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3869929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070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414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943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37000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04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5377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0337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965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1021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210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CDC1EC7-E181-456F-AD76-4A10BFD1F84F}" type="datetimeFigureOut">
              <a:rPr lang="ru-RU" smtClean="0"/>
              <a:t>28.11.2024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F938091-A1EB-4EC2-B692-DBD695EC1A4D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834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FFC8BE-9B81-4B1D-A700-D787A77E4E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Курсовой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A6D66D-2038-42EA-B060-8B4EE162C1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771763"/>
            <a:ext cx="6831673" cy="1086237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dirty="0"/>
              <a:t>Выполнил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Студент группы 42112 Михеев В.А.</a:t>
            </a:r>
            <a:br>
              <a:rPr lang="ru-RU" dirty="0"/>
            </a:br>
            <a:r>
              <a:rPr lang="ru-RU" dirty="0"/>
              <a:t>Руководитель</a:t>
            </a:r>
            <a:r>
              <a:rPr lang="en-US" dirty="0"/>
              <a:t>:</a:t>
            </a:r>
            <a:br>
              <a:rPr lang="ru-RU" dirty="0"/>
            </a:br>
            <a:r>
              <a:rPr lang="ru-RU" dirty="0"/>
              <a:t>Карташова Е.В.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58CF81-4D5E-411C-850F-C76EC9921A0C}"/>
              </a:ext>
            </a:extLst>
          </p:cNvPr>
          <p:cNvSpPr txBox="1"/>
          <p:nvPr/>
        </p:nvSpPr>
        <p:spPr>
          <a:xfrm>
            <a:off x="4869611" y="6396335"/>
            <a:ext cx="2452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Franklin Gothic Book (Основной текст)"/>
              </a:rPr>
              <a:t>КОЛОМНА</a:t>
            </a:r>
            <a:r>
              <a:rPr lang="en-US" sz="2400" dirty="0">
                <a:latin typeface="Franklin Gothic Book (Основной текст)"/>
              </a:rPr>
              <a:t>, 2024</a:t>
            </a:r>
            <a:endParaRPr lang="ru-RU" sz="2400" dirty="0">
              <a:latin typeface="Franklin Gothic Book (Основной текст)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EAC9B-8EA5-4F37-BDBB-CB4130D00119}"/>
              </a:ext>
            </a:extLst>
          </p:cNvPr>
          <p:cNvSpPr txBox="1"/>
          <p:nvPr/>
        </p:nvSpPr>
        <p:spPr>
          <a:xfrm>
            <a:off x="3297383" y="0"/>
            <a:ext cx="5745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Franklin Gothic Book (Основной текст)"/>
              </a:rPr>
              <a:t>Министерство образования Московской области</a:t>
            </a:r>
            <a:br>
              <a:rPr lang="ru-RU" sz="2000" dirty="0">
                <a:latin typeface="Franklin Gothic Book (Основной текст)"/>
              </a:rPr>
            </a:br>
            <a:r>
              <a:rPr lang="ru-RU" sz="2000" dirty="0">
                <a:latin typeface="Franklin Gothic Book (Основной текст)"/>
              </a:rPr>
              <a:t>ГБПОУ МО </a:t>
            </a:r>
            <a:r>
              <a:rPr lang="en-US" sz="2000" dirty="0">
                <a:latin typeface="Franklin Gothic Book (Основной текст)"/>
              </a:rPr>
              <a:t>“</a:t>
            </a:r>
            <a:r>
              <a:rPr lang="ru-RU" sz="2000" dirty="0">
                <a:latin typeface="Franklin Gothic Book (Основной текст)"/>
              </a:rPr>
              <a:t>Колледж Коломна</a:t>
            </a:r>
            <a:r>
              <a:rPr lang="en-US" sz="2000" dirty="0">
                <a:latin typeface="Franklin Gothic Book (Основной текст)"/>
              </a:rPr>
              <a:t>”</a:t>
            </a:r>
            <a:endParaRPr lang="ru-RU" sz="2000" dirty="0">
              <a:latin typeface="Franklin Gothic Book (Основной текст)"/>
            </a:endParaRPr>
          </a:p>
        </p:txBody>
      </p:sp>
    </p:spTree>
    <p:extLst>
      <p:ext uri="{BB962C8B-B14F-4D97-AF65-F5344CB8AC3E}">
        <p14:creationId xmlns:p14="http://schemas.microsoft.com/office/powerpoint/2010/main" val="299821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79A09-C5BC-45FB-9EBA-1012A0EB5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3025" y="0"/>
            <a:ext cx="9601200" cy="1485900"/>
          </a:xfrm>
        </p:spPr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DF54A-11A2-42F4-86B0-24C6315BEB93}"/>
              </a:ext>
            </a:extLst>
          </p:cNvPr>
          <p:cNvSpPr txBox="1"/>
          <p:nvPr/>
        </p:nvSpPr>
        <p:spPr>
          <a:xfrm>
            <a:off x="1194803" y="2787134"/>
            <a:ext cx="98023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В процессе разработки Информационной системы были достигнуты все поставленные задачи!</a:t>
            </a:r>
          </a:p>
        </p:txBody>
      </p:sp>
    </p:spTree>
    <p:extLst>
      <p:ext uri="{BB962C8B-B14F-4D97-AF65-F5344CB8AC3E}">
        <p14:creationId xmlns:p14="http://schemas.microsoft.com/office/powerpoint/2010/main" val="97694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AB6722-DC3B-47BE-807F-7870685C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356" y="0"/>
            <a:ext cx="9601200" cy="1485900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99028B-0A16-4E71-8B49-C6A3FD016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Разработать информационную систему в соответствии с темой и приложение для работы с ней</a:t>
            </a:r>
            <a:endParaRPr lang="ru-RU" sz="4800" dirty="0"/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50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9B7869-3781-419E-BB21-472076C6E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087" y="0"/>
            <a:ext cx="9601200" cy="1485900"/>
          </a:xfrm>
        </p:spPr>
        <p:txBody>
          <a:bodyPr/>
          <a:lstStyle/>
          <a:p>
            <a:r>
              <a:rPr lang="ru-RU" dirty="0"/>
              <a:t>ТЕМА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F51C27-00DE-41B7-BF5B-31CB749E6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4000" dirty="0"/>
              <a:t>Информационная система для </a:t>
            </a:r>
            <a:r>
              <a:rPr lang="en-US" sz="4000" dirty="0"/>
              <a:t>“</a:t>
            </a:r>
            <a:r>
              <a:rPr lang="ru-RU" sz="4000" dirty="0"/>
              <a:t>интернет магазина продажи музыкальных инструментов</a:t>
            </a:r>
            <a:r>
              <a:rPr lang="en-US" sz="4000" dirty="0"/>
              <a:t>”</a:t>
            </a:r>
            <a:endParaRPr lang="ru-RU" sz="4000" dirty="0"/>
          </a:p>
        </p:txBody>
      </p:sp>
    </p:spTree>
    <p:extLst>
      <p:ext uri="{BB962C8B-B14F-4D97-AF65-F5344CB8AC3E}">
        <p14:creationId xmlns:p14="http://schemas.microsoft.com/office/powerpoint/2010/main" val="3163413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90BA35-29EF-41FA-B625-39453899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5774" y="0"/>
            <a:ext cx="9601200" cy="148590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78C012-1295-4F5F-83F7-2A728266C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755373"/>
            <a:ext cx="9601200" cy="5897217"/>
          </a:xfrm>
        </p:spPr>
        <p:txBody>
          <a:bodyPr>
            <a:normAutofit fontScale="92500" lnSpcReduction="10000"/>
          </a:bodyPr>
          <a:lstStyle/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описать предметную область, для которой разрабатывается информационная система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предметной области, выявить основные бизнес-процессы и пользователей, которые будут с ней работать.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определить круг запросов и задач, которые предполагается решать с использованием созданной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написать техническое задание на разработку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функциональное моделирование и объектно-ориентированное проектирование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проектирование интерфейса информационной системы: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модель данных и реализовать ее в выбранной СУБД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программное решение для информационной системы;</a:t>
            </a: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"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оценить качество разработанной системы путем тестирования основного функционала.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360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9F98CC-AE5E-4D25-9BBB-FFFF0847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017" y="0"/>
            <a:ext cx="9601200" cy="1485900"/>
          </a:xfrm>
        </p:spPr>
        <p:txBody>
          <a:bodyPr/>
          <a:lstStyle/>
          <a:p>
            <a:r>
              <a:rPr lang="ru-RU" dirty="0"/>
              <a:t>ИСПОЛЬЗОВАННЫЕ ТЕХНОЛОГИИ</a:t>
            </a:r>
          </a:p>
        </p:txBody>
      </p:sp>
      <p:pic>
        <p:nvPicPr>
          <p:cNvPr id="4" name="Picture 2" descr="C Sharp (C#) &quot; Icon - Download for free – Iconduck">
            <a:extLst>
              <a:ext uri="{FF2B5EF4-FFF2-40B4-BE49-F238E27FC236}">
                <a16:creationId xmlns:a16="http://schemas.microsoft.com/office/drawing/2014/main" id="{6DB71D55-A104-4B40-A6B9-1030663C7F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429" y="1186532"/>
            <a:ext cx="1927627" cy="21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EB4941B2-B8AE-4771-A5C4-91A08B8EF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546" y="1364558"/>
            <a:ext cx="2216727" cy="1810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76B3ACE-40EC-42ED-B5DE-7608E127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05" y="1243656"/>
            <a:ext cx="2306188" cy="205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ypescript - Free logo icons">
            <a:extLst>
              <a:ext uri="{FF2B5EF4-FFF2-40B4-BE49-F238E27FC236}">
                <a16:creationId xmlns:a16="http://schemas.microsoft.com/office/drawing/2014/main" id="{00D90238-2169-4689-8AD6-2CA884245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763" y="1262270"/>
            <a:ext cx="2166730" cy="216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Material-Ui Vector Logo - Download Free SVG Icon | Worldvectorlogo">
            <a:extLst>
              <a:ext uri="{FF2B5EF4-FFF2-40B4-BE49-F238E27FC236}">
                <a16:creationId xmlns:a16="http://schemas.microsoft.com/office/drawing/2014/main" id="{76D42AFF-9564-4DA8-B96E-2440550D06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13218" y="3780183"/>
            <a:ext cx="2845904" cy="284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0" descr="Material-UI Logo PNG Vector SVG, EPS, Ai formats (434 bytes) Free Download">
            <a:extLst>
              <a:ext uri="{FF2B5EF4-FFF2-40B4-BE49-F238E27FC236}">
                <a16:creationId xmlns:a16="http://schemas.microsoft.com/office/drawing/2014/main" id="{DB4C9EBA-709F-4B19-89AC-7AB3F47116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2" descr="Material-UI Logo PNG Vector SVG, EPS, Ai formats (434 bytes) Free Download">
            <a:extLst>
              <a:ext uri="{FF2B5EF4-FFF2-40B4-BE49-F238E27FC236}">
                <a16:creationId xmlns:a16="http://schemas.microsoft.com/office/drawing/2014/main" id="{7CEDA547-86F1-4ADB-A5AA-8C6A4AE43A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238921" y="436990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8" name="Picture 14" descr="Material UI Pricing, Alternatives &amp; More 2024 | Capterra">
            <a:extLst>
              <a:ext uri="{FF2B5EF4-FFF2-40B4-BE49-F238E27FC236}">
                <a16:creationId xmlns:a16="http://schemas.microsoft.com/office/drawing/2014/main" id="{D603CC96-7EDD-4F6E-B31E-5C8FA3108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68" y="4369904"/>
            <a:ext cx="1756836" cy="1756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6BB68A1F-EDA9-4FC0-BC43-0D7221C82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5588" y="4762570"/>
            <a:ext cx="3254573" cy="971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Visual Studio Code Logo PNG Transparent &amp; SVG Vector - Freebie Supply">
            <a:extLst>
              <a:ext uri="{FF2B5EF4-FFF2-40B4-BE49-F238E27FC236}">
                <a16:creationId xmlns:a16="http://schemas.microsoft.com/office/drawing/2014/main" id="{556ED92B-A9E4-453D-A628-0ABFCD68D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140" y="4480848"/>
            <a:ext cx="2212553" cy="165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0037C150-3845-4497-B5C6-A722790CA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0574" y="4241848"/>
            <a:ext cx="2084160" cy="208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83B8F8-DCAF-4D97-B05C-2B77014FFB48}"/>
              </a:ext>
            </a:extLst>
          </p:cNvPr>
          <p:cNvSpPr txBox="1"/>
          <p:nvPr/>
        </p:nvSpPr>
        <p:spPr>
          <a:xfrm>
            <a:off x="3781323" y="3668000"/>
            <a:ext cx="2970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 Studio 2022</a:t>
            </a:r>
            <a:endParaRPr lang="ru-RU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257BCE-6A70-4C92-8FA4-5FDD97BEC653}"/>
              </a:ext>
            </a:extLst>
          </p:cNvPr>
          <p:cNvSpPr txBox="1"/>
          <p:nvPr/>
        </p:nvSpPr>
        <p:spPr>
          <a:xfrm>
            <a:off x="2085278" y="3657139"/>
            <a:ext cx="630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C#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229DB-7FF4-4D60-9026-07229EE80C70}"/>
              </a:ext>
            </a:extLst>
          </p:cNvPr>
          <p:cNvSpPr txBox="1"/>
          <p:nvPr/>
        </p:nvSpPr>
        <p:spPr>
          <a:xfrm>
            <a:off x="7597099" y="3668000"/>
            <a:ext cx="10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React</a:t>
            </a:r>
            <a:endParaRPr lang="ru-RU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8D2C16-1437-4F64-B027-9C02E6A039A4}"/>
              </a:ext>
            </a:extLst>
          </p:cNvPr>
          <p:cNvSpPr txBox="1"/>
          <p:nvPr/>
        </p:nvSpPr>
        <p:spPr>
          <a:xfrm>
            <a:off x="10106722" y="3659371"/>
            <a:ext cx="16804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TypeScript</a:t>
            </a:r>
            <a:endParaRPr lang="ru-RU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EDED6B-A3C9-4A96-899D-172F9332EFE2}"/>
              </a:ext>
            </a:extLst>
          </p:cNvPr>
          <p:cNvSpPr txBox="1"/>
          <p:nvPr/>
        </p:nvSpPr>
        <p:spPr>
          <a:xfrm>
            <a:off x="1734620" y="6326008"/>
            <a:ext cx="10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MUI</a:t>
            </a:r>
            <a:endParaRPr lang="ru-RU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E0D098-F0C8-4DF7-B4E5-42C99DD7166F}"/>
              </a:ext>
            </a:extLst>
          </p:cNvPr>
          <p:cNvSpPr txBox="1"/>
          <p:nvPr/>
        </p:nvSpPr>
        <p:spPr>
          <a:xfrm>
            <a:off x="9990028" y="6326008"/>
            <a:ext cx="1604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DBeaver</a:t>
            </a:r>
            <a:endParaRPr lang="ru-RU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096AA1-704A-4D39-BC78-5218597ECC34}"/>
              </a:ext>
            </a:extLst>
          </p:cNvPr>
          <p:cNvSpPr txBox="1"/>
          <p:nvPr/>
        </p:nvSpPr>
        <p:spPr>
          <a:xfrm>
            <a:off x="6657130" y="6326008"/>
            <a:ext cx="27340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Visual Studio Code</a:t>
            </a:r>
            <a:endParaRPr lang="ru-RU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B52734-FA2B-41C2-975F-1861436DC3FD}"/>
              </a:ext>
            </a:extLst>
          </p:cNvPr>
          <p:cNvSpPr txBox="1"/>
          <p:nvPr/>
        </p:nvSpPr>
        <p:spPr>
          <a:xfrm>
            <a:off x="4383447" y="6326008"/>
            <a:ext cx="1042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AXIOS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7837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6F830-31D1-4223-8D38-25FEEDD0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0"/>
            <a:ext cx="9601200" cy="1485900"/>
          </a:xfrm>
        </p:spPr>
        <p:txBody>
          <a:bodyPr/>
          <a:lstStyle/>
          <a:p>
            <a:r>
              <a:rPr lang="ru-RU" dirty="0"/>
              <a:t>ФУНКЦИОНАЛ ПРИЛОЖЕНИ </a:t>
            </a:r>
            <a:r>
              <a:rPr lang="en-US" dirty="0"/>
              <a:t>| API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14BB49-3E16-44FB-BE50-5E60628DA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704237"/>
            <a:ext cx="10243930" cy="101261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4E5B593-A405-4C1E-986D-424D9AB10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435" y="1943100"/>
            <a:ext cx="10243930" cy="111466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4D2B67-F948-44A4-8A7E-E0B7BF682B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435" y="3284013"/>
            <a:ext cx="10243930" cy="13009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3CBC949-8617-41C3-8426-89E1A6D6C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6435" y="4811208"/>
            <a:ext cx="10243930" cy="184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3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CAF021-52B1-48A6-B073-9CF8FD170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0"/>
            <a:ext cx="9601200" cy="1485900"/>
          </a:xfrm>
        </p:spPr>
        <p:txBody>
          <a:bodyPr/>
          <a:lstStyle/>
          <a:p>
            <a:r>
              <a:rPr lang="ru-RU" dirty="0"/>
              <a:t>ФУНКЦИОНАЛ ПРИЛОЖЕНИЯ </a:t>
            </a:r>
            <a:r>
              <a:rPr lang="en-US" dirty="0"/>
              <a:t>| SITE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3E54F3-8F9E-4A75-A501-076210B1D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725141"/>
            <a:ext cx="5667375" cy="21621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A9BF315-E2F1-4D35-B60B-9541F9A90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140" y="744398"/>
            <a:ext cx="4807752" cy="21621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69D164-0086-45D6-A834-EE21E22B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225" y="3103289"/>
            <a:ext cx="10713667" cy="84813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94D985-A400-4E39-BD96-08943BBDF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225" y="4167401"/>
            <a:ext cx="10713667" cy="229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29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59C5A7-6840-4E65-AF22-9E4EE92D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0"/>
            <a:ext cx="9601200" cy="1485900"/>
          </a:xfrm>
        </p:spPr>
        <p:txBody>
          <a:bodyPr/>
          <a:lstStyle/>
          <a:p>
            <a:r>
              <a:rPr lang="ru-RU" dirty="0"/>
              <a:t>ФУНКЦИОНАЛ ПРИЛОЖЕНИЯ </a:t>
            </a:r>
            <a:r>
              <a:rPr lang="en-US" dirty="0"/>
              <a:t>| SITE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98FFB49-B995-404E-B087-5798F37ED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908946"/>
            <a:ext cx="5643213" cy="28414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8D5D41-93BC-42F2-B1B4-DB10343E2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117" y="3750365"/>
            <a:ext cx="5607883" cy="30069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9311A6-B3B4-4266-B8EB-553243A9C6F4}"/>
              </a:ext>
            </a:extLst>
          </p:cNvPr>
          <p:cNvSpPr txBox="1"/>
          <p:nvPr/>
        </p:nvSpPr>
        <p:spPr>
          <a:xfrm>
            <a:off x="8348351" y="3244334"/>
            <a:ext cx="2079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Создание продукта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BCA324-C263-47D2-A3E3-BED7AD696E3D}"/>
              </a:ext>
            </a:extLst>
          </p:cNvPr>
          <p:cNvSpPr txBox="1"/>
          <p:nvPr/>
        </p:nvSpPr>
        <p:spPr>
          <a:xfrm>
            <a:off x="2376683" y="3750365"/>
            <a:ext cx="2771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Редактирование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3445005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272277-E814-48D9-BC2E-FA2EA0FA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0"/>
            <a:ext cx="9601200" cy="1485900"/>
          </a:xfrm>
        </p:spPr>
        <p:txBody>
          <a:bodyPr/>
          <a:lstStyle/>
          <a:p>
            <a:r>
              <a:rPr lang="ru-RU" dirty="0"/>
              <a:t>ФУНКЦИОНАЛ ПРИЛОЖЕНИЯ </a:t>
            </a:r>
            <a:r>
              <a:rPr lang="en-US" dirty="0"/>
              <a:t>| SITE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CDC30A8-C77E-40F8-A3DE-AE8F1B2A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993912"/>
            <a:ext cx="11012556" cy="54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721606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59</TotalTime>
  <Words>201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Franklin Gothic Book</vt:lpstr>
      <vt:lpstr>Franklin Gothic Book (Основной текст)</vt:lpstr>
      <vt:lpstr>Symbol</vt:lpstr>
      <vt:lpstr>Times New Roman</vt:lpstr>
      <vt:lpstr>Уголки</vt:lpstr>
      <vt:lpstr>Курсовой проект</vt:lpstr>
      <vt:lpstr>ЦЕЛЬ ПРОЕКТА</vt:lpstr>
      <vt:lpstr>ТЕМА ПРОЕКТА</vt:lpstr>
      <vt:lpstr>ЗАДАЧИ ПРОЕКТА</vt:lpstr>
      <vt:lpstr>ИСПОЛЬЗОВАННЫЕ ТЕХНОЛОГИИ</vt:lpstr>
      <vt:lpstr>ФУНКЦИОНАЛ ПРИЛОЖЕНИ | API</vt:lpstr>
      <vt:lpstr>ФУНКЦИОНАЛ ПРИЛОЖЕНИЯ | SITE</vt:lpstr>
      <vt:lpstr>ФУНКЦИОНАЛ ПРИЛОЖЕНИЯ | SITE</vt:lpstr>
      <vt:lpstr>ФУНКЦИОНАЛ ПРИЛОЖЕНИЯ | SITE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</dc:title>
  <dc:creator>VLADISLAV MIKHEEV</dc:creator>
  <cp:lastModifiedBy>VLADISLAV MIKHEEV</cp:lastModifiedBy>
  <cp:revision>6</cp:revision>
  <dcterms:created xsi:type="dcterms:W3CDTF">2024-11-28T03:38:44Z</dcterms:created>
  <dcterms:modified xsi:type="dcterms:W3CDTF">2024-11-28T04:38:02Z</dcterms:modified>
</cp:coreProperties>
</file>