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A942F-9ED8-4452-9E2E-D8C74183029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9A65E-394A-45EC-AF49-D3759B4A86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3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9A65E-394A-45EC-AF49-D3759B4A867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10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05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12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480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9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433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456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588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108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BB4B786-1770-4914-9BF9-D0A251FB3BE3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01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82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46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4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0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6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7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36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B786-1770-4914-9BF9-D0A251FB3BE3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90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B786-1770-4914-9BF9-D0A251FB3BE3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3D496-A160-493B-ADB6-668D0178E5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40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0D99A-59AB-43C6-9FD1-A34297B92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>
                <a:latin typeface="Bahnschrift Condensed" panose="020B0502040204020203" pitchFamily="34" charset="0"/>
              </a:rPr>
              <a:t>Курсовой</a:t>
            </a:r>
            <a:r>
              <a:rPr lang="ru-RU" sz="6000" dirty="0"/>
              <a:t> </a:t>
            </a:r>
            <a:r>
              <a:rPr lang="ru-RU" sz="6000" dirty="0">
                <a:latin typeface="Bahnschrift Condensed" panose="020B0502040204020203" pitchFamily="34" charset="0"/>
              </a:rPr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39F5FB-4E89-48F3-BF16-52923706B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7866" y="4449457"/>
            <a:ext cx="8144134" cy="1526470"/>
          </a:xfrm>
        </p:spPr>
        <p:txBody>
          <a:bodyPr>
            <a:noAutofit/>
          </a:bodyPr>
          <a:lstStyle/>
          <a:p>
            <a:r>
              <a:rPr lang="ru-RU" sz="2800" dirty="0">
                <a:latin typeface="Bahnschrift Condensed" panose="020B0502040204020203" pitchFamily="34" charset="0"/>
              </a:rPr>
              <a:t>Выполнил</a:t>
            </a:r>
            <a:r>
              <a:rPr lang="en-US" sz="2800" dirty="0">
                <a:latin typeface="Bahnschrift Condensed" panose="020B0502040204020203" pitchFamily="34" charset="0"/>
              </a:rPr>
              <a:t>:</a:t>
            </a:r>
            <a:br>
              <a:rPr lang="en-US" sz="2800" dirty="0">
                <a:latin typeface="Bahnschrift Condensed" panose="020B0502040204020203" pitchFamily="34" charset="0"/>
              </a:rPr>
            </a:br>
            <a:r>
              <a:rPr lang="ru-RU" sz="2800" dirty="0">
                <a:latin typeface="Bahnschrift Condensed" panose="020B0502040204020203" pitchFamily="34" charset="0"/>
              </a:rPr>
              <a:t>студент группы 42112 Образцова Е.Д.</a:t>
            </a:r>
          </a:p>
          <a:p>
            <a:r>
              <a:rPr lang="ru-RU" sz="2800" dirty="0">
                <a:latin typeface="Bahnschrift Condensed" panose="020B0502040204020203" pitchFamily="34" charset="0"/>
              </a:rPr>
              <a:t>Руководитель</a:t>
            </a:r>
            <a:r>
              <a:rPr lang="en-US" sz="2800" dirty="0">
                <a:latin typeface="Bahnschrift Condensed" panose="020B0502040204020203" pitchFamily="34" charset="0"/>
              </a:rPr>
              <a:t>:</a:t>
            </a:r>
            <a:endParaRPr lang="ru-RU" sz="2800" dirty="0">
              <a:latin typeface="Bahnschrift Condensed" panose="020B0502040204020203" pitchFamily="34" charset="0"/>
            </a:endParaRPr>
          </a:p>
          <a:p>
            <a:r>
              <a:rPr lang="ru-RU" sz="2800" dirty="0">
                <a:latin typeface="Bahnschrift Condensed" panose="020B0502040204020203" pitchFamily="34" charset="0"/>
              </a:rPr>
              <a:t>Карташова Е.В.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F86A9-9376-4C8C-93AB-1F868A1EEE68}"/>
              </a:ext>
            </a:extLst>
          </p:cNvPr>
          <p:cNvSpPr txBox="1"/>
          <p:nvPr/>
        </p:nvSpPr>
        <p:spPr>
          <a:xfrm>
            <a:off x="3666837" y="106829"/>
            <a:ext cx="5430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Condensed" panose="020B0502040204020203" pitchFamily="34" charset="0"/>
              </a:rPr>
              <a:t>Министерство образования Московской области</a:t>
            </a:r>
            <a:br>
              <a:rPr lang="ru-RU" sz="2000" dirty="0">
                <a:latin typeface="Bahnschrift Condensed" panose="020B0502040204020203" pitchFamily="34" charset="0"/>
              </a:rPr>
            </a:br>
            <a:r>
              <a:rPr lang="ru-RU" sz="2000" dirty="0">
                <a:latin typeface="Bahnschrift Condensed" panose="020B0502040204020203" pitchFamily="34" charset="0"/>
              </a:rPr>
              <a:t>ГБПОУ МО </a:t>
            </a:r>
            <a:r>
              <a:rPr lang="en-US" sz="2000" dirty="0">
                <a:latin typeface="Bahnschrift Condensed" panose="020B0502040204020203" pitchFamily="34" charset="0"/>
              </a:rPr>
              <a:t>“</a:t>
            </a:r>
            <a:r>
              <a:rPr lang="ru-RU" sz="2000" dirty="0">
                <a:latin typeface="Bahnschrift Condensed" panose="020B0502040204020203" pitchFamily="34" charset="0"/>
              </a:rPr>
              <a:t>Колледж Коломна</a:t>
            </a:r>
            <a:r>
              <a:rPr lang="en-US" sz="2000" dirty="0">
                <a:latin typeface="Bahnschrift Condensed" panose="020B0502040204020203" pitchFamily="34" charset="0"/>
              </a:rPr>
              <a:t>”</a:t>
            </a:r>
            <a:endParaRPr lang="ru-RU" sz="2000" dirty="0">
              <a:latin typeface="Bahnschrif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8427A-4706-4EEE-9C63-84665B6A7438}"/>
              </a:ext>
            </a:extLst>
          </p:cNvPr>
          <p:cNvSpPr txBox="1"/>
          <p:nvPr/>
        </p:nvSpPr>
        <p:spPr>
          <a:xfrm>
            <a:off x="5546430" y="6457890"/>
            <a:ext cx="245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Condensed" panose="020B0502040204020203" pitchFamily="34" charset="0"/>
              </a:rPr>
              <a:t>КОЛОМНА</a:t>
            </a:r>
            <a:r>
              <a:rPr lang="en-US" sz="2400" dirty="0"/>
              <a:t>, </a:t>
            </a:r>
            <a:r>
              <a:rPr lang="en-US" sz="2400" dirty="0">
                <a:latin typeface="Bahnschrift Condensed" panose="020B0502040204020203" pitchFamily="34" charset="0"/>
              </a:rPr>
              <a:t>2024</a:t>
            </a:r>
            <a:endParaRPr lang="ru-RU" sz="2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71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EBAA4-FB44-437F-88AA-5062029A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D3A9F0-7F21-4727-ADF5-EAF4963A8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Condensed" panose="020B0502040204020203" pitchFamily="34" charset="0"/>
              </a:rPr>
              <a:t>В процессе разработки приложения</a:t>
            </a:r>
            <a:r>
              <a:rPr lang="en-US" dirty="0">
                <a:latin typeface="Bahnschrift Condensed" panose="020B0502040204020203" pitchFamily="34" charset="0"/>
              </a:rPr>
              <a:t>/</a:t>
            </a:r>
            <a:r>
              <a:rPr lang="ru-RU" dirty="0">
                <a:latin typeface="Bahnschrift Condensed" panose="020B0502040204020203" pitchFamily="34" charset="0"/>
              </a:rPr>
              <a:t>проекта были выполнены все поставленные задачи проекта</a:t>
            </a:r>
            <a:r>
              <a:rPr lang="en-US" dirty="0">
                <a:latin typeface="Bahnschrift Condensed" panose="020B0502040204020203" pitchFamily="34" charset="0"/>
              </a:rPr>
              <a:t>: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Использование технологии </a:t>
            </a:r>
            <a:r>
              <a:rPr lang="en-US" dirty="0">
                <a:latin typeface="Bahnschrift Condensed" panose="020B0502040204020203" pitchFamily="34" charset="0"/>
              </a:rPr>
              <a:t>WPF </a:t>
            </a:r>
            <a:r>
              <a:rPr lang="ru-RU" dirty="0">
                <a:latin typeface="Bahnschrift Condensed" panose="020B0502040204020203" pitchFamily="34" charset="0"/>
              </a:rPr>
              <a:t>совместно с языком программирования </a:t>
            </a:r>
            <a:r>
              <a:rPr lang="en-US" dirty="0">
                <a:latin typeface="Bahnschrift Condensed" panose="020B0502040204020203" pitchFamily="34" charset="0"/>
              </a:rPr>
              <a:t>C#</a:t>
            </a:r>
            <a:endParaRPr lang="ru-RU" dirty="0">
              <a:latin typeface="Bahnschrift Condensed" panose="020B0502040204020203" pitchFamily="34" charset="0"/>
            </a:endParaRPr>
          </a:p>
          <a:p>
            <a:r>
              <a:rPr lang="ru-RU" dirty="0">
                <a:latin typeface="Bahnschrift Condensed" panose="020B0502040204020203" pitchFamily="34" charset="0"/>
              </a:rPr>
              <a:t>Создана </a:t>
            </a:r>
            <a:r>
              <a:rPr lang="ru-RU" dirty="0" err="1">
                <a:latin typeface="Bahnschrift Condensed" panose="020B0502040204020203" pitchFamily="34" charset="0"/>
              </a:rPr>
              <a:t>информационна</a:t>
            </a:r>
            <a:r>
              <a:rPr lang="ru-RU" dirty="0">
                <a:latin typeface="Bahnschrift Condensed" panose="020B0502040204020203" pitchFamily="34" charset="0"/>
              </a:rPr>
              <a:t> система по продаже цветов</a:t>
            </a:r>
            <a:r>
              <a:rPr lang="en-US" dirty="0">
                <a:latin typeface="Bahnschrift Condensed" panose="020B0502040204020203" pitchFamily="34" charset="0"/>
              </a:rPr>
              <a:t>,</a:t>
            </a:r>
            <a:r>
              <a:rPr lang="ru-RU" dirty="0">
                <a:latin typeface="Bahnschrift Condensed" panose="020B0502040204020203" pitchFamily="34" charset="0"/>
              </a:rPr>
              <a:t> букетов и т.д.</a:t>
            </a:r>
            <a:endParaRPr lang="en-US" dirty="0">
              <a:latin typeface="Bahnschrift Condensed" panose="020B0502040204020203" pitchFamily="34" charset="0"/>
            </a:endParaRPr>
          </a:p>
          <a:p>
            <a:r>
              <a:rPr lang="ru-RU" dirty="0">
                <a:latin typeface="Bahnschrift Condensed" panose="020B0502040204020203" pitchFamily="34" charset="0"/>
              </a:rPr>
              <a:t>Использование среды выполнения </a:t>
            </a:r>
            <a:r>
              <a:rPr lang="en-US" dirty="0">
                <a:latin typeface="Bahnschrift Condensed" panose="020B0502040204020203" pitchFamily="34" charset="0"/>
              </a:rPr>
              <a:t>Visual Studio</a:t>
            </a:r>
            <a:r>
              <a:rPr lang="ru-RU" dirty="0">
                <a:latin typeface="Bahnschrift Condensed" panose="020B0502040204020203" pitchFamily="34" charset="0"/>
              </a:rPr>
              <a:t> 2022</a:t>
            </a:r>
            <a:endParaRPr 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9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96009-9092-4EFD-8FA4-77B75C3C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6B736-ADE9-467A-97AF-3E442C6D9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Разработать информационную систему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Разработка ведётся на языке программирования </a:t>
            </a:r>
            <a:r>
              <a:rPr lang="en-US" dirty="0">
                <a:latin typeface="Bahnschrift Condensed" panose="020B0502040204020203" pitchFamily="34" charset="0"/>
              </a:rPr>
              <a:t>C# </a:t>
            </a:r>
            <a:r>
              <a:rPr lang="ru-RU" dirty="0">
                <a:latin typeface="Bahnschrift Condensed" panose="020B0502040204020203" pitchFamily="34" charset="0"/>
              </a:rPr>
              <a:t>в среде </a:t>
            </a:r>
            <a:r>
              <a:rPr lang="en-US" dirty="0">
                <a:latin typeface="Bahnschrift Condensed" panose="020B0502040204020203" pitchFamily="34" charset="0"/>
              </a:rPr>
              <a:t>Visual Studio</a:t>
            </a:r>
            <a:r>
              <a:rPr lang="ru-RU" dirty="0">
                <a:latin typeface="Bahnschrift Condensed" panose="020B0502040204020203" pitchFamily="34" charset="0"/>
              </a:rPr>
              <a:t> с использованием технологии </a:t>
            </a:r>
            <a:r>
              <a:rPr lang="en-US" dirty="0">
                <a:latin typeface="Bahnschrift Condensed" panose="020B0502040204020203" pitchFamily="34" charset="0"/>
              </a:rPr>
              <a:t>WPF</a:t>
            </a:r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4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5F158-84C5-4897-B62E-F75BBB4F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FF4539-F350-4970-B451-93BD74B15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46852"/>
            <a:ext cx="9613861" cy="4240695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сформулировать цель разработки информационной системы;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 предметную область, для которой разрабатывается информационная система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анализ предметной области, выявить основные бизнес-процессы и пользователей, которые будут с ней работать.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 круг запросов и задач, которые предполагается решать с использованием созданной информационной системы;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написать техническое задание на разработку информационной системы;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модель данных и реализовать ее в выбранной СУБД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программное решение для информационной системы;</a:t>
            </a:r>
          </a:p>
        </p:txBody>
      </p:sp>
    </p:spTree>
    <p:extLst>
      <p:ext uri="{BB962C8B-B14F-4D97-AF65-F5344CB8AC3E}">
        <p14:creationId xmlns:p14="http://schemas.microsoft.com/office/powerpoint/2010/main" val="352076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3F423-E851-4DEC-A50F-461E326C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Использованные технологии</a:t>
            </a:r>
          </a:p>
        </p:txBody>
      </p:sp>
      <p:pic>
        <p:nvPicPr>
          <p:cNvPr id="1026" name="Picture 2" descr="Shareable and Customizable SVG Resources in WPF">
            <a:extLst>
              <a:ext uri="{FF2B5EF4-FFF2-40B4-BE49-F238E27FC236}">
                <a16:creationId xmlns:a16="http://schemas.microsoft.com/office/drawing/2014/main" id="{13A885B4-39D0-4482-918F-9EBE04B874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2371214"/>
            <a:ext cx="2265362" cy="159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DB415C-BEA2-4168-97E1-FED1F88CE97E}"/>
              </a:ext>
            </a:extLst>
          </p:cNvPr>
          <p:cNvSpPr txBox="1"/>
          <p:nvPr/>
        </p:nvSpPr>
        <p:spPr>
          <a:xfrm>
            <a:off x="1563490" y="414963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WPF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C91E8-CEE4-40DC-AB7A-A1B66497470A}"/>
              </a:ext>
            </a:extLst>
          </p:cNvPr>
          <p:cNvSpPr txBox="1"/>
          <p:nvPr/>
        </p:nvSpPr>
        <p:spPr>
          <a:xfrm>
            <a:off x="5209310" y="1673243"/>
            <a:ext cx="51659" cy="102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1030" name="Picture 6" descr="C Sharp (C#) &quot; Icon - Download for free – Iconduck">
            <a:extLst>
              <a:ext uri="{FF2B5EF4-FFF2-40B4-BE49-F238E27FC236}">
                <a16:creationId xmlns:a16="http://schemas.microsoft.com/office/drawing/2014/main" id="{2443CB30-B898-421D-9BEE-CBE1B6662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81" y="2371213"/>
            <a:ext cx="1693429" cy="159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72363C-3A77-4646-894C-3BF40D8EE31A}"/>
              </a:ext>
            </a:extLst>
          </p:cNvPr>
          <p:cNvSpPr txBox="1"/>
          <p:nvPr/>
        </p:nvSpPr>
        <p:spPr>
          <a:xfrm>
            <a:off x="4168472" y="413221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C#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E3DCA40B-9332-4A2C-BCC7-B8AEE81A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791" y="2168285"/>
            <a:ext cx="2309244" cy="196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0B7EC-B96E-439D-8304-1B671F4BF153}"/>
              </a:ext>
            </a:extLst>
          </p:cNvPr>
          <p:cNvSpPr txBox="1"/>
          <p:nvPr/>
        </p:nvSpPr>
        <p:spPr>
          <a:xfrm>
            <a:off x="6134957" y="4132215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Visual Studio 2022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8" name="AutoShape 10" descr="CHM Editor - программа последней версии (скачать бесплатно)">
            <a:extLst>
              <a:ext uri="{FF2B5EF4-FFF2-40B4-BE49-F238E27FC236}">
                <a16:creationId xmlns:a16="http://schemas.microsoft.com/office/drawing/2014/main" id="{45046AB0-4EFB-4B59-8ACD-DF9C7AD05C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Picture 2" descr="ReactiveUI | An advanced, composable, reactive model-view-viewmodel  framework">
            <a:extLst>
              <a:ext uri="{FF2B5EF4-FFF2-40B4-BE49-F238E27FC236}">
                <a16:creationId xmlns:a16="http://schemas.microsoft.com/office/drawing/2014/main" id="{85D82D16-4CFE-49BD-BFC9-7B05B681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426" y="2261041"/>
            <a:ext cx="1905000" cy="177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D85E6F-3A18-4DBD-A973-FA060FA3440B}"/>
              </a:ext>
            </a:extLst>
          </p:cNvPr>
          <p:cNvSpPr txBox="1"/>
          <p:nvPr/>
        </p:nvSpPr>
        <p:spPr>
          <a:xfrm>
            <a:off x="9310106" y="413391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ahnschrift Condensed" panose="020B0502040204020203" pitchFamily="34" charset="0"/>
              </a:rPr>
              <a:t>ReactiveUI</a:t>
            </a:r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4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3522E-A746-494F-879F-6B182DFE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База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638518-97A5-4311-AD4A-3D10D596A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373" y="2517914"/>
            <a:ext cx="6480313" cy="3889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9CFA04-E97E-4D02-94F1-DDBB6C857C5B}"/>
              </a:ext>
            </a:extLst>
          </p:cNvPr>
          <p:cNvSpPr txBox="1"/>
          <p:nvPr/>
        </p:nvSpPr>
        <p:spPr>
          <a:xfrm>
            <a:off x="212035" y="291216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8CE962-8BC7-4DB8-B872-9CDBF702B53E}"/>
              </a:ext>
            </a:extLst>
          </p:cNvPr>
          <p:cNvSpPr txBox="1"/>
          <p:nvPr/>
        </p:nvSpPr>
        <p:spPr>
          <a:xfrm>
            <a:off x="212035" y="3281498"/>
            <a:ext cx="261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Products (</a:t>
            </a:r>
            <a:r>
              <a:rPr lang="ru-RU" dirty="0"/>
              <a:t>Продукты)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7AE8E-245F-49E9-AB60-08F2A3CD32C0}"/>
              </a:ext>
            </a:extLst>
          </p:cNvPr>
          <p:cNvSpPr txBox="1"/>
          <p:nvPr/>
        </p:nvSpPr>
        <p:spPr>
          <a:xfrm>
            <a:off x="212035" y="3657312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. Categories (</a:t>
            </a:r>
            <a:r>
              <a:rPr lang="ru-RU" dirty="0"/>
              <a:t>Категории)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86767-F394-4689-94D4-17DC2FD2AD17}"/>
              </a:ext>
            </a:extLst>
          </p:cNvPr>
          <p:cNvSpPr txBox="1"/>
          <p:nvPr/>
        </p:nvSpPr>
        <p:spPr>
          <a:xfrm>
            <a:off x="212034" y="4026644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. </a:t>
            </a:r>
            <a:r>
              <a:rPr lang="en-US" dirty="0" err="1"/>
              <a:t>OrderDetailts</a:t>
            </a:r>
            <a:r>
              <a:rPr lang="en-US" dirty="0"/>
              <a:t> (</a:t>
            </a:r>
            <a:r>
              <a:rPr lang="ru-RU" dirty="0"/>
              <a:t>Детали заказа)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8F58C-8D87-4F76-B396-652D569139A5}"/>
              </a:ext>
            </a:extLst>
          </p:cNvPr>
          <p:cNvSpPr txBox="1"/>
          <p:nvPr/>
        </p:nvSpPr>
        <p:spPr>
          <a:xfrm>
            <a:off x="212035" y="435949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r>
              <a:rPr lang="en-US" dirty="0"/>
              <a:t>. Orders (</a:t>
            </a:r>
            <a:r>
              <a:rPr lang="ru-RU" dirty="0"/>
              <a:t>Заказы)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333E6-5C8A-4DE2-BD43-AA92B3BA9B2D}"/>
              </a:ext>
            </a:extLst>
          </p:cNvPr>
          <p:cNvSpPr txBox="1"/>
          <p:nvPr/>
        </p:nvSpPr>
        <p:spPr>
          <a:xfrm>
            <a:off x="212034" y="4692352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r>
              <a:rPr lang="en-US" dirty="0"/>
              <a:t>. Customers (</a:t>
            </a:r>
            <a:r>
              <a:rPr lang="ru-RU" dirty="0"/>
              <a:t>Заказчики)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C7AB87-E8CC-47BA-848A-7E2FEB151A31}"/>
              </a:ext>
            </a:extLst>
          </p:cNvPr>
          <p:cNvSpPr txBox="1"/>
          <p:nvPr/>
        </p:nvSpPr>
        <p:spPr>
          <a:xfrm>
            <a:off x="212033" y="5025206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  <a:r>
              <a:rPr lang="en-US" dirty="0"/>
              <a:t>. Deliveries (</a:t>
            </a:r>
            <a:r>
              <a:rPr lang="ru-RU" dirty="0"/>
              <a:t>Доставка)</a:t>
            </a:r>
          </a:p>
        </p:txBody>
      </p:sp>
    </p:spTree>
    <p:extLst>
      <p:ext uri="{BB962C8B-B14F-4D97-AF65-F5344CB8AC3E}">
        <p14:creationId xmlns:p14="http://schemas.microsoft.com/office/powerpoint/2010/main" val="76335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2ECF6-B4B0-477B-B8C0-7F514356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Функционал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71E49F-FAE8-479F-BA3F-DD146E633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749" y="2661091"/>
            <a:ext cx="2249004" cy="4063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Bahnschrift Condensed" panose="020B0502040204020203" pitchFamily="34" charset="0"/>
              </a:rPr>
              <a:t>Начальная страница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6B5264-08A0-46B4-B21D-0BA40C4AC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8" y="3067418"/>
            <a:ext cx="4710846" cy="36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8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12592-2FB5-4787-A830-E41A838B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Функционал приложения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1E392-12E3-4937-AE7A-DC54CEE0410F}"/>
              </a:ext>
            </a:extLst>
          </p:cNvPr>
          <p:cNvSpPr txBox="1"/>
          <p:nvPr/>
        </p:nvSpPr>
        <p:spPr>
          <a:xfrm>
            <a:off x="5266435" y="227174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Текущие заказы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CB0E70F-26CD-43C9-A664-0EF02E65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58" y="2641076"/>
            <a:ext cx="8900040" cy="41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2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62000-1F8F-4C9C-8A75-86DB326E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Функционал приложения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3D221-2B0D-4D43-9186-AB67FEEA6D4E}"/>
              </a:ext>
            </a:extLst>
          </p:cNvPr>
          <p:cNvSpPr txBox="1"/>
          <p:nvPr/>
        </p:nvSpPr>
        <p:spPr>
          <a:xfrm>
            <a:off x="3189989" y="241060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Продукты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1BE41A4-3FBB-4547-87D5-193D3748D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779939"/>
            <a:ext cx="5959018" cy="375699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62428FB-52E0-43CA-859D-385623015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089" y="2779939"/>
            <a:ext cx="3880590" cy="37208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3FB8C1-FCCC-4A06-8F50-2D6A76A74DFB}"/>
              </a:ext>
            </a:extLst>
          </p:cNvPr>
          <p:cNvSpPr txBox="1"/>
          <p:nvPr/>
        </p:nvSpPr>
        <p:spPr>
          <a:xfrm>
            <a:off x="8776935" y="2422571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Добавить продукт</a:t>
            </a:r>
          </a:p>
        </p:txBody>
      </p:sp>
    </p:spTree>
    <p:extLst>
      <p:ext uri="{BB962C8B-B14F-4D97-AF65-F5344CB8AC3E}">
        <p14:creationId xmlns:p14="http://schemas.microsoft.com/office/powerpoint/2010/main" val="268787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62000-1F8F-4C9C-8A75-86DB326E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Функционал приложения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3D221-2B0D-4D43-9186-AB67FEEA6D4E}"/>
              </a:ext>
            </a:extLst>
          </p:cNvPr>
          <p:cNvSpPr txBox="1"/>
          <p:nvPr/>
        </p:nvSpPr>
        <p:spPr>
          <a:xfrm>
            <a:off x="2984911" y="2655711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Таблица доставок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FB782B-E21B-4C6E-B947-D33DEFCF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101009"/>
            <a:ext cx="5548862" cy="34786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0F1F53-F6AC-45F0-BADD-EC0C221A2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574" y="3074715"/>
            <a:ext cx="4962835" cy="3531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4A719E-0F2C-4F27-AF33-4DC3BABA391A}"/>
              </a:ext>
            </a:extLst>
          </p:cNvPr>
          <p:cNvSpPr txBox="1"/>
          <p:nvPr/>
        </p:nvSpPr>
        <p:spPr>
          <a:xfrm>
            <a:off x="8360344" y="270538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Таблица клиентов</a:t>
            </a:r>
          </a:p>
        </p:txBody>
      </p:sp>
    </p:spTree>
    <p:extLst>
      <p:ext uri="{BB962C8B-B14F-4D97-AF65-F5344CB8AC3E}">
        <p14:creationId xmlns:p14="http://schemas.microsoft.com/office/powerpoint/2010/main" val="3620603098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63</TotalTime>
  <Words>239</Words>
  <Application>Microsoft Office PowerPoint</Application>
  <PresentationFormat>Широкоэкранный</PresentationFormat>
  <Paragraphs>46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Bahnschrift Condensed</vt:lpstr>
      <vt:lpstr>Calibri</vt:lpstr>
      <vt:lpstr>Symbol</vt:lpstr>
      <vt:lpstr>Times New Roman</vt:lpstr>
      <vt:lpstr>Trebuchet MS</vt:lpstr>
      <vt:lpstr>Берлин</vt:lpstr>
      <vt:lpstr>Курсовой проект</vt:lpstr>
      <vt:lpstr>Цель проекта</vt:lpstr>
      <vt:lpstr>Задачи проекта</vt:lpstr>
      <vt:lpstr>Использованные технологии</vt:lpstr>
      <vt:lpstr>База Данных</vt:lpstr>
      <vt:lpstr>Функционал приложения</vt:lpstr>
      <vt:lpstr>Функционал приложения</vt:lpstr>
      <vt:lpstr>Функционал приложения</vt:lpstr>
      <vt:lpstr>Функционал приложения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Образцова</dc:creator>
  <cp:lastModifiedBy>VLADISLAV MIKHEEV</cp:lastModifiedBy>
  <cp:revision>6</cp:revision>
  <dcterms:created xsi:type="dcterms:W3CDTF">2024-05-01T11:15:47Z</dcterms:created>
  <dcterms:modified xsi:type="dcterms:W3CDTF">2024-11-28T05:02:49Z</dcterms:modified>
</cp:coreProperties>
</file>