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B5E29-A6C8-4042-9125-DEACD5258E9F}">
  <a:tblStyle styleId="{4C9B5E29-A6C8-4042-9125-DEACD5258E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1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2"/>
          <p:cNvSpPr txBox="1">
            <a:spLocks noGrp="1"/>
          </p:cNvSpPr>
          <p:nvPr>
            <p:ph type="subTitle" idx="1"/>
          </p:nvPr>
        </p:nvSpPr>
        <p:spPr>
          <a:xfrm>
            <a:off x="5258553" y="3268983"/>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smtClean="0"/>
              <a:t>A all-in-one Website that Caters the need of Pilipino People</a:t>
            </a:r>
            <a:endParaRPr dirty="0"/>
          </a:p>
        </p:txBody>
      </p:sp>
      <p:sp>
        <p:nvSpPr>
          <p:cNvPr id="111" name="Google Shape;111;p22"/>
          <p:cNvSpPr/>
          <p:nvPr/>
        </p:nvSpPr>
        <p:spPr>
          <a:xfrm>
            <a:off x="2652826" y="4389069"/>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884466" y="111550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973103" y="124308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txBox="1">
            <a:spLocks noGrp="1"/>
          </p:cNvSpPr>
          <p:nvPr>
            <p:ph type="ctrTitle"/>
          </p:nvPr>
        </p:nvSpPr>
        <p:spPr>
          <a:xfrm>
            <a:off x="5048871" y="2154644"/>
            <a:ext cx="3548964" cy="975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smtClean="0">
                <a:solidFill>
                  <a:schemeClr val="accent1"/>
                </a:solidFill>
              </a:rPr>
              <a:t>ARKILA</a:t>
            </a:r>
            <a:endParaRPr sz="4800" dirty="0">
              <a:solidFill>
                <a:schemeClr val="accent1"/>
              </a:solidFill>
            </a:endParaRPr>
          </a:p>
        </p:txBody>
      </p:sp>
      <p:sp>
        <p:nvSpPr>
          <p:cNvPr id="114" name="Google Shape;114;p22"/>
          <p:cNvSpPr/>
          <p:nvPr/>
        </p:nvSpPr>
        <p:spPr>
          <a:xfrm>
            <a:off x="4038802" y="136037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792781" y="98254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87988" y="80263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450829" y="2558395"/>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2069076" y="262565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445614" y="245418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115468" y="187228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661627" y="182645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2408317" y="186769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2408317" y="199911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408317" y="2130540"/>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2408317" y="23948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2408317" y="25263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408317" y="2789155"/>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2408317" y="2920575"/>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2408317" y="31833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472233" y="186769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472233" y="199911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472233" y="2263472"/>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522917" y="1601810"/>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974976" y="1601810"/>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126170" y="2888470"/>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796095" y="3938275"/>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438592" y="295306"/>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3019566" y="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328504" y="2173323"/>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799508" y="1318813"/>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753045" y="2374233"/>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1156810" y="4409705"/>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4324558" y="655495"/>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635103" y="4112455"/>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293352" y="241017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992947" y="161404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973370" y="72774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742343" y="2871673"/>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4173750" y="2820372"/>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621016" y="3533336"/>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4316904" y="2891397"/>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772913" y="2702053"/>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654729" y="3381831"/>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4037266" y="2776245"/>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605492" y="3236038"/>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500540" y="1887495"/>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328496" y="2480627"/>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382893" y="2340616"/>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364560" y="1745612"/>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233140" y="1418440"/>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295791" y="1617911"/>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244849" y="2605977"/>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414838" y="4437635"/>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45650" y="4809462"/>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504364" y="414861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73698" y="429728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563823" y="393981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95393" y="475266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4809" y="4790962"/>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745120" y="1543742"/>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799508" y="489354"/>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3377140" y="489354"/>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79412" y="3967309"/>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5320" y="406511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5320" y="413846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5320" y="421179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4373460" y="2284876"/>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752774" y="54373"/>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897944" y="133316"/>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678447" y="233073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74829" y="1346623"/>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4350521" y="166933"/>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678447" y="259966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583762" y="1335921"/>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263780" y="1354254"/>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433938" y="58428"/>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860015" y="432822"/>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841949" y="382384"/>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8297" y="3498183"/>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660091" y="382384"/>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8297" y="1841736"/>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623160" y="4436435"/>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582706" y="4566320"/>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942800" y="2465198"/>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903065" y="1516244"/>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4102988" y="3281196"/>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4289405" y="3279660"/>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4193137" y="3368298"/>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4281775" y="3518051"/>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4064788" y="323075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4064788" y="3730455"/>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4187019" y="1783668"/>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4319975" y="1783668"/>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483477" y="1783668"/>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08446" y="382384"/>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500" y="379337"/>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800678" y="901948"/>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52461" y="901948"/>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516457" y="901948"/>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275019" y="901948"/>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426378" y="4384486"/>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606701" y="4285147"/>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216058" y="3987154"/>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0;p22"/>
          <p:cNvSpPr txBox="1">
            <a:spLocks/>
          </p:cNvSpPr>
          <p:nvPr/>
        </p:nvSpPr>
        <p:spPr>
          <a:xfrm>
            <a:off x="5468235" y="4008673"/>
            <a:ext cx="3129600" cy="60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r>
              <a:rPr lang="en-US" dirty="0" smtClean="0"/>
              <a:t>Presented by : Justen </a:t>
            </a:r>
            <a:r>
              <a:rPr lang="en-US" dirty="0" err="1" smtClean="0"/>
              <a:t>Araneta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193098" y="5709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Topic and Concept</a:t>
            </a:r>
            <a:endParaRPr dirty="0"/>
          </a:p>
        </p:txBody>
      </p:sp>
      <p:sp>
        <p:nvSpPr>
          <p:cNvPr id="222" name="Google Shape;222;p23"/>
          <p:cNvSpPr txBox="1">
            <a:spLocks noGrp="1"/>
          </p:cNvSpPr>
          <p:nvPr>
            <p:ph type="title" idx="4"/>
          </p:nvPr>
        </p:nvSpPr>
        <p:spPr>
          <a:xfrm>
            <a:off x="4912951" y="246129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accent1"/>
                </a:solidFill>
              </a:rPr>
              <a:t>02</a:t>
            </a:r>
            <a:endParaRPr dirty="0">
              <a:solidFill>
                <a:schemeClr val="accent1"/>
              </a:solidFill>
            </a:endParaRPr>
          </a:p>
        </p:txBody>
      </p:sp>
      <p:sp>
        <p:nvSpPr>
          <p:cNvPr id="225" name="Google Shape;225;p23"/>
          <p:cNvSpPr txBox="1">
            <a:spLocks noGrp="1"/>
          </p:cNvSpPr>
          <p:nvPr>
            <p:ph type="subTitle" idx="7"/>
          </p:nvPr>
        </p:nvSpPr>
        <p:spPr>
          <a:xfrm>
            <a:off x="10460" y="1034513"/>
            <a:ext cx="4234388" cy="502500"/>
          </a:xfrm>
          <a:prstGeom prst="rect">
            <a:avLst/>
          </a:prstGeom>
        </p:spPr>
        <p:txBody>
          <a:bodyPr spcFirstLastPara="1" wrap="square" lIns="91425" tIns="91425" rIns="91425" bIns="91425" anchor="t" anchorCtr="0">
            <a:noAutofit/>
          </a:bodyPr>
          <a:lstStyle/>
          <a:p>
            <a:pPr marL="0" lvl="0" indent="0"/>
            <a:r>
              <a:rPr lang="en-US" sz="1400" dirty="0"/>
              <a:t>ARKILA is a feature-packed riding website that not only provides reliable transportation services but also offers a convenient platform for shopping, food delivery, and </a:t>
            </a:r>
            <a:r>
              <a:rPr lang="en-US" sz="1400" dirty="0" err="1"/>
              <a:t>lipat</a:t>
            </a:r>
            <a:r>
              <a:rPr lang="en-US" sz="1400" dirty="0"/>
              <a:t> </a:t>
            </a:r>
            <a:r>
              <a:rPr lang="en-US" sz="1400" dirty="0" err="1"/>
              <a:t>bahay</a:t>
            </a:r>
            <a:r>
              <a:rPr lang="en-US" sz="1400" dirty="0"/>
              <a:t> (moving) services.</a:t>
            </a:r>
            <a:endParaRPr sz="1400" dirty="0">
              <a:solidFill>
                <a:schemeClr val="accent1"/>
              </a:solidFill>
            </a:endParaRPr>
          </a:p>
        </p:txBody>
      </p:sp>
      <p:sp>
        <p:nvSpPr>
          <p:cNvPr id="226" name="Google Shape;226;p23"/>
          <p:cNvSpPr txBox="1">
            <a:spLocks noGrp="1"/>
          </p:cNvSpPr>
          <p:nvPr>
            <p:ph type="title" idx="8"/>
          </p:nvPr>
        </p:nvSpPr>
        <p:spPr>
          <a:xfrm>
            <a:off x="4583175" y="1040681"/>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193098" y="2140781"/>
            <a:ext cx="5379454" cy="1405882"/>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sz="1400" dirty="0">
                <a:solidFill>
                  <a:schemeClr val="accent1"/>
                </a:solidFill>
              </a:rPr>
              <a:t>to empower our local communities by making deliveries quick and easy to advance the Filipino people by fostering economic empowerment for all "Bringing good food into your everyday. That's our mission. That means we don't just deliver--we bring it, always going the extra mile to make your experience memorable."</a:t>
            </a:r>
            <a:endParaRPr sz="1400" dirty="0">
              <a:solidFill>
                <a:schemeClr val="accent1"/>
              </a:solidFill>
            </a:endParaRPr>
          </a:p>
        </p:txBody>
      </p:sp>
      <p:sp>
        <p:nvSpPr>
          <p:cNvPr id="229" name="Google Shape;229;p23"/>
          <p:cNvSpPr txBox="1">
            <a:spLocks noGrp="1"/>
          </p:cNvSpPr>
          <p:nvPr>
            <p:ph type="subTitle" idx="14"/>
          </p:nvPr>
        </p:nvSpPr>
        <p:spPr>
          <a:xfrm>
            <a:off x="193098" y="3710715"/>
            <a:ext cx="6786995" cy="1124588"/>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1400" dirty="0" err="1" smtClean="0"/>
              <a:t>Arkila</a:t>
            </a:r>
            <a:r>
              <a:rPr lang="en-US" sz="1400" dirty="0" smtClean="0"/>
              <a:t> is </a:t>
            </a:r>
            <a:r>
              <a:rPr lang="en-US" sz="1400" dirty="0"/>
              <a:t>website that combines food delivery, moving services, </a:t>
            </a:r>
            <a:r>
              <a:rPr lang="en-US" sz="1400" dirty="0" smtClean="0"/>
              <a:t>rental-vehicle, and </a:t>
            </a:r>
            <a:r>
              <a:rPr lang="en-US" sz="1400" dirty="0"/>
              <a:t>ride booking for </a:t>
            </a:r>
            <a:r>
              <a:rPr lang="en-US" sz="1400" dirty="0" smtClean="0"/>
              <a:t>vehicle</a:t>
            </a:r>
          </a:p>
          <a:p>
            <a:pPr marL="0" lvl="0" indent="0">
              <a:buClr>
                <a:schemeClr val="dk1"/>
              </a:buClr>
              <a:buSzPts val="1100"/>
            </a:pPr>
            <a:r>
              <a:rPr lang="en-US" sz="1800" dirty="0" smtClean="0"/>
              <a:t> </a:t>
            </a:r>
            <a:r>
              <a:rPr lang="en-US" sz="1400" dirty="0" err="1"/>
              <a:t>Arkila</a:t>
            </a:r>
            <a:r>
              <a:rPr lang="en-US" sz="1400" dirty="0"/>
              <a:t> is a Filipino-made app for safe, hassle-free deliveries and ordering your needs </a:t>
            </a:r>
            <a:r>
              <a:rPr lang="en-US" sz="1400" dirty="0" smtClean="0"/>
              <a:t>online without </a:t>
            </a:r>
            <a:r>
              <a:rPr lang="en-US" sz="1400" dirty="0"/>
              <a:t>the need to go out.</a:t>
            </a:r>
            <a:r>
              <a:rPr lang="en-US" sz="1400" dirty="0" smtClean="0"/>
              <a:t>. </a:t>
            </a:r>
            <a:endParaRPr sz="1400" dirty="0">
              <a:solidFill>
                <a:schemeClr val="accent1"/>
              </a:solidFill>
            </a:endParaRPr>
          </a:p>
        </p:txBody>
      </p:sp>
      <p:sp>
        <p:nvSpPr>
          <p:cNvPr id="230" name="Google Shape;230;p23"/>
          <p:cNvSpPr txBox="1">
            <a:spLocks noGrp="1"/>
          </p:cNvSpPr>
          <p:nvPr>
            <p:ph type="title" idx="15"/>
          </p:nvPr>
        </p:nvSpPr>
        <p:spPr>
          <a:xfrm>
            <a:off x="7109737" y="409675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86264" y="91313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33" name="Google Shape;233;p23"/>
          <p:cNvSpPr txBox="1">
            <a:spLocks noGrp="1"/>
          </p:cNvSpPr>
          <p:nvPr>
            <p:ph type="ctrTitle" idx="18"/>
          </p:nvPr>
        </p:nvSpPr>
        <p:spPr>
          <a:xfrm>
            <a:off x="4244848" y="364451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Goals</a:t>
            </a:r>
            <a:endParaRPr dirty="0"/>
          </a:p>
        </p:txBody>
      </p:sp>
      <p:sp>
        <p:nvSpPr>
          <p:cNvPr id="235" name="Google Shape;235;p23"/>
          <p:cNvSpPr txBox="1">
            <a:spLocks noGrp="1"/>
          </p:cNvSpPr>
          <p:nvPr>
            <p:ph type="ctrTitle" idx="20"/>
          </p:nvPr>
        </p:nvSpPr>
        <p:spPr>
          <a:xfrm>
            <a:off x="3496552" y="212073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Project Stages</a:t>
            </a:r>
            <a:endParaRPr dirty="0"/>
          </a:p>
        </p:txBody>
      </p:sp>
      <p:sp>
        <p:nvSpPr>
          <p:cNvPr id="237" name="Google Shape;237;p23"/>
          <p:cNvSpPr/>
          <p:nvPr/>
        </p:nvSpPr>
        <p:spPr>
          <a:xfrm>
            <a:off x="7857722" y="421365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5525424" y="1124122"/>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6655072" y="2543736"/>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3"/>
          <p:cNvCxnSpPr/>
          <p:nvPr/>
        </p:nvCxnSpPr>
        <p:spPr>
          <a:xfrm>
            <a:off x="193098" y="777632"/>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699" y="1737500"/>
            <a:ext cx="4250301" cy="606600"/>
          </a:xfrm>
          <a:prstGeom prst="rect">
            <a:avLst/>
          </a:prstGeom>
        </p:spPr>
        <p:txBody>
          <a:bodyPr spcFirstLastPara="1" wrap="square" lIns="91425" tIns="91425" rIns="91425" bIns="91425" anchor="b" anchorCtr="0">
            <a:noAutofit/>
          </a:bodyPr>
          <a:lstStyle/>
          <a:p>
            <a:pPr lvl="0"/>
            <a:r>
              <a:rPr lang="en-US" sz="2400" dirty="0"/>
              <a:t>Why did you choose this concept in particular</a:t>
            </a:r>
            <a:r>
              <a:rPr lang="en-US" sz="2400" dirty="0" smtClean="0"/>
              <a:t>?</a:t>
            </a:r>
            <a:br>
              <a:rPr lang="en-US" sz="2400" dirty="0" smtClean="0"/>
            </a:br>
            <a:r>
              <a:rPr lang="en-US" sz="2400" dirty="0" smtClean="0"/>
              <a:t>How </a:t>
            </a:r>
            <a:r>
              <a:rPr lang="en-US" sz="2400" dirty="0"/>
              <a:t>would your website help the business?</a:t>
            </a:r>
            <a:endParaRPr sz="2400" dirty="0"/>
          </a:p>
        </p:txBody>
      </p:sp>
      <p:sp>
        <p:nvSpPr>
          <p:cNvPr id="263" name="Google Shape;263;p24"/>
          <p:cNvSpPr txBox="1">
            <a:spLocks noGrp="1"/>
          </p:cNvSpPr>
          <p:nvPr>
            <p:ph type="subTitle" idx="1"/>
          </p:nvPr>
        </p:nvSpPr>
        <p:spPr>
          <a:xfrm>
            <a:off x="437391" y="2305736"/>
            <a:ext cx="8364605" cy="2697585"/>
          </a:xfrm>
          <a:prstGeom prst="rect">
            <a:avLst/>
          </a:prstGeom>
        </p:spPr>
        <p:txBody>
          <a:bodyPr spcFirstLastPara="1" wrap="square" lIns="91425" tIns="91425" rIns="91425" bIns="91425" anchor="t" anchorCtr="0">
            <a:noAutofit/>
          </a:bodyPr>
          <a:lstStyle/>
          <a:p>
            <a:pPr marL="0" lvl="0" indent="0"/>
            <a:r>
              <a:rPr lang="en-US" sz="2400" dirty="0" err="1" smtClean="0"/>
              <a:t>Arkila</a:t>
            </a:r>
            <a:r>
              <a:rPr lang="en-US" sz="2400" dirty="0" smtClean="0"/>
              <a:t> website </a:t>
            </a:r>
            <a:r>
              <a:rPr lang="en-US" sz="2400" dirty="0"/>
              <a:t>was designed to make booking deliveries hassle-free. Our mission is to connect people, and so with our company expanding, we then ventured into online </a:t>
            </a:r>
            <a:r>
              <a:rPr lang="en-US" sz="2400" dirty="0" smtClean="0"/>
              <a:t>deliveries  -</a:t>
            </a:r>
            <a:r>
              <a:rPr lang="en-US" sz="2400" dirty="0"/>
              <a:t> Service; online shopping mall </a:t>
            </a:r>
            <a:r>
              <a:rPr lang="en-US" sz="2400" dirty="0" smtClean="0"/>
              <a:t>– </a:t>
            </a:r>
            <a:r>
              <a:rPr lang="en-US" sz="2400" dirty="0" err="1" smtClean="0"/>
              <a:t>Arkila</a:t>
            </a:r>
            <a:r>
              <a:rPr lang="en-US" sz="2400" dirty="0" smtClean="0"/>
              <a:t> mall, Moving service – </a:t>
            </a:r>
            <a:r>
              <a:rPr lang="en-US" sz="2400" dirty="0" err="1" smtClean="0"/>
              <a:t>Arkila</a:t>
            </a:r>
            <a:r>
              <a:rPr lang="en-US" sz="2400" dirty="0" smtClean="0"/>
              <a:t> </a:t>
            </a:r>
            <a:r>
              <a:rPr lang="en-US" sz="2400" dirty="0" err="1" smtClean="0"/>
              <a:t>Hakot</a:t>
            </a:r>
            <a:r>
              <a:rPr lang="en-US" sz="2400" dirty="0"/>
              <a:t>,</a:t>
            </a:r>
            <a:r>
              <a:rPr lang="en-US" sz="2400" dirty="0" smtClean="0"/>
              <a:t> Rental Vehicle </a:t>
            </a:r>
            <a:r>
              <a:rPr lang="en-US" sz="2400" dirty="0" err="1" smtClean="0"/>
              <a:t>Arkila-sasakyan</a:t>
            </a:r>
            <a:r>
              <a:rPr lang="en-US" sz="2400" dirty="0" smtClean="0"/>
              <a:t> </a:t>
            </a:r>
            <a:r>
              <a:rPr lang="en-US" sz="2400" dirty="0"/>
              <a:t>and an online food delivery service - </a:t>
            </a:r>
            <a:r>
              <a:rPr lang="en-US" sz="2400" dirty="0" err="1" smtClean="0"/>
              <a:t>Arkilafood</a:t>
            </a:r>
            <a:r>
              <a:rPr lang="en-US" sz="2400" dirty="0" smtClean="0"/>
              <a:t>. But also we help the local business by partnering to them.</a:t>
            </a:r>
            <a:endParaRPr sz="2400"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437391" y="308398"/>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dirty="0"/>
              <a:t>TECHNOLOGIES USED</a:t>
            </a:r>
            <a:endParaRPr dirty="0"/>
          </a:p>
        </p:txBody>
      </p:sp>
      <p:sp>
        <p:nvSpPr>
          <p:cNvPr id="282" name="Google Shape;282;p25"/>
          <p:cNvSpPr/>
          <p:nvPr/>
        </p:nvSpPr>
        <p:spPr>
          <a:xfrm>
            <a:off x="601970" y="322761"/>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5"/>
          <p:cNvGrpSpPr/>
          <p:nvPr/>
        </p:nvGrpSpPr>
        <p:grpSpPr>
          <a:xfrm>
            <a:off x="7507668" y="272675"/>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943826" y="420584"/>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6" name="Picture 2" descr="Free Icon | Html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20" y="2485470"/>
            <a:ext cx="1748055" cy="17480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3 - Free technology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407" y="1368480"/>
            <a:ext cx="2039593" cy="186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ootstrap - Free logo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4632" y="2570668"/>
            <a:ext cx="1772337" cy="177233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JS Icons PNG - Free PNG and Icons Downlo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JS Javascript Round Logo Icon PNG | City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Js - Free logo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6857" y="1478792"/>
            <a:ext cx="1762964" cy="1762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201</Words>
  <Application>Microsoft Office PowerPoint</Application>
  <PresentationFormat>On-screen Show (16:9)</PresentationFormat>
  <Paragraphs>17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Bree Serif</vt:lpstr>
      <vt:lpstr>Roboto Black</vt:lpstr>
      <vt:lpstr>Roboto Light</vt:lpstr>
      <vt:lpstr>Roboto Mono Regular</vt:lpstr>
      <vt:lpstr>WEB PROPOSAL</vt:lpstr>
      <vt:lpstr>ARKILA</vt:lpstr>
      <vt:lpstr>Topic and Concept</vt:lpstr>
      <vt:lpstr>Why did you choose this concept in particular? How would your website help the business?</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ARKILA</dc:title>
  <dc:creator>J-A</dc:creator>
  <cp:lastModifiedBy>J-A</cp:lastModifiedBy>
  <cp:revision>6</cp:revision>
  <dcterms:modified xsi:type="dcterms:W3CDTF">2023-05-22T14:29:03Z</dcterms:modified>
</cp:coreProperties>
</file>