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8754-CA17-4447-BF63-E7C281F9A850}" type="datetimeFigureOut">
              <a:rPr lang="en-US" smtClean="0"/>
              <a:t>13/1/2016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9232-FE43-4E8A-8A96-43369517D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8754-CA17-4447-BF63-E7C281F9A850}" type="datetimeFigureOut">
              <a:rPr lang="en-US" smtClean="0"/>
              <a:t>13/1/2016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9232-FE43-4E8A-8A96-43369517D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8754-CA17-4447-BF63-E7C281F9A850}" type="datetimeFigureOut">
              <a:rPr lang="en-US" smtClean="0"/>
              <a:t>13/1/2016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9232-FE43-4E8A-8A96-43369517D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8754-CA17-4447-BF63-E7C281F9A850}" type="datetimeFigureOut">
              <a:rPr lang="en-US" smtClean="0"/>
              <a:t>13/1/2016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9232-FE43-4E8A-8A96-43369517D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8754-CA17-4447-BF63-E7C281F9A850}" type="datetimeFigureOut">
              <a:rPr lang="en-US" smtClean="0"/>
              <a:t>13/1/2016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9232-FE43-4E8A-8A96-43369517D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8754-CA17-4447-BF63-E7C281F9A850}" type="datetimeFigureOut">
              <a:rPr lang="en-US" smtClean="0"/>
              <a:t>13/1/2016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9232-FE43-4E8A-8A96-43369517D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8754-CA17-4447-BF63-E7C281F9A850}" type="datetimeFigureOut">
              <a:rPr lang="en-US" smtClean="0"/>
              <a:t>13/1/2016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9232-FE43-4E8A-8A96-43369517D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8754-CA17-4447-BF63-E7C281F9A850}" type="datetimeFigureOut">
              <a:rPr lang="en-US" smtClean="0"/>
              <a:t>13/1/2016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9232-FE43-4E8A-8A96-43369517D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8754-CA17-4447-BF63-E7C281F9A850}" type="datetimeFigureOut">
              <a:rPr lang="en-US" smtClean="0"/>
              <a:t>13/1/2016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9232-FE43-4E8A-8A96-43369517D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8754-CA17-4447-BF63-E7C281F9A850}" type="datetimeFigureOut">
              <a:rPr lang="en-US" smtClean="0"/>
              <a:t>13/1/2016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9232-FE43-4E8A-8A96-43369517D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8754-CA17-4447-BF63-E7C281F9A850}" type="datetimeFigureOut">
              <a:rPr lang="en-US" smtClean="0"/>
              <a:t>13/1/2016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9232-FE43-4E8A-8A96-43369517D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8754-CA17-4447-BF63-E7C281F9A850}" type="datetimeFigureOut">
              <a:rPr lang="en-US" smtClean="0"/>
              <a:t>13/1/2016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E9232-FE43-4E8A-8A96-43369517D7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000" dirty="0" smtClean="0">
                <a:latin typeface="Copperplate Gothic Light" pitchFamily="34" charset="0"/>
              </a:rPr>
              <a:t>System Flow Presentation</a:t>
            </a:r>
            <a:endParaRPr lang="en-US" sz="7000" dirty="0">
              <a:latin typeface="Copperplate Gothic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C:\xampp\htdocs\Unicornic\doc\system flow presentation\welcome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184" y="1524000"/>
            <a:ext cx="8809633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 descr="C:\xampp\htdocs\Unicornic\doc\system flow presentation\welcome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597" y="1295400"/>
            <a:ext cx="8662806" cy="4870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Rooms</a:t>
            </a:r>
            <a:endParaRPr lang="en-US" dirty="0"/>
          </a:p>
        </p:txBody>
      </p:sp>
      <p:pic>
        <p:nvPicPr>
          <p:cNvPr id="3075" name="Picture 3" descr="C:\xampp\htdocs\Unicornic\doc\system flow presentation\welcome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3429000"/>
            <a:ext cx="5722938" cy="3217581"/>
          </a:xfrm>
          <a:prstGeom prst="rect">
            <a:avLst/>
          </a:prstGeom>
          <a:noFill/>
        </p:spPr>
      </p:pic>
      <p:pic>
        <p:nvPicPr>
          <p:cNvPr id="3074" name="Picture 2" descr="C:\xampp\htdocs\Unicornic\doc\system flow presentation\welcomep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143000"/>
            <a:ext cx="6400800" cy="35986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Reservation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xampp\htdocs\Unicornic\doc\system flow presentation\welcome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0"/>
            <a:ext cx="8674098" cy="48767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xampp\htdocs\Unicornic\doc\system flow presentation\welcome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276600"/>
            <a:ext cx="5963444" cy="3352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Reservation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xampp\htdocs\Unicornic\doc\system flow presentation\welcomep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95400"/>
            <a:ext cx="5715000" cy="32131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C:\xampp\htdocs\Unicornic\doc\system flow presentation\welcome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8610600" cy="48410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C:\xampp\htdocs\Unicornic\doc\system flow presentation\welcome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8610600" cy="48410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16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System Flow Presentation</vt:lpstr>
      <vt:lpstr>Front Page</vt:lpstr>
      <vt:lpstr>Rooms</vt:lpstr>
      <vt:lpstr>Rooms</vt:lpstr>
      <vt:lpstr>Reservation Form</vt:lpstr>
      <vt:lpstr>Reservation Information</vt:lpstr>
      <vt:lpstr>Sign Up form</vt:lpstr>
      <vt:lpstr>Login form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tenten</dc:creator>
  <cp:lastModifiedBy>tenten</cp:lastModifiedBy>
  <cp:revision>9</cp:revision>
  <dcterms:created xsi:type="dcterms:W3CDTF">2016-01-13T15:46:52Z</dcterms:created>
  <dcterms:modified xsi:type="dcterms:W3CDTF">2016-01-13T17:07:22Z</dcterms:modified>
</cp:coreProperties>
</file>