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diagrams/colors2.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59" r:id="rId6"/>
    <p:sldId id="260" r:id="rId7"/>
    <p:sldId id="261" r:id="rId8"/>
    <p:sldId id="262" r:id="rId9"/>
    <p:sldId id="263" r:id="rId10"/>
    <p:sldId id="264" r:id="rId11"/>
    <p:sldId id="269" r:id="rId12"/>
    <p:sldId id="270" r:id="rId13"/>
    <p:sldId id="268" r:id="rId14"/>
    <p:sldId id="265"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138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AE6661-BB5A-41F2-B04C-C52F548807F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493EF373-4E04-4925-B7AD-C3771D48094B}">
      <dgm:prSet phldrT="[Text]"/>
      <dgm:spPr/>
      <dgm:t>
        <a:bodyPr/>
        <a:lstStyle/>
        <a:p>
          <a:r>
            <a:rPr lang="en-US" dirty="0" smtClean="0"/>
            <a:t>Online Reservation with Payment System</a:t>
          </a:r>
        </a:p>
        <a:p>
          <a:r>
            <a:rPr lang="en-US" dirty="0" smtClean="0"/>
            <a:t>(Administrator and Coordinator)</a:t>
          </a:r>
          <a:endParaRPr lang="en-US" dirty="0"/>
        </a:p>
      </dgm:t>
    </dgm:pt>
    <dgm:pt modelId="{0E03BDF3-B2A0-4C34-A8C5-379AC84368BA}" type="parTrans" cxnId="{A1872BB7-ED59-49F0-9014-D89730848DFA}">
      <dgm:prSet/>
      <dgm:spPr/>
      <dgm:t>
        <a:bodyPr/>
        <a:lstStyle/>
        <a:p>
          <a:endParaRPr lang="en-US"/>
        </a:p>
      </dgm:t>
    </dgm:pt>
    <dgm:pt modelId="{DD04E0F7-22BC-4ED0-8CFD-BA2E5602AB06}" type="sibTrans" cxnId="{A1872BB7-ED59-49F0-9014-D89730848DFA}">
      <dgm:prSet/>
      <dgm:spPr/>
      <dgm:t>
        <a:bodyPr/>
        <a:lstStyle/>
        <a:p>
          <a:endParaRPr lang="en-US"/>
        </a:p>
      </dgm:t>
    </dgm:pt>
    <dgm:pt modelId="{A38F17C8-68D0-4388-89DA-DABDE5B22409}">
      <dgm:prSet phldrT="[Text]"/>
      <dgm:spPr/>
      <dgm:t>
        <a:bodyPr/>
        <a:lstStyle/>
        <a:p>
          <a:r>
            <a:rPr lang="en-US" dirty="0" smtClean="0"/>
            <a:t>Data Gathering</a:t>
          </a:r>
        </a:p>
        <a:p>
          <a:r>
            <a:rPr lang="en-US" dirty="0" smtClean="0"/>
            <a:t>(Project Engineer and Program Manager)</a:t>
          </a:r>
          <a:endParaRPr lang="en-US" dirty="0"/>
        </a:p>
      </dgm:t>
    </dgm:pt>
    <dgm:pt modelId="{0FDB3723-2D88-4F4B-881A-15A34F4E4979}" type="parTrans" cxnId="{D2E38291-A115-4D5F-942C-0B3BEA77E655}">
      <dgm:prSet/>
      <dgm:spPr/>
      <dgm:t>
        <a:bodyPr/>
        <a:lstStyle/>
        <a:p>
          <a:endParaRPr lang="en-US"/>
        </a:p>
      </dgm:t>
    </dgm:pt>
    <dgm:pt modelId="{D229B415-16FB-4B8C-A51D-D20E4E874C33}" type="sibTrans" cxnId="{D2E38291-A115-4D5F-942C-0B3BEA77E655}">
      <dgm:prSet/>
      <dgm:spPr/>
      <dgm:t>
        <a:bodyPr/>
        <a:lstStyle/>
        <a:p>
          <a:endParaRPr lang="en-US"/>
        </a:p>
      </dgm:t>
    </dgm:pt>
    <dgm:pt modelId="{8E431371-A2ED-4050-8C52-77DE8A639A19}">
      <dgm:prSet phldrT="[Text]"/>
      <dgm:spPr/>
      <dgm:t>
        <a:bodyPr/>
        <a:lstStyle/>
        <a:p>
          <a:r>
            <a:rPr lang="en-US" dirty="0" smtClean="0"/>
            <a:t>Partial System</a:t>
          </a:r>
        </a:p>
        <a:p>
          <a:r>
            <a:rPr lang="en-US" dirty="0" smtClean="0"/>
            <a:t>(Project Manager and Project Assistant)</a:t>
          </a:r>
          <a:endParaRPr lang="en-US" dirty="0"/>
        </a:p>
      </dgm:t>
    </dgm:pt>
    <dgm:pt modelId="{9D481DD6-7A90-43A4-88EA-49A22FEBEED6}" type="parTrans" cxnId="{F17F6FB8-6142-45FD-8E6F-E4C26773CBDB}">
      <dgm:prSet/>
      <dgm:spPr/>
      <dgm:t>
        <a:bodyPr/>
        <a:lstStyle/>
        <a:p>
          <a:endParaRPr lang="en-US"/>
        </a:p>
      </dgm:t>
    </dgm:pt>
    <dgm:pt modelId="{1A90C7BF-880E-4AB6-A9CB-3CA26FA79D83}" type="sibTrans" cxnId="{F17F6FB8-6142-45FD-8E6F-E4C26773CBDB}">
      <dgm:prSet/>
      <dgm:spPr/>
      <dgm:t>
        <a:bodyPr/>
        <a:lstStyle/>
        <a:p>
          <a:endParaRPr lang="en-US"/>
        </a:p>
      </dgm:t>
    </dgm:pt>
    <dgm:pt modelId="{7EB5B83F-15AB-4BCA-A43E-B83CDD933880}">
      <dgm:prSet phldrT="[Text]"/>
      <dgm:spPr/>
      <dgm:t>
        <a:bodyPr/>
        <a:lstStyle/>
        <a:p>
          <a:r>
            <a:rPr lang="en-US" dirty="0" smtClean="0"/>
            <a:t>Pre-cost Estimation</a:t>
          </a:r>
        </a:p>
        <a:p>
          <a:r>
            <a:rPr lang="en-US" dirty="0" smtClean="0"/>
            <a:t>(Project Specialist)</a:t>
          </a:r>
          <a:endParaRPr lang="en-US" dirty="0"/>
        </a:p>
      </dgm:t>
    </dgm:pt>
    <dgm:pt modelId="{F051170F-EE6A-4B66-BFAC-887328C92704}" type="parTrans" cxnId="{969C2F72-9714-4CB7-978B-3C057B462505}">
      <dgm:prSet/>
      <dgm:spPr/>
      <dgm:t>
        <a:bodyPr/>
        <a:lstStyle/>
        <a:p>
          <a:endParaRPr lang="en-US"/>
        </a:p>
      </dgm:t>
    </dgm:pt>
    <dgm:pt modelId="{776B51E7-DB32-4550-8506-6ABA3C2A3DF5}" type="sibTrans" cxnId="{969C2F72-9714-4CB7-978B-3C057B462505}">
      <dgm:prSet/>
      <dgm:spPr/>
      <dgm:t>
        <a:bodyPr/>
        <a:lstStyle/>
        <a:p>
          <a:endParaRPr lang="en-US"/>
        </a:p>
      </dgm:t>
    </dgm:pt>
    <dgm:pt modelId="{2686B1A4-37ED-4B05-896C-2E3510906F51}">
      <dgm:prSet phldrT="[Text]"/>
      <dgm:spPr/>
      <dgm:t>
        <a:bodyPr/>
        <a:lstStyle/>
        <a:p>
          <a:r>
            <a:rPr lang="en-US" dirty="0" smtClean="0"/>
            <a:t>Partial Design System</a:t>
          </a:r>
        </a:p>
        <a:p>
          <a:r>
            <a:rPr lang="en-US" dirty="0" smtClean="0"/>
            <a:t>(Project Engineer)</a:t>
          </a:r>
          <a:endParaRPr lang="en-US" dirty="0"/>
        </a:p>
      </dgm:t>
    </dgm:pt>
    <dgm:pt modelId="{5B31B2AB-2680-42EA-B2CF-C1C59B7C7E7D}" type="parTrans" cxnId="{E3461ECD-9563-4C8E-BB1A-3390AF25B501}">
      <dgm:prSet/>
      <dgm:spPr/>
      <dgm:t>
        <a:bodyPr/>
        <a:lstStyle/>
        <a:p>
          <a:endParaRPr lang="en-US"/>
        </a:p>
      </dgm:t>
    </dgm:pt>
    <dgm:pt modelId="{A85149AB-65B6-4B73-A644-526233EF26B8}" type="sibTrans" cxnId="{E3461ECD-9563-4C8E-BB1A-3390AF25B501}">
      <dgm:prSet/>
      <dgm:spPr/>
      <dgm:t>
        <a:bodyPr/>
        <a:lstStyle/>
        <a:p>
          <a:endParaRPr lang="en-US"/>
        </a:p>
      </dgm:t>
    </dgm:pt>
    <dgm:pt modelId="{AD1E393A-1678-4BB8-81F8-C2366E083397}">
      <dgm:prSet phldrT="[Text]"/>
      <dgm:spPr/>
      <dgm:t>
        <a:bodyPr/>
        <a:lstStyle/>
        <a:p>
          <a:r>
            <a:rPr lang="en-US" dirty="0" smtClean="0"/>
            <a:t>Partial Structure of Database</a:t>
          </a:r>
        </a:p>
        <a:p>
          <a:r>
            <a:rPr lang="en-US" dirty="0" smtClean="0"/>
            <a:t>(Program Manager)</a:t>
          </a:r>
          <a:endParaRPr lang="en-US" dirty="0"/>
        </a:p>
      </dgm:t>
    </dgm:pt>
    <dgm:pt modelId="{66ABF34D-086C-4EA3-884E-17A61DD98EF4}" type="parTrans" cxnId="{5CB92E67-6533-4ED5-97AD-E7CC013895C9}">
      <dgm:prSet/>
      <dgm:spPr/>
      <dgm:t>
        <a:bodyPr/>
        <a:lstStyle/>
        <a:p>
          <a:endParaRPr lang="en-US"/>
        </a:p>
      </dgm:t>
    </dgm:pt>
    <dgm:pt modelId="{15E24D9F-F896-4FDF-868A-7CC66BA124D3}" type="sibTrans" cxnId="{5CB92E67-6533-4ED5-97AD-E7CC013895C9}">
      <dgm:prSet/>
      <dgm:spPr/>
      <dgm:t>
        <a:bodyPr/>
        <a:lstStyle/>
        <a:p>
          <a:endParaRPr lang="en-US"/>
        </a:p>
      </dgm:t>
    </dgm:pt>
    <dgm:pt modelId="{3542BB2A-A3B1-46C1-AD21-CDDB9DA8ED16}">
      <dgm:prSet phldrT="[Text]"/>
      <dgm:spPr/>
      <dgm:t>
        <a:bodyPr/>
        <a:lstStyle/>
        <a:p>
          <a:r>
            <a:rPr lang="en-US" dirty="0" smtClean="0"/>
            <a:t>Reports</a:t>
          </a:r>
        </a:p>
        <a:p>
          <a:r>
            <a:rPr lang="en-US" dirty="0" smtClean="0"/>
            <a:t>(Project Auditor)</a:t>
          </a:r>
          <a:endParaRPr lang="en-US" dirty="0"/>
        </a:p>
      </dgm:t>
    </dgm:pt>
    <dgm:pt modelId="{84E9A83E-F5F0-442E-B315-0E3C3DA140CE}" type="parTrans" cxnId="{A1CF413F-DE20-4928-8280-D96CB5A6B594}">
      <dgm:prSet/>
      <dgm:spPr/>
      <dgm:t>
        <a:bodyPr/>
        <a:lstStyle/>
        <a:p>
          <a:endParaRPr lang="en-US"/>
        </a:p>
      </dgm:t>
    </dgm:pt>
    <dgm:pt modelId="{600E6E29-72A7-4AA9-AD8A-F12A40130E2F}" type="sibTrans" cxnId="{A1CF413F-DE20-4928-8280-D96CB5A6B594}">
      <dgm:prSet/>
      <dgm:spPr/>
      <dgm:t>
        <a:bodyPr/>
        <a:lstStyle/>
        <a:p>
          <a:endParaRPr lang="en-US"/>
        </a:p>
      </dgm:t>
    </dgm:pt>
    <dgm:pt modelId="{1E89A74D-FEE9-4AE1-8BEA-68AAE7772CE8}">
      <dgm:prSet phldrT="[Text]"/>
      <dgm:spPr/>
      <dgm:t>
        <a:bodyPr/>
        <a:lstStyle/>
        <a:p>
          <a:r>
            <a:rPr lang="en-US" dirty="0" smtClean="0"/>
            <a:t>Attendance</a:t>
          </a:r>
        </a:p>
        <a:p>
          <a:r>
            <a:rPr lang="en-US" dirty="0" smtClean="0"/>
            <a:t>(Task Manager)</a:t>
          </a:r>
          <a:endParaRPr lang="en-US" dirty="0"/>
        </a:p>
      </dgm:t>
    </dgm:pt>
    <dgm:pt modelId="{9AF4E716-7962-4338-98B7-FA44A63CB168}" type="parTrans" cxnId="{886CD5CB-62E8-4A99-BE93-885AB9EBF6AC}">
      <dgm:prSet/>
      <dgm:spPr/>
      <dgm:t>
        <a:bodyPr/>
        <a:lstStyle/>
        <a:p>
          <a:endParaRPr lang="en-US"/>
        </a:p>
      </dgm:t>
    </dgm:pt>
    <dgm:pt modelId="{F833708A-1419-42F2-A583-EA7824699688}" type="sibTrans" cxnId="{886CD5CB-62E8-4A99-BE93-885AB9EBF6AC}">
      <dgm:prSet/>
      <dgm:spPr/>
      <dgm:t>
        <a:bodyPr/>
        <a:lstStyle/>
        <a:p>
          <a:endParaRPr lang="en-US"/>
        </a:p>
      </dgm:t>
    </dgm:pt>
    <dgm:pt modelId="{C6D1204A-37F6-49D3-9ADC-B1DB8C244AE1}">
      <dgm:prSet phldrT="[Text]"/>
      <dgm:spPr/>
      <dgm:t>
        <a:bodyPr/>
        <a:lstStyle/>
        <a:p>
          <a:r>
            <a:rPr lang="en-US" smtClean="0"/>
            <a:t>Timeline</a:t>
          </a:r>
        </a:p>
        <a:p>
          <a:r>
            <a:rPr lang="en-US" smtClean="0"/>
            <a:t>(Project Specialist)</a:t>
          </a:r>
          <a:endParaRPr lang="en-US" dirty="0"/>
        </a:p>
      </dgm:t>
    </dgm:pt>
    <dgm:pt modelId="{DD31D4BC-0F93-472A-8722-BB3D76E5CFD6}" type="parTrans" cxnId="{5FCF6F4B-3F4F-41AE-9784-DADD1292A262}">
      <dgm:prSet/>
      <dgm:spPr/>
      <dgm:t>
        <a:bodyPr/>
        <a:lstStyle/>
        <a:p>
          <a:endParaRPr lang="en-US"/>
        </a:p>
      </dgm:t>
    </dgm:pt>
    <dgm:pt modelId="{D0246866-5D1F-4ED4-A4EA-151252C330D7}" type="sibTrans" cxnId="{5FCF6F4B-3F4F-41AE-9784-DADD1292A262}">
      <dgm:prSet/>
      <dgm:spPr/>
      <dgm:t>
        <a:bodyPr/>
        <a:lstStyle/>
        <a:p>
          <a:endParaRPr lang="en-US"/>
        </a:p>
      </dgm:t>
    </dgm:pt>
    <dgm:pt modelId="{0146A85A-2B47-4CFC-A0BC-A2F7FE3F28E1}" type="pres">
      <dgm:prSet presAssocID="{4CAE6661-BB5A-41F2-B04C-C52F548807F6}" presName="hierChild1" presStyleCnt="0">
        <dgm:presLayoutVars>
          <dgm:orgChart val="1"/>
          <dgm:chPref val="1"/>
          <dgm:dir/>
          <dgm:animOne val="branch"/>
          <dgm:animLvl val="lvl"/>
          <dgm:resizeHandles/>
        </dgm:presLayoutVars>
      </dgm:prSet>
      <dgm:spPr/>
      <dgm:t>
        <a:bodyPr/>
        <a:lstStyle/>
        <a:p>
          <a:endParaRPr lang="en-US"/>
        </a:p>
      </dgm:t>
    </dgm:pt>
    <dgm:pt modelId="{749272FC-920F-4370-B640-0FB538FE2FB0}" type="pres">
      <dgm:prSet presAssocID="{493EF373-4E04-4925-B7AD-C3771D48094B}" presName="hierRoot1" presStyleCnt="0">
        <dgm:presLayoutVars>
          <dgm:hierBranch val="init"/>
        </dgm:presLayoutVars>
      </dgm:prSet>
      <dgm:spPr/>
    </dgm:pt>
    <dgm:pt modelId="{606D36B7-AE98-44F1-84FF-5EAA7F871989}" type="pres">
      <dgm:prSet presAssocID="{493EF373-4E04-4925-B7AD-C3771D48094B}" presName="rootComposite1" presStyleCnt="0"/>
      <dgm:spPr/>
    </dgm:pt>
    <dgm:pt modelId="{0C435756-34D2-4C49-8837-9A338CC73717}" type="pres">
      <dgm:prSet presAssocID="{493EF373-4E04-4925-B7AD-C3771D48094B}" presName="rootText1" presStyleLbl="node0" presStyleIdx="0" presStyleCnt="1">
        <dgm:presLayoutVars>
          <dgm:chPref val="3"/>
        </dgm:presLayoutVars>
      </dgm:prSet>
      <dgm:spPr/>
      <dgm:t>
        <a:bodyPr/>
        <a:lstStyle/>
        <a:p>
          <a:endParaRPr lang="en-US"/>
        </a:p>
      </dgm:t>
    </dgm:pt>
    <dgm:pt modelId="{53EF8B43-1C02-4223-81BE-FA08B7D283B2}" type="pres">
      <dgm:prSet presAssocID="{493EF373-4E04-4925-B7AD-C3771D48094B}" presName="rootConnector1" presStyleLbl="node1" presStyleIdx="0" presStyleCnt="0"/>
      <dgm:spPr/>
      <dgm:t>
        <a:bodyPr/>
        <a:lstStyle/>
        <a:p>
          <a:endParaRPr lang="en-US"/>
        </a:p>
      </dgm:t>
    </dgm:pt>
    <dgm:pt modelId="{B7291ECB-CA89-49F7-A114-A71FF640A8C4}" type="pres">
      <dgm:prSet presAssocID="{493EF373-4E04-4925-B7AD-C3771D48094B}" presName="hierChild2" presStyleCnt="0"/>
      <dgm:spPr/>
    </dgm:pt>
    <dgm:pt modelId="{6BC0EAD2-5EA8-4EA2-BC47-1544F23EDC11}" type="pres">
      <dgm:prSet presAssocID="{0FDB3723-2D88-4F4B-881A-15A34F4E4979}" presName="Name37" presStyleLbl="parChTrans1D2" presStyleIdx="0" presStyleCnt="3"/>
      <dgm:spPr/>
      <dgm:t>
        <a:bodyPr/>
        <a:lstStyle/>
        <a:p>
          <a:endParaRPr lang="en-US"/>
        </a:p>
      </dgm:t>
    </dgm:pt>
    <dgm:pt modelId="{907629CE-2963-465C-BEB9-E1B0F85CBFD8}" type="pres">
      <dgm:prSet presAssocID="{A38F17C8-68D0-4388-89DA-DABDE5B22409}" presName="hierRoot2" presStyleCnt="0">
        <dgm:presLayoutVars>
          <dgm:hierBranch val="init"/>
        </dgm:presLayoutVars>
      </dgm:prSet>
      <dgm:spPr/>
    </dgm:pt>
    <dgm:pt modelId="{68581A97-2DCB-4A21-80F9-D8672F59BFA8}" type="pres">
      <dgm:prSet presAssocID="{A38F17C8-68D0-4388-89DA-DABDE5B22409}" presName="rootComposite" presStyleCnt="0"/>
      <dgm:spPr/>
    </dgm:pt>
    <dgm:pt modelId="{608214A5-C977-49BC-9798-9F32939DCFAD}" type="pres">
      <dgm:prSet presAssocID="{A38F17C8-68D0-4388-89DA-DABDE5B22409}" presName="rootText" presStyleLbl="node2" presStyleIdx="0" presStyleCnt="3">
        <dgm:presLayoutVars>
          <dgm:chPref val="3"/>
        </dgm:presLayoutVars>
      </dgm:prSet>
      <dgm:spPr/>
      <dgm:t>
        <a:bodyPr/>
        <a:lstStyle/>
        <a:p>
          <a:endParaRPr lang="en-US"/>
        </a:p>
      </dgm:t>
    </dgm:pt>
    <dgm:pt modelId="{720CB0E2-8D02-43CF-A9B2-CE1BE8703BE3}" type="pres">
      <dgm:prSet presAssocID="{A38F17C8-68D0-4388-89DA-DABDE5B22409}" presName="rootConnector" presStyleLbl="node2" presStyleIdx="0" presStyleCnt="3"/>
      <dgm:spPr/>
      <dgm:t>
        <a:bodyPr/>
        <a:lstStyle/>
        <a:p>
          <a:endParaRPr lang="en-US"/>
        </a:p>
      </dgm:t>
    </dgm:pt>
    <dgm:pt modelId="{B7C8AF84-D8A0-4EF0-8334-3B3FF212342C}" type="pres">
      <dgm:prSet presAssocID="{A38F17C8-68D0-4388-89DA-DABDE5B22409}" presName="hierChild4" presStyleCnt="0"/>
      <dgm:spPr/>
    </dgm:pt>
    <dgm:pt modelId="{A346FB79-7707-40B0-8AFE-FCED23733FD9}" type="pres">
      <dgm:prSet presAssocID="{A38F17C8-68D0-4388-89DA-DABDE5B22409}" presName="hierChild5" presStyleCnt="0"/>
      <dgm:spPr/>
    </dgm:pt>
    <dgm:pt modelId="{157BAA72-CA9B-4A87-8735-7557FD591F86}" type="pres">
      <dgm:prSet presAssocID="{9D481DD6-7A90-43A4-88EA-49A22FEBEED6}" presName="Name37" presStyleLbl="parChTrans1D2" presStyleIdx="1" presStyleCnt="3"/>
      <dgm:spPr/>
      <dgm:t>
        <a:bodyPr/>
        <a:lstStyle/>
        <a:p>
          <a:endParaRPr lang="en-US"/>
        </a:p>
      </dgm:t>
    </dgm:pt>
    <dgm:pt modelId="{8F06749B-B207-4C0F-A301-AEFDA02665EA}" type="pres">
      <dgm:prSet presAssocID="{8E431371-A2ED-4050-8C52-77DE8A639A19}" presName="hierRoot2" presStyleCnt="0">
        <dgm:presLayoutVars>
          <dgm:hierBranch val="init"/>
        </dgm:presLayoutVars>
      </dgm:prSet>
      <dgm:spPr/>
    </dgm:pt>
    <dgm:pt modelId="{359F65AA-11D3-4534-8BB4-C8A287C20077}" type="pres">
      <dgm:prSet presAssocID="{8E431371-A2ED-4050-8C52-77DE8A639A19}" presName="rootComposite" presStyleCnt="0"/>
      <dgm:spPr/>
    </dgm:pt>
    <dgm:pt modelId="{D7A10100-7FA1-485F-A4A6-E93887E67CC6}" type="pres">
      <dgm:prSet presAssocID="{8E431371-A2ED-4050-8C52-77DE8A639A19}" presName="rootText" presStyleLbl="node2" presStyleIdx="1" presStyleCnt="3">
        <dgm:presLayoutVars>
          <dgm:chPref val="3"/>
        </dgm:presLayoutVars>
      </dgm:prSet>
      <dgm:spPr/>
      <dgm:t>
        <a:bodyPr/>
        <a:lstStyle/>
        <a:p>
          <a:endParaRPr lang="en-US"/>
        </a:p>
      </dgm:t>
    </dgm:pt>
    <dgm:pt modelId="{4AEB14FB-C445-4BF7-A3C2-2BAB1DEF542F}" type="pres">
      <dgm:prSet presAssocID="{8E431371-A2ED-4050-8C52-77DE8A639A19}" presName="rootConnector" presStyleLbl="node2" presStyleIdx="1" presStyleCnt="3"/>
      <dgm:spPr/>
      <dgm:t>
        <a:bodyPr/>
        <a:lstStyle/>
        <a:p>
          <a:endParaRPr lang="en-US"/>
        </a:p>
      </dgm:t>
    </dgm:pt>
    <dgm:pt modelId="{A39267CB-5542-4FDA-AF0C-E4E3F5B5FE7C}" type="pres">
      <dgm:prSet presAssocID="{8E431371-A2ED-4050-8C52-77DE8A639A19}" presName="hierChild4" presStyleCnt="0"/>
      <dgm:spPr/>
    </dgm:pt>
    <dgm:pt modelId="{9C1DA000-FC21-4FF8-B14E-3B2E378846A9}" type="pres">
      <dgm:prSet presAssocID="{5B31B2AB-2680-42EA-B2CF-C1C59B7C7E7D}" presName="Name37" presStyleLbl="parChTrans1D3" presStyleIdx="0" presStyleCnt="5"/>
      <dgm:spPr/>
      <dgm:t>
        <a:bodyPr/>
        <a:lstStyle/>
        <a:p>
          <a:endParaRPr lang="en-US"/>
        </a:p>
      </dgm:t>
    </dgm:pt>
    <dgm:pt modelId="{94F48CB7-6481-4CE3-AFA3-133ED6AE2732}" type="pres">
      <dgm:prSet presAssocID="{2686B1A4-37ED-4B05-896C-2E3510906F51}" presName="hierRoot2" presStyleCnt="0">
        <dgm:presLayoutVars>
          <dgm:hierBranch val="init"/>
        </dgm:presLayoutVars>
      </dgm:prSet>
      <dgm:spPr/>
    </dgm:pt>
    <dgm:pt modelId="{A3C18B98-359D-4ED8-8BDB-D0246A3B05AA}" type="pres">
      <dgm:prSet presAssocID="{2686B1A4-37ED-4B05-896C-2E3510906F51}" presName="rootComposite" presStyleCnt="0"/>
      <dgm:spPr/>
    </dgm:pt>
    <dgm:pt modelId="{6D0E2831-6F01-4DEF-A113-9E184E2B8CD9}" type="pres">
      <dgm:prSet presAssocID="{2686B1A4-37ED-4B05-896C-2E3510906F51}" presName="rootText" presStyleLbl="node3" presStyleIdx="0" presStyleCnt="5">
        <dgm:presLayoutVars>
          <dgm:chPref val="3"/>
        </dgm:presLayoutVars>
      </dgm:prSet>
      <dgm:spPr/>
      <dgm:t>
        <a:bodyPr/>
        <a:lstStyle/>
        <a:p>
          <a:endParaRPr lang="en-US"/>
        </a:p>
      </dgm:t>
    </dgm:pt>
    <dgm:pt modelId="{41263517-FEB4-4672-83A7-D8A88AF5F653}" type="pres">
      <dgm:prSet presAssocID="{2686B1A4-37ED-4B05-896C-2E3510906F51}" presName="rootConnector" presStyleLbl="node3" presStyleIdx="0" presStyleCnt="5"/>
      <dgm:spPr/>
      <dgm:t>
        <a:bodyPr/>
        <a:lstStyle/>
        <a:p>
          <a:endParaRPr lang="en-US"/>
        </a:p>
      </dgm:t>
    </dgm:pt>
    <dgm:pt modelId="{965BDACA-A9DF-4DB4-A34F-EDF065582F7A}" type="pres">
      <dgm:prSet presAssocID="{2686B1A4-37ED-4B05-896C-2E3510906F51}" presName="hierChild4" presStyleCnt="0"/>
      <dgm:spPr/>
    </dgm:pt>
    <dgm:pt modelId="{2DEEC8E5-E9DD-4D77-86BE-79B855821D55}" type="pres">
      <dgm:prSet presAssocID="{2686B1A4-37ED-4B05-896C-2E3510906F51}" presName="hierChild5" presStyleCnt="0"/>
      <dgm:spPr/>
    </dgm:pt>
    <dgm:pt modelId="{B437AD63-6A77-466F-902B-05D98C2287F7}" type="pres">
      <dgm:prSet presAssocID="{66ABF34D-086C-4EA3-884E-17A61DD98EF4}" presName="Name37" presStyleLbl="parChTrans1D3" presStyleIdx="1" presStyleCnt="5"/>
      <dgm:spPr/>
      <dgm:t>
        <a:bodyPr/>
        <a:lstStyle/>
        <a:p>
          <a:endParaRPr lang="en-US"/>
        </a:p>
      </dgm:t>
    </dgm:pt>
    <dgm:pt modelId="{964A5CCF-FF71-4FF1-9D9C-90877EA68060}" type="pres">
      <dgm:prSet presAssocID="{AD1E393A-1678-4BB8-81F8-C2366E083397}" presName="hierRoot2" presStyleCnt="0">
        <dgm:presLayoutVars>
          <dgm:hierBranch val="init"/>
        </dgm:presLayoutVars>
      </dgm:prSet>
      <dgm:spPr/>
    </dgm:pt>
    <dgm:pt modelId="{C0131BD2-C90C-4A06-AF51-9791B22B4827}" type="pres">
      <dgm:prSet presAssocID="{AD1E393A-1678-4BB8-81F8-C2366E083397}" presName="rootComposite" presStyleCnt="0"/>
      <dgm:spPr/>
    </dgm:pt>
    <dgm:pt modelId="{2A3C839C-075A-431B-9D26-06A39B29F241}" type="pres">
      <dgm:prSet presAssocID="{AD1E393A-1678-4BB8-81F8-C2366E083397}" presName="rootText" presStyleLbl="node3" presStyleIdx="1" presStyleCnt="5">
        <dgm:presLayoutVars>
          <dgm:chPref val="3"/>
        </dgm:presLayoutVars>
      </dgm:prSet>
      <dgm:spPr/>
      <dgm:t>
        <a:bodyPr/>
        <a:lstStyle/>
        <a:p>
          <a:endParaRPr lang="en-US"/>
        </a:p>
      </dgm:t>
    </dgm:pt>
    <dgm:pt modelId="{5BD55771-5F3E-4B4F-A5C4-AE60A102CE41}" type="pres">
      <dgm:prSet presAssocID="{AD1E393A-1678-4BB8-81F8-C2366E083397}" presName="rootConnector" presStyleLbl="node3" presStyleIdx="1" presStyleCnt="5"/>
      <dgm:spPr/>
      <dgm:t>
        <a:bodyPr/>
        <a:lstStyle/>
        <a:p>
          <a:endParaRPr lang="en-US"/>
        </a:p>
      </dgm:t>
    </dgm:pt>
    <dgm:pt modelId="{98560828-46B7-4FD8-A3D1-E2A323C6926D}" type="pres">
      <dgm:prSet presAssocID="{AD1E393A-1678-4BB8-81F8-C2366E083397}" presName="hierChild4" presStyleCnt="0"/>
      <dgm:spPr/>
    </dgm:pt>
    <dgm:pt modelId="{CAC97115-1BB1-49CA-9AF5-18711E32036E}" type="pres">
      <dgm:prSet presAssocID="{AD1E393A-1678-4BB8-81F8-C2366E083397}" presName="hierChild5" presStyleCnt="0"/>
      <dgm:spPr/>
    </dgm:pt>
    <dgm:pt modelId="{2608EE29-C5A8-4A0B-B779-4B4921EED801}" type="pres">
      <dgm:prSet presAssocID="{8E431371-A2ED-4050-8C52-77DE8A639A19}" presName="hierChild5" presStyleCnt="0"/>
      <dgm:spPr/>
    </dgm:pt>
    <dgm:pt modelId="{2E70E836-8A22-4457-B484-58C116243826}" type="pres">
      <dgm:prSet presAssocID="{84E9A83E-F5F0-442E-B315-0E3C3DA140CE}" presName="Name37" presStyleLbl="parChTrans1D2" presStyleIdx="2" presStyleCnt="3"/>
      <dgm:spPr/>
      <dgm:t>
        <a:bodyPr/>
        <a:lstStyle/>
        <a:p>
          <a:endParaRPr lang="en-US"/>
        </a:p>
      </dgm:t>
    </dgm:pt>
    <dgm:pt modelId="{E6EF5E14-720A-4103-97CF-34EB94681162}" type="pres">
      <dgm:prSet presAssocID="{3542BB2A-A3B1-46C1-AD21-CDDB9DA8ED16}" presName="hierRoot2" presStyleCnt="0">
        <dgm:presLayoutVars>
          <dgm:hierBranch val="init"/>
        </dgm:presLayoutVars>
      </dgm:prSet>
      <dgm:spPr/>
    </dgm:pt>
    <dgm:pt modelId="{E991BC72-9D37-4A7B-9F78-4C83A07141AB}" type="pres">
      <dgm:prSet presAssocID="{3542BB2A-A3B1-46C1-AD21-CDDB9DA8ED16}" presName="rootComposite" presStyleCnt="0"/>
      <dgm:spPr/>
    </dgm:pt>
    <dgm:pt modelId="{4A6BCEBF-63E7-4C64-BC7E-814B055E1D53}" type="pres">
      <dgm:prSet presAssocID="{3542BB2A-A3B1-46C1-AD21-CDDB9DA8ED16}" presName="rootText" presStyleLbl="node2" presStyleIdx="2" presStyleCnt="3">
        <dgm:presLayoutVars>
          <dgm:chPref val="3"/>
        </dgm:presLayoutVars>
      </dgm:prSet>
      <dgm:spPr/>
      <dgm:t>
        <a:bodyPr/>
        <a:lstStyle/>
        <a:p>
          <a:endParaRPr lang="en-US"/>
        </a:p>
      </dgm:t>
    </dgm:pt>
    <dgm:pt modelId="{A4EF966F-1DB5-470E-9E07-CAB3851D5BBD}" type="pres">
      <dgm:prSet presAssocID="{3542BB2A-A3B1-46C1-AD21-CDDB9DA8ED16}" presName="rootConnector" presStyleLbl="node2" presStyleIdx="2" presStyleCnt="3"/>
      <dgm:spPr/>
      <dgm:t>
        <a:bodyPr/>
        <a:lstStyle/>
        <a:p>
          <a:endParaRPr lang="en-US"/>
        </a:p>
      </dgm:t>
    </dgm:pt>
    <dgm:pt modelId="{602A781F-47BE-4D00-89C3-DD7F7EEAFD19}" type="pres">
      <dgm:prSet presAssocID="{3542BB2A-A3B1-46C1-AD21-CDDB9DA8ED16}" presName="hierChild4" presStyleCnt="0"/>
      <dgm:spPr/>
    </dgm:pt>
    <dgm:pt modelId="{5F925FFC-62CE-4DB2-BD14-AC07F21C88B5}" type="pres">
      <dgm:prSet presAssocID="{F051170F-EE6A-4B66-BFAC-887328C92704}" presName="Name37" presStyleLbl="parChTrans1D3" presStyleIdx="2" presStyleCnt="5"/>
      <dgm:spPr/>
      <dgm:t>
        <a:bodyPr/>
        <a:lstStyle/>
        <a:p>
          <a:endParaRPr lang="en-US"/>
        </a:p>
      </dgm:t>
    </dgm:pt>
    <dgm:pt modelId="{6DCB2BA2-CB27-4E52-A3CE-8ECB57371557}" type="pres">
      <dgm:prSet presAssocID="{7EB5B83F-15AB-4BCA-A43E-B83CDD933880}" presName="hierRoot2" presStyleCnt="0">
        <dgm:presLayoutVars>
          <dgm:hierBranch val="init"/>
        </dgm:presLayoutVars>
      </dgm:prSet>
      <dgm:spPr/>
    </dgm:pt>
    <dgm:pt modelId="{2F23CE11-0AAB-4C62-A4C3-445F3CE0BE3A}" type="pres">
      <dgm:prSet presAssocID="{7EB5B83F-15AB-4BCA-A43E-B83CDD933880}" presName="rootComposite" presStyleCnt="0"/>
      <dgm:spPr/>
    </dgm:pt>
    <dgm:pt modelId="{4A5B6A00-AE2A-438F-AD34-ACEE6B7E1DB5}" type="pres">
      <dgm:prSet presAssocID="{7EB5B83F-15AB-4BCA-A43E-B83CDD933880}" presName="rootText" presStyleLbl="node3" presStyleIdx="2" presStyleCnt="5">
        <dgm:presLayoutVars>
          <dgm:chPref val="3"/>
        </dgm:presLayoutVars>
      </dgm:prSet>
      <dgm:spPr/>
      <dgm:t>
        <a:bodyPr/>
        <a:lstStyle/>
        <a:p>
          <a:endParaRPr lang="en-US"/>
        </a:p>
      </dgm:t>
    </dgm:pt>
    <dgm:pt modelId="{B6E3A73C-B761-46BA-BE9E-8B9E6327960F}" type="pres">
      <dgm:prSet presAssocID="{7EB5B83F-15AB-4BCA-A43E-B83CDD933880}" presName="rootConnector" presStyleLbl="node3" presStyleIdx="2" presStyleCnt="5"/>
      <dgm:spPr/>
      <dgm:t>
        <a:bodyPr/>
        <a:lstStyle/>
        <a:p>
          <a:endParaRPr lang="en-US"/>
        </a:p>
      </dgm:t>
    </dgm:pt>
    <dgm:pt modelId="{DE7EE3DD-2504-446E-B134-64B53549FB14}" type="pres">
      <dgm:prSet presAssocID="{7EB5B83F-15AB-4BCA-A43E-B83CDD933880}" presName="hierChild4" presStyleCnt="0"/>
      <dgm:spPr/>
    </dgm:pt>
    <dgm:pt modelId="{BF3457AA-1CD2-4CE1-87B7-6626017ABB81}" type="pres">
      <dgm:prSet presAssocID="{7EB5B83F-15AB-4BCA-A43E-B83CDD933880}" presName="hierChild5" presStyleCnt="0"/>
      <dgm:spPr/>
    </dgm:pt>
    <dgm:pt modelId="{00E3BA94-F68C-4230-9742-8E38A715F98E}" type="pres">
      <dgm:prSet presAssocID="{9AF4E716-7962-4338-98B7-FA44A63CB168}" presName="Name37" presStyleLbl="parChTrans1D3" presStyleIdx="3" presStyleCnt="5"/>
      <dgm:spPr/>
      <dgm:t>
        <a:bodyPr/>
        <a:lstStyle/>
        <a:p>
          <a:endParaRPr lang="en-US"/>
        </a:p>
      </dgm:t>
    </dgm:pt>
    <dgm:pt modelId="{164F0C2D-BDAF-4266-B5BE-F216B49016AF}" type="pres">
      <dgm:prSet presAssocID="{1E89A74D-FEE9-4AE1-8BEA-68AAE7772CE8}" presName="hierRoot2" presStyleCnt="0">
        <dgm:presLayoutVars>
          <dgm:hierBranch val="init"/>
        </dgm:presLayoutVars>
      </dgm:prSet>
      <dgm:spPr/>
    </dgm:pt>
    <dgm:pt modelId="{94300EA8-CCA3-4DDC-9BA5-F8753997D396}" type="pres">
      <dgm:prSet presAssocID="{1E89A74D-FEE9-4AE1-8BEA-68AAE7772CE8}" presName="rootComposite" presStyleCnt="0"/>
      <dgm:spPr/>
    </dgm:pt>
    <dgm:pt modelId="{08297D5D-0A92-411A-A022-73A18B407A8A}" type="pres">
      <dgm:prSet presAssocID="{1E89A74D-FEE9-4AE1-8BEA-68AAE7772CE8}" presName="rootText" presStyleLbl="node3" presStyleIdx="3" presStyleCnt="5">
        <dgm:presLayoutVars>
          <dgm:chPref val="3"/>
        </dgm:presLayoutVars>
      </dgm:prSet>
      <dgm:spPr/>
      <dgm:t>
        <a:bodyPr/>
        <a:lstStyle/>
        <a:p>
          <a:endParaRPr lang="en-US"/>
        </a:p>
      </dgm:t>
    </dgm:pt>
    <dgm:pt modelId="{88089B86-36BD-4692-8383-4E73B67FFF8E}" type="pres">
      <dgm:prSet presAssocID="{1E89A74D-FEE9-4AE1-8BEA-68AAE7772CE8}" presName="rootConnector" presStyleLbl="node3" presStyleIdx="3" presStyleCnt="5"/>
      <dgm:spPr/>
      <dgm:t>
        <a:bodyPr/>
        <a:lstStyle/>
        <a:p>
          <a:endParaRPr lang="en-US"/>
        </a:p>
      </dgm:t>
    </dgm:pt>
    <dgm:pt modelId="{1E2FC402-3FF9-40A0-ADBB-4937D88C0E1F}" type="pres">
      <dgm:prSet presAssocID="{1E89A74D-FEE9-4AE1-8BEA-68AAE7772CE8}" presName="hierChild4" presStyleCnt="0"/>
      <dgm:spPr/>
    </dgm:pt>
    <dgm:pt modelId="{58734594-6D75-41DA-B9ED-9CF0A2FE6A8D}" type="pres">
      <dgm:prSet presAssocID="{1E89A74D-FEE9-4AE1-8BEA-68AAE7772CE8}" presName="hierChild5" presStyleCnt="0"/>
      <dgm:spPr/>
    </dgm:pt>
    <dgm:pt modelId="{DF5D5456-836D-4EF6-8E3F-BEA804EA0B1D}" type="pres">
      <dgm:prSet presAssocID="{DD31D4BC-0F93-472A-8722-BB3D76E5CFD6}" presName="Name37" presStyleLbl="parChTrans1D3" presStyleIdx="4" presStyleCnt="5"/>
      <dgm:spPr/>
      <dgm:t>
        <a:bodyPr/>
        <a:lstStyle/>
        <a:p>
          <a:endParaRPr lang="en-US"/>
        </a:p>
      </dgm:t>
    </dgm:pt>
    <dgm:pt modelId="{F99E4B30-1D3E-4254-B79C-E7EB9E8CDC0E}" type="pres">
      <dgm:prSet presAssocID="{C6D1204A-37F6-49D3-9ADC-B1DB8C244AE1}" presName="hierRoot2" presStyleCnt="0">
        <dgm:presLayoutVars>
          <dgm:hierBranch val="init"/>
        </dgm:presLayoutVars>
      </dgm:prSet>
      <dgm:spPr/>
    </dgm:pt>
    <dgm:pt modelId="{B11F2FA6-4354-42FB-9221-D4D9671151CA}" type="pres">
      <dgm:prSet presAssocID="{C6D1204A-37F6-49D3-9ADC-B1DB8C244AE1}" presName="rootComposite" presStyleCnt="0"/>
      <dgm:spPr/>
    </dgm:pt>
    <dgm:pt modelId="{F33C21A3-51C0-4069-AFB0-376DD332113E}" type="pres">
      <dgm:prSet presAssocID="{C6D1204A-37F6-49D3-9ADC-B1DB8C244AE1}" presName="rootText" presStyleLbl="node3" presStyleIdx="4" presStyleCnt="5">
        <dgm:presLayoutVars>
          <dgm:chPref val="3"/>
        </dgm:presLayoutVars>
      </dgm:prSet>
      <dgm:spPr/>
      <dgm:t>
        <a:bodyPr/>
        <a:lstStyle/>
        <a:p>
          <a:endParaRPr lang="en-US"/>
        </a:p>
      </dgm:t>
    </dgm:pt>
    <dgm:pt modelId="{887FF229-7521-41E5-B909-6F7E73B2EF7B}" type="pres">
      <dgm:prSet presAssocID="{C6D1204A-37F6-49D3-9ADC-B1DB8C244AE1}" presName="rootConnector" presStyleLbl="node3" presStyleIdx="4" presStyleCnt="5"/>
      <dgm:spPr/>
      <dgm:t>
        <a:bodyPr/>
        <a:lstStyle/>
        <a:p>
          <a:endParaRPr lang="en-US"/>
        </a:p>
      </dgm:t>
    </dgm:pt>
    <dgm:pt modelId="{059D32B6-57CF-498A-AD9A-9BDC8D6E46A1}" type="pres">
      <dgm:prSet presAssocID="{C6D1204A-37F6-49D3-9ADC-B1DB8C244AE1}" presName="hierChild4" presStyleCnt="0"/>
      <dgm:spPr/>
    </dgm:pt>
    <dgm:pt modelId="{05B302F8-DE4B-4D1E-944D-838385918426}" type="pres">
      <dgm:prSet presAssocID="{C6D1204A-37F6-49D3-9ADC-B1DB8C244AE1}" presName="hierChild5" presStyleCnt="0"/>
      <dgm:spPr/>
    </dgm:pt>
    <dgm:pt modelId="{BE30E1CA-D99C-4C2C-A945-E353ED808314}" type="pres">
      <dgm:prSet presAssocID="{3542BB2A-A3B1-46C1-AD21-CDDB9DA8ED16}" presName="hierChild5" presStyleCnt="0"/>
      <dgm:spPr/>
    </dgm:pt>
    <dgm:pt modelId="{B920D3B9-0BF6-48D7-81FB-56633C7C02B6}" type="pres">
      <dgm:prSet presAssocID="{493EF373-4E04-4925-B7AD-C3771D48094B}" presName="hierChild3" presStyleCnt="0"/>
      <dgm:spPr/>
    </dgm:pt>
  </dgm:ptLst>
  <dgm:cxnLst>
    <dgm:cxn modelId="{080B5065-56DD-4669-8E9D-6A7900EEC1C9}" type="presOf" srcId="{A38F17C8-68D0-4388-89DA-DABDE5B22409}" destId="{720CB0E2-8D02-43CF-A9B2-CE1BE8703BE3}" srcOrd="1" destOrd="0" presId="urn:microsoft.com/office/officeart/2005/8/layout/orgChart1"/>
    <dgm:cxn modelId="{5420FF4C-812B-4E17-BDBB-8FA11380BA2C}" type="presOf" srcId="{DD31D4BC-0F93-472A-8722-BB3D76E5CFD6}" destId="{DF5D5456-836D-4EF6-8E3F-BEA804EA0B1D}" srcOrd="0" destOrd="0" presId="urn:microsoft.com/office/officeart/2005/8/layout/orgChart1"/>
    <dgm:cxn modelId="{BE2EE8B3-DC8A-44C6-97BC-FA2DC7A618DF}" type="presOf" srcId="{0FDB3723-2D88-4F4B-881A-15A34F4E4979}" destId="{6BC0EAD2-5EA8-4EA2-BC47-1544F23EDC11}" srcOrd="0" destOrd="0" presId="urn:microsoft.com/office/officeart/2005/8/layout/orgChart1"/>
    <dgm:cxn modelId="{69695CE6-0422-4A18-855E-E4363BC59BB0}" type="presOf" srcId="{8E431371-A2ED-4050-8C52-77DE8A639A19}" destId="{D7A10100-7FA1-485F-A4A6-E93887E67CC6}" srcOrd="0" destOrd="0" presId="urn:microsoft.com/office/officeart/2005/8/layout/orgChart1"/>
    <dgm:cxn modelId="{BFA148B3-5B42-45C9-92C6-0D461E795BA8}" type="presOf" srcId="{4CAE6661-BB5A-41F2-B04C-C52F548807F6}" destId="{0146A85A-2B47-4CFC-A0BC-A2F7FE3F28E1}" srcOrd="0" destOrd="0" presId="urn:microsoft.com/office/officeart/2005/8/layout/orgChart1"/>
    <dgm:cxn modelId="{D2E38291-A115-4D5F-942C-0B3BEA77E655}" srcId="{493EF373-4E04-4925-B7AD-C3771D48094B}" destId="{A38F17C8-68D0-4388-89DA-DABDE5B22409}" srcOrd="0" destOrd="0" parTransId="{0FDB3723-2D88-4F4B-881A-15A34F4E4979}" sibTransId="{D229B415-16FB-4B8C-A51D-D20E4E874C33}"/>
    <dgm:cxn modelId="{F17F6FB8-6142-45FD-8E6F-E4C26773CBDB}" srcId="{493EF373-4E04-4925-B7AD-C3771D48094B}" destId="{8E431371-A2ED-4050-8C52-77DE8A639A19}" srcOrd="1" destOrd="0" parTransId="{9D481DD6-7A90-43A4-88EA-49A22FEBEED6}" sibTransId="{1A90C7BF-880E-4AB6-A9CB-3CA26FA79D83}"/>
    <dgm:cxn modelId="{B410A0AD-A824-4198-AAFC-75E59D65BE4B}" type="presOf" srcId="{8E431371-A2ED-4050-8C52-77DE8A639A19}" destId="{4AEB14FB-C445-4BF7-A3C2-2BAB1DEF542F}" srcOrd="1" destOrd="0" presId="urn:microsoft.com/office/officeart/2005/8/layout/orgChart1"/>
    <dgm:cxn modelId="{50CAFA7D-E45B-462B-B655-245B51F9782F}" type="presOf" srcId="{84E9A83E-F5F0-442E-B315-0E3C3DA140CE}" destId="{2E70E836-8A22-4457-B484-58C116243826}" srcOrd="0" destOrd="0" presId="urn:microsoft.com/office/officeart/2005/8/layout/orgChart1"/>
    <dgm:cxn modelId="{04D1CCF4-23BD-4E3B-ACFE-D42DC9A058D1}" type="presOf" srcId="{2686B1A4-37ED-4B05-896C-2E3510906F51}" destId="{6D0E2831-6F01-4DEF-A113-9E184E2B8CD9}" srcOrd="0" destOrd="0" presId="urn:microsoft.com/office/officeart/2005/8/layout/orgChart1"/>
    <dgm:cxn modelId="{498D35F6-C966-4EBF-AFD0-DCFEF5C7DC64}" type="presOf" srcId="{2686B1A4-37ED-4B05-896C-2E3510906F51}" destId="{41263517-FEB4-4672-83A7-D8A88AF5F653}" srcOrd="1" destOrd="0" presId="urn:microsoft.com/office/officeart/2005/8/layout/orgChart1"/>
    <dgm:cxn modelId="{E5FF8644-D861-4604-BAD6-1AC3BE7678E6}" type="presOf" srcId="{C6D1204A-37F6-49D3-9ADC-B1DB8C244AE1}" destId="{F33C21A3-51C0-4069-AFB0-376DD332113E}" srcOrd="0" destOrd="0" presId="urn:microsoft.com/office/officeart/2005/8/layout/orgChart1"/>
    <dgm:cxn modelId="{4AD5A4ED-1D95-492D-A628-1C12C958CB75}" type="presOf" srcId="{AD1E393A-1678-4BB8-81F8-C2366E083397}" destId="{5BD55771-5F3E-4B4F-A5C4-AE60A102CE41}" srcOrd="1" destOrd="0" presId="urn:microsoft.com/office/officeart/2005/8/layout/orgChart1"/>
    <dgm:cxn modelId="{1CE12357-6965-4C38-8989-10BED44A3662}" type="presOf" srcId="{A38F17C8-68D0-4388-89DA-DABDE5B22409}" destId="{608214A5-C977-49BC-9798-9F32939DCFAD}" srcOrd="0" destOrd="0" presId="urn:microsoft.com/office/officeart/2005/8/layout/orgChart1"/>
    <dgm:cxn modelId="{71608821-08BF-4AB5-BD12-A55822F13398}" type="presOf" srcId="{3542BB2A-A3B1-46C1-AD21-CDDB9DA8ED16}" destId="{4A6BCEBF-63E7-4C64-BC7E-814B055E1D53}" srcOrd="0" destOrd="0" presId="urn:microsoft.com/office/officeart/2005/8/layout/orgChart1"/>
    <dgm:cxn modelId="{49D162D2-E65A-46C1-AC02-8BE2544EF2A9}" type="presOf" srcId="{3542BB2A-A3B1-46C1-AD21-CDDB9DA8ED16}" destId="{A4EF966F-1DB5-470E-9E07-CAB3851D5BBD}" srcOrd="1" destOrd="0" presId="urn:microsoft.com/office/officeart/2005/8/layout/orgChart1"/>
    <dgm:cxn modelId="{1CD3C6F5-96ED-43A0-A49E-221043FCE48F}" type="presOf" srcId="{9D481DD6-7A90-43A4-88EA-49A22FEBEED6}" destId="{157BAA72-CA9B-4A87-8735-7557FD591F86}" srcOrd="0" destOrd="0" presId="urn:microsoft.com/office/officeart/2005/8/layout/orgChart1"/>
    <dgm:cxn modelId="{6FE66347-0CDA-46BA-B124-7A7EC4190B04}" type="presOf" srcId="{9AF4E716-7962-4338-98B7-FA44A63CB168}" destId="{00E3BA94-F68C-4230-9742-8E38A715F98E}" srcOrd="0" destOrd="0" presId="urn:microsoft.com/office/officeart/2005/8/layout/orgChart1"/>
    <dgm:cxn modelId="{A1872BB7-ED59-49F0-9014-D89730848DFA}" srcId="{4CAE6661-BB5A-41F2-B04C-C52F548807F6}" destId="{493EF373-4E04-4925-B7AD-C3771D48094B}" srcOrd="0" destOrd="0" parTransId="{0E03BDF3-B2A0-4C34-A8C5-379AC84368BA}" sibTransId="{DD04E0F7-22BC-4ED0-8CFD-BA2E5602AB06}"/>
    <dgm:cxn modelId="{F943E1D9-3BC2-4561-9520-7BB1FCA6F440}" type="presOf" srcId="{C6D1204A-37F6-49D3-9ADC-B1DB8C244AE1}" destId="{887FF229-7521-41E5-B909-6F7E73B2EF7B}" srcOrd="1" destOrd="0" presId="urn:microsoft.com/office/officeart/2005/8/layout/orgChart1"/>
    <dgm:cxn modelId="{5D76691A-9190-4B5C-B8D5-D13A1E5F20D8}" type="presOf" srcId="{5B31B2AB-2680-42EA-B2CF-C1C59B7C7E7D}" destId="{9C1DA000-FC21-4FF8-B14E-3B2E378846A9}" srcOrd="0" destOrd="0" presId="urn:microsoft.com/office/officeart/2005/8/layout/orgChart1"/>
    <dgm:cxn modelId="{58B4FCDC-E0AC-4C7A-8DF6-EA39BBF58EEF}" type="presOf" srcId="{1E89A74D-FEE9-4AE1-8BEA-68AAE7772CE8}" destId="{88089B86-36BD-4692-8383-4E73B67FFF8E}" srcOrd="1" destOrd="0" presId="urn:microsoft.com/office/officeart/2005/8/layout/orgChart1"/>
    <dgm:cxn modelId="{FF411620-FF44-45EA-8DF1-36F47DBBEBF2}" type="presOf" srcId="{F051170F-EE6A-4B66-BFAC-887328C92704}" destId="{5F925FFC-62CE-4DB2-BD14-AC07F21C88B5}" srcOrd="0" destOrd="0" presId="urn:microsoft.com/office/officeart/2005/8/layout/orgChart1"/>
    <dgm:cxn modelId="{9B6DEDD8-F0F5-4FE1-AFF3-2646E0D0982B}" type="presOf" srcId="{493EF373-4E04-4925-B7AD-C3771D48094B}" destId="{0C435756-34D2-4C49-8837-9A338CC73717}" srcOrd="0" destOrd="0" presId="urn:microsoft.com/office/officeart/2005/8/layout/orgChart1"/>
    <dgm:cxn modelId="{550C2829-6306-4CD1-9D00-C75977BE515B}" type="presOf" srcId="{AD1E393A-1678-4BB8-81F8-C2366E083397}" destId="{2A3C839C-075A-431B-9D26-06A39B29F241}" srcOrd="0" destOrd="0" presId="urn:microsoft.com/office/officeart/2005/8/layout/orgChart1"/>
    <dgm:cxn modelId="{5C8EACE7-8E8F-41FC-B682-8DD67EB7832F}" type="presOf" srcId="{1E89A74D-FEE9-4AE1-8BEA-68AAE7772CE8}" destId="{08297D5D-0A92-411A-A022-73A18B407A8A}" srcOrd="0" destOrd="0" presId="urn:microsoft.com/office/officeart/2005/8/layout/orgChart1"/>
    <dgm:cxn modelId="{A1CF413F-DE20-4928-8280-D96CB5A6B594}" srcId="{493EF373-4E04-4925-B7AD-C3771D48094B}" destId="{3542BB2A-A3B1-46C1-AD21-CDDB9DA8ED16}" srcOrd="2" destOrd="0" parTransId="{84E9A83E-F5F0-442E-B315-0E3C3DA140CE}" sibTransId="{600E6E29-72A7-4AA9-AD8A-F12A40130E2F}"/>
    <dgm:cxn modelId="{886CD5CB-62E8-4A99-BE93-885AB9EBF6AC}" srcId="{3542BB2A-A3B1-46C1-AD21-CDDB9DA8ED16}" destId="{1E89A74D-FEE9-4AE1-8BEA-68AAE7772CE8}" srcOrd="1" destOrd="0" parTransId="{9AF4E716-7962-4338-98B7-FA44A63CB168}" sibTransId="{F833708A-1419-42F2-A583-EA7824699688}"/>
    <dgm:cxn modelId="{969C2F72-9714-4CB7-978B-3C057B462505}" srcId="{3542BB2A-A3B1-46C1-AD21-CDDB9DA8ED16}" destId="{7EB5B83F-15AB-4BCA-A43E-B83CDD933880}" srcOrd="0" destOrd="0" parTransId="{F051170F-EE6A-4B66-BFAC-887328C92704}" sibTransId="{776B51E7-DB32-4550-8506-6ABA3C2A3DF5}"/>
    <dgm:cxn modelId="{5CB92E67-6533-4ED5-97AD-E7CC013895C9}" srcId="{8E431371-A2ED-4050-8C52-77DE8A639A19}" destId="{AD1E393A-1678-4BB8-81F8-C2366E083397}" srcOrd="1" destOrd="0" parTransId="{66ABF34D-086C-4EA3-884E-17A61DD98EF4}" sibTransId="{15E24D9F-F896-4FDF-868A-7CC66BA124D3}"/>
    <dgm:cxn modelId="{11150846-1838-47E5-A7D9-D52B0C3B1265}" type="presOf" srcId="{7EB5B83F-15AB-4BCA-A43E-B83CDD933880}" destId="{4A5B6A00-AE2A-438F-AD34-ACEE6B7E1DB5}" srcOrd="0" destOrd="0" presId="urn:microsoft.com/office/officeart/2005/8/layout/orgChart1"/>
    <dgm:cxn modelId="{CA732560-8878-429B-9114-657F77C737EC}" type="presOf" srcId="{66ABF34D-086C-4EA3-884E-17A61DD98EF4}" destId="{B437AD63-6A77-466F-902B-05D98C2287F7}" srcOrd="0" destOrd="0" presId="urn:microsoft.com/office/officeart/2005/8/layout/orgChart1"/>
    <dgm:cxn modelId="{40DEFC55-B6A4-465D-B3C2-F599B6CE8BD0}" type="presOf" srcId="{7EB5B83F-15AB-4BCA-A43E-B83CDD933880}" destId="{B6E3A73C-B761-46BA-BE9E-8B9E6327960F}" srcOrd="1" destOrd="0" presId="urn:microsoft.com/office/officeart/2005/8/layout/orgChart1"/>
    <dgm:cxn modelId="{13378776-0DA3-4405-9676-A7872EC87BAE}" type="presOf" srcId="{493EF373-4E04-4925-B7AD-C3771D48094B}" destId="{53EF8B43-1C02-4223-81BE-FA08B7D283B2}" srcOrd="1" destOrd="0" presId="urn:microsoft.com/office/officeart/2005/8/layout/orgChart1"/>
    <dgm:cxn modelId="{5FCF6F4B-3F4F-41AE-9784-DADD1292A262}" srcId="{3542BB2A-A3B1-46C1-AD21-CDDB9DA8ED16}" destId="{C6D1204A-37F6-49D3-9ADC-B1DB8C244AE1}" srcOrd="2" destOrd="0" parTransId="{DD31D4BC-0F93-472A-8722-BB3D76E5CFD6}" sibTransId="{D0246866-5D1F-4ED4-A4EA-151252C330D7}"/>
    <dgm:cxn modelId="{E3461ECD-9563-4C8E-BB1A-3390AF25B501}" srcId="{8E431371-A2ED-4050-8C52-77DE8A639A19}" destId="{2686B1A4-37ED-4B05-896C-2E3510906F51}" srcOrd="0" destOrd="0" parTransId="{5B31B2AB-2680-42EA-B2CF-C1C59B7C7E7D}" sibTransId="{A85149AB-65B6-4B73-A644-526233EF26B8}"/>
    <dgm:cxn modelId="{36E6D254-08B8-4056-82E1-E41A75EA33A4}" type="presParOf" srcId="{0146A85A-2B47-4CFC-A0BC-A2F7FE3F28E1}" destId="{749272FC-920F-4370-B640-0FB538FE2FB0}" srcOrd="0" destOrd="0" presId="urn:microsoft.com/office/officeart/2005/8/layout/orgChart1"/>
    <dgm:cxn modelId="{5915C80D-45CB-4497-9B0D-C8B6AD87CC83}" type="presParOf" srcId="{749272FC-920F-4370-B640-0FB538FE2FB0}" destId="{606D36B7-AE98-44F1-84FF-5EAA7F871989}" srcOrd="0" destOrd="0" presId="urn:microsoft.com/office/officeart/2005/8/layout/orgChart1"/>
    <dgm:cxn modelId="{AEC79E4C-D39F-4F33-AC1F-B019D8899CCB}" type="presParOf" srcId="{606D36B7-AE98-44F1-84FF-5EAA7F871989}" destId="{0C435756-34D2-4C49-8837-9A338CC73717}" srcOrd="0" destOrd="0" presId="urn:microsoft.com/office/officeart/2005/8/layout/orgChart1"/>
    <dgm:cxn modelId="{2325F54D-1E68-4C69-AA5B-B879A464E370}" type="presParOf" srcId="{606D36B7-AE98-44F1-84FF-5EAA7F871989}" destId="{53EF8B43-1C02-4223-81BE-FA08B7D283B2}" srcOrd="1" destOrd="0" presId="urn:microsoft.com/office/officeart/2005/8/layout/orgChart1"/>
    <dgm:cxn modelId="{646C34D1-F795-462E-84A6-1D1BEF9F5D17}" type="presParOf" srcId="{749272FC-920F-4370-B640-0FB538FE2FB0}" destId="{B7291ECB-CA89-49F7-A114-A71FF640A8C4}" srcOrd="1" destOrd="0" presId="urn:microsoft.com/office/officeart/2005/8/layout/orgChart1"/>
    <dgm:cxn modelId="{BBCD9FB7-2581-407A-B2C2-140956C3F2FB}" type="presParOf" srcId="{B7291ECB-CA89-49F7-A114-A71FF640A8C4}" destId="{6BC0EAD2-5EA8-4EA2-BC47-1544F23EDC11}" srcOrd="0" destOrd="0" presId="urn:microsoft.com/office/officeart/2005/8/layout/orgChart1"/>
    <dgm:cxn modelId="{AC0B019A-DB52-4B6C-ABC1-8FD32DABD3FB}" type="presParOf" srcId="{B7291ECB-CA89-49F7-A114-A71FF640A8C4}" destId="{907629CE-2963-465C-BEB9-E1B0F85CBFD8}" srcOrd="1" destOrd="0" presId="urn:microsoft.com/office/officeart/2005/8/layout/orgChart1"/>
    <dgm:cxn modelId="{A0185BC6-1DB6-40BC-B814-BF7D0B76632C}" type="presParOf" srcId="{907629CE-2963-465C-BEB9-E1B0F85CBFD8}" destId="{68581A97-2DCB-4A21-80F9-D8672F59BFA8}" srcOrd="0" destOrd="0" presId="urn:microsoft.com/office/officeart/2005/8/layout/orgChart1"/>
    <dgm:cxn modelId="{80C26E57-5F5E-483E-8D40-5A4402FB7189}" type="presParOf" srcId="{68581A97-2DCB-4A21-80F9-D8672F59BFA8}" destId="{608214A5-C977-49BC-9798-9F32939DCFAD}" srcOrd="0" destOrd="0" presId="urn:microsoft.com/office/officeart/2005/8/layout/orgChart1"/>
    <dgm:cxn modelId="{795CCDCB-02E6-40D1-9A97-AE763B9A0C3C}" type="presParOf" srcId="{68581A97-2DCB-4A21-80F9-D8672F59BFA8}" destId="{720CB0E2-8D02-43CF-A9B2-CE1BE8703BE3}" srcOrd="1" destOrd="0" presId="urn:microsoft.com/office/officeart/2005/8/layout/orgChart1"/>
    <dgm:cxn modelId="{07E0DEDE-EA09-4CED-8AB5-57B0DB85F4E2}" type="presParOf" srcId="{907629CE-2963-465C-BEB9-E1B0F85CBFD8}" destId="{B7C8AF84-D8A0-4EF0-8334-3B3FF212342C}" srcOrd="1" destOrd="0" presId="urn:microsoft.com/office/officeart/2005/8/layout/orgChart1"/>
    <dgm:cxn modelId="{D442BAA5-632B-48C7-891A-C8BC30FD7C91}" type="presParOf" srcId="{907629CE-2963-465C-BEB9-E1B0F85CBFD8}" destId="{A346FB79-7707-40B0-8AFE-FCED23733FD9}" srcOrd="2" destOrd="0" presId="urn:microsoft.com/office/officeart/2005/8/layout/orgChart1"/>
    <dgm:cxn modelId="{5535ABC2-F715-4E4E-A9C0-72E7E66E511E}" type="presParOf" srcId="{B7291ECB-CA89-49F7-A114-A71FF640A8C4}" destId="{157BAA72-CA9B-4A87-8735-7557FD591F86}" srcOrd="2" destOrd="0" presId="urn:microsoft.com/office/officeart/2005/8/layout/orgChart1"/>
    <dgm:cxn modelId="{2B13D927-B7B8-4F5D-9BDB-9B1ECA1F0249}" type="presParOf" srcId="{B7291ECB-CA89-49F7-A114-A71FF640A8C4}" destId="{8F06749B-B207-4C0F-A301-AEFDA02665EA}" srcOrd="3" destOrd="0" presId="urn:microsoft.com/office/officeart/2005/8/layout/orgChart1"/>
    <dgm:cxn modelId="{CE063AE7-AB17-42D4-BF72-3CBF9ECA90F0}" type="presParOf" srcId="{8F06749B-B207-4C0F-A301-AEFDA02665EA}" destId="{359F65AA-11D3-4534-8BB4-C8A287C20077}" srcOrd="0" destOrd="0" presId="urn:microsoft.com/office/officeart/2005/8/layout/orgChart1"/>
    <dgm:cxn modelId="{EB31C674-7056-46B9-B7C7-1F85C45DFF06}" type="presParOf" srcId="{359F65AA-11D3-4534-8BB4-C8A287C20077}" destId="{D7A10100-7FA1-485F-A4A6-E93887E67CC6}" srcOrd="0" destOrd="0" presId="urn:microsoft.com/office/officeart/2005/8/layout/orgChart1"/>
    <dgm:cxn modelId="{AB7E2AE3-EDA8-46EB-B5A7-6725A9057F55}" type="presParOf" srcId="{359F65AA-11D3-4534-8BB4-C8A287C20077}" destId="{4AEB14FB-C445-4BF7-A3C2-2BAB1DEF542F}" srcOrd="1" destOrd="0" presId="urn:microsoft.com/office/officeart/2005/8/layout/orgChart1"/>
    <dgm:cxn modelId="{975D8937-AF74-485C-9C0F-37FF509C2459}" type="presParOf" srcId="{8F06749B-B207-4C0F-A301-AEFDA02665EA}" destId="{A39267CB-5542-4FDA-AF0C-E4E3F5B5FE7C}" srcOrd="1" destOrd="0" presId="urn:microsoft.com/office/officeart/2005/8/layout/orgChart1"/>
    <dgm:cxn modelId="{5753A5B2-E072-477B-AADF-62B8831D5F7C}" type="presParOf" srcId="{A39267CB-5542-4FDA-AF0C-E4E3F5B5FE7C}" destId="{9C1DA000-FC21-4FF8-B14E-3B2E378846A9}" srcOrd="0" destOrd="0" presId="urn:microsoft.com/office/officeart/2005/8/layout/orgChart1"/>
    <dgm:cxn modelId="{F18E7307-E647-4747-B8D4-B8656D57C9D7}" type="presParOf" srcId="{A39267CB-5542-4FDA-AF0C-E4E3F5B5FE7C}" destId="{94F48CB7-6481-4CE3-AFA3-133ED6AE2732}" srcOrd="1" destOrd="0" presId="urn:microsoft.com/office/officeart/2005/8/layout/orgChart1"/>
    <dgm:cxn modelId="{C38FBEE3-AA7F-4A16-9438-FD3AD244D5E2}" type="presParOf" srcId="{94F48CB7-6481-4CE3-AFA3-133ED6AE2732}" destId="{A3C18B98-359D-4ED8-8BDB-D0246A3B05AA}" srcOrd="0" destOrd="0" presId="urn:microsoft.com/office/officeart/2005/8/layout/orgChart1"/>
    <dgm:cxn modelId="{A03E1BB6-ECDA-41EF-80B2-4E161211C213}" type="presParOf" srcId="{A3C18B98-359D-4ED8-8BDB-D0246A3B05AA}" destId="{6D0E2831-6F01-4DEF-A113-9E184E2B8CD9}" srcOrd="0" destOrd="0" presId="urn:microsoft.com/office/officeart/2005/8/layout/orgChart1"/>
    <dgm:cxn modelId="{7E3AF5B6-39D6-430B-AD6C-D29DEAF63111}" type="presParOf" srcId="{A3C18B98-359D-4ED8-8BDB-D0246A3B05AA}" destId="{41263517-FEB4-4672-83A7-D8A88AF5F653}" srcOrd="1" destOrd="0" presId="urn:microsoft.com/office/officeart/2005/8/layout/orgChart1"/>
    <dgm:cxn modelId="{89B03D2D-5EA5-486C-8F95-CF577D18A98C}" type="presParOf" srcId="{94F48CB7-6481-4CE3-AFA3-133ED6AE2732}" destId="{965BDACA-A9DF-4DB4-A34F-EDF065582F7A}" srcOrd="1" destOrd="0" presId="urn:microsoft.com/office/officeart/2005/8/layout/orgChart1"/>
    <dgm:cxn modelId="{B245A790-BFAD-4CED-9202-59FB8B827BD7}" type="presParOf" srcId="{94F48CB7-6481-4CE3-AFA3-133ED6AE2732}" destId="{2DEEC8E5-E9DD-4D77-86BE-79B855821D55}" srcOrd="2" destOrd="0" presId="urn:microsoft.com/office/officeart/2005/8/layout/orgChart1"/>
    <dgm:cxn modelId="{9AF76CA3-9916-476B-9A25-9CBB538E2AE1}" type="presParOf" srcId="{A39267CB-5542-4FDA-AF0C-E4E3F5B5FE7C}" destId="{B437AD63-6A77-466F-902B-05D98C2287F7}" srcOrd="2" destOrd="0" presId="urn:microsoft.com/office/officeart/2005/8/layout/orgChart1"/>
    <dgm:cxn modelId="{FD9B3881-4395-40D3-86EE-35129744D84C}" type="presParOf" srcId="{A39267CB-5542-4FDA-AF0C-E4E3F5B5FE7C}" destId="{964A5CCF-FF71-4FF1-9D9C-90877EA68060}" srcOrd="3" destOrd="0" presId="urn:microsoft.com/office/officeart/2005/8/layout/orgChart1"/>
    <dgm:cxn modelId="{586745E7-95FC-4A1D-968E-59F288AD0691}" type="presParOf" srcId="{964A5CCF-FF71-4FF1-9D9C-90877EA68060}" destId="{C0131BD2-C90C-4A06-AF51-9791B22B4827}" srcOrd="0" destOrd="0" presId="urn:microsoft.com/office/officeart/2005/8/layout/orgChart1"/>
    <dgm:cxn modelId="{D85EFA40-0E84-4B83-A2E2-9E2AD3CAF73B}" type="presParOf" srcId="{C0131BD2-C90C-4A06-AF51-9791B22B4827}" destId="{2A3C839C-075A-431B-9D26-06A39B29F241}" srcOrd="0" destOrd="0" presId="urn:microsoft.com/office/officeart/2005/8/layout/orgChart1"/>
    <dgm:cxn modelId="{712C4A15-BF42-4144-87E0-570BC391DEF3}" type="presParOf" srcId="{C0131BD2-C90C-4A06-AF51-9791B22B4827}" destId="{5BD55771-5F3E-4B4F-A5C4-AE60A102CE41}" srcOrd="1" destOrd="0" presId="urn:microsoft.com/office/officeart/2005/8/layout/orgChart1"/>
    <dgm:cxn modelId="{2EE055A8-BEE5-43D7-9DF0-913F23195454}" type="presParOf" srcId="{964A5CCF-FF71-4FF1-9D9C-90877EA68060}" destId="{98560828-46B7-4FD8-A3D1-E2A323C6926D}" srcOrd="1" destOrd="0" presId="urn:microsoft.com/office/officeart/2005/8/layout/orgChart1"/>
    <dgm:cxn modelId="{DC2C73FD-0FAF-47DE-A4B3-B0E3E4373579}" type="presParOf" srcId="{964A5CCF-FF71-4FF1-9D9C-90877EA68060}" destId="{CAC97115-1BB1-49CA-9AF5-18711E32036E}" srcOrd="2" destOrd="0" presId="urn:microsoft.com/office/officeart/2005/8/layout/orgChart1"/>
    <dgm:cxn modelId="{46EAE04F-5A94-432D-ABCF-38DF87C27430}" type="presParOf" srcId="{8F06749B-B207-4C0F-A301-AEFDA02665EA}" destId="{2608EE29-C5A8-4A0B-B779-4B4921EED801}" srcOrd="2" destOrd="0" presId="urn:microsoft.com/office/officeart/2005/8/layout/orgChart1"/>
    <dgm:cxn modelId="{EDDA7A11-B07F-4E5F-A98D-AC696F591806}" type="presParOf" srcId="{B7291ECB-CA89-49F7-A114-A71FF640A8C4}" destId="{2E70E836-8A22-4457-B484-58C116243826}" srcOrd="4" destOrd="0" presId="urn:microsoft.com/office/officeart/2005/8/layout/orgChart1"/>
    <dgm:cxn modelId="{EF22BC39-C30F-48E7-A546-50FD6D96E52F}" type="presParOf" srcId="{B7291ECB-CA89-49F7-A114-A71FF640A8C4}" destId="{E6EF5E14-720A-4103-97CF-34EB94681162}" srcOrd="5" destOrd="0" presId="urn:microsoft.com/office/officeart/2005/8/layout/orgChart1"/>
    <dgm:cxn modelId="{164F850A-DF8F-428C-AD52-F7070EE1C587}" type="presParOf" srcId="{E6EF5E14-720A-4103-97CF-34EB94681162}" destId="{E991BC72-9D37-4A7B-9F78-4C83A07141AB}" srcOrd="0" destOrd="0" presId="urn:microsoft.com/office/officeart/2005/8/layout/orgChart1"/>
    <dgm:cxn modelId="{AEE40EFC-E771-4D26-BFF5-F2AAF58586E9}" type="presParOf" srcId="{E991BC72-9D37-4A7B-9F78-4C83A07141AB}" destId="{4A6BCEBF-63E7-4C64-BC7E-814B055E1D53}" srcOrd="0" destOrd="0" presId="urn:microsoft.com/office/officeart/2005/8/layout/orgChart1"/>
    <dgm:cxn modelId="{B9188819-45EA-4C45-A4C6-8275C8F2E85A}" type="presParOf" srcId="{E991BC72-9D37-4A7B-9F78-4C83A07141AB}" destId="{A4EF966F-1DB5-470E-9E07-CAB3851D5BBD}" srcOrd="1" destOrd="0" presId="urn:microsoft.com/office/officeart/2005/8/layout/orgChart1"/>
    <dgm:cxn modelId="{D94D6281-250F-4683-925A-FE76B938BB83}" type="presParOf" srcId="{E6EF5E14-720A-4103-97CF-34EB94681162}" destId="{602A781F-47BE-4D00-89C3-DD7F7EEAFD19}" srcOrd="1" destOrd="0" presId="urn:microsoft.com/office/officeart/2005/8/layout/orgChart1"/>
    <dgm:cxn modelId="{EC14412B-D0BF-4549-BD22-7423DF968FCE}" type="presParOf" srcId="{602A781F-47BE-4D00-89C3-DD7F7EEAFD19}" destId="{5F925FFC-62CE-4DB2-BD14-AC07F21C88B5}" srcOrd="0" destOrd="0" presId="urn:microsoft.com/office/officeart/2005/8/layout/orgChart1"/>
    <dgm:cxn modelId="{DF5C5AEB-94F1-4E54-9906-97081C80DDF4}" type="presParOf" srcId="{602A781F-47BE-4D00-89C3-DD7F7EEAFD19}" destId="{6DCB2BA2-CB27-4E52-A3CE-8ECB57371557}" srcOrd="1" destOrd="0" presId="urn:microsoft.com/office/officeart/2005/8/layout/orgChart1"/>
    <dgm:cxn modelId="{AB1346FC-E090-42E5-A723-1DE9012C62AE}" type="presParOf" srcId="{6DCB2BA2-CB27-4E52-A3CE-8ECB57371557}" destId="{2F23CE11-0AAB-4C62-A4C3-445F3CE0BE3A}" srcOrd="0" destOrd="0" presId="urn:microsoft.com/office/officeart/2005/8/layout/orgChart1"/>
    <dgm:cxn modelId="{6A17E3D6-34D7-46A3-9E9D-1B1412731AAA}" type="presParOf" srcId="{2F23CE11-0AAB-4C62-A4C3-445F3CE0BE3A}" destId="{4A5B6A00-AE2A-438F-AD34-ACEE6B7E1DB5}" srcOrd="0" destOrd="0" presId="urn:microsoft.com/office/officeart/2005/8/layout/orgChart1"/>
    <dgm:cxn modelId="{98B952F5-9951-404A-90D2-34369B23530A}" type="presParOf" srcId="{2F23CE11-0AAB-4C62-A4C3-445F3CE0BE3A}" destId="{B6E3A73C-B761-46BA-BE9E-8B9E6327960F}" srcOrd="1" destOrd="0" presId="urn:microsoft.com/office/officeart/2005/8/layout/orgChart1"/>
    <dgm:cxn modelId="{263B41F5-8849-4E17-A175-FB3C5010189B}" type="presParOf" srcId="{6DCB2BA2-CB27-4E52-A3CE-8ECB57371557}" destId="{DE7EE3DD-2504-446E-B134-64B53549FB14}" srcOrd="1" destOrd="0" presId="urn:microsoft.com/office/officeart/2005/8/layout/orgChart1"/>
    <dgm:cxn modelId="{BE6E13BB-C715-40D7-A32D-F61005332BC2}" type="presParOf" srcId="{6DCB2BA2-CB27-4E52-A3CE-8ECB57371557}" destId="{BF3457AA-1CD2-4CE1-87B7-6626017ABB81}" srcOrd="2" destOrd="0" presId="urn:microsoft.com/office/officeart/2005/8/layout/orgChart1"/>
    <dgm:cxn modelId="{89C0A166-2CDE-4A21-8F16-7AE0CDD7D3D2}" type="presParOf" srcId="{602A781F-47BE-4D00-89C3-DD7F7EEAFD19}" destId="{00E3BA94-F68C-4230-9742-8E38A715F98E}" srcOrd="2" destOrd="0" presId="urn:microsoft.com/office/officeart/2005/8/layout/orgChart1"/>
    <dgm:cxn modelId="{A0F6E6C9-9189-48FC-9A6B-FB5609FD253D}" type="presParOf" srcId="{602A781F-47BE-4D00-89C3-DD7F7EEAFD19}" destId="{164F0C2D-BDAF-4266-B5BE-F216B49016AF}" srcOrd="3" destOrd="0" presId="urn:microsoft.com/office/officeart/2005/8/layout/orgChart1"/>
    <dgm:cxn modelId="{3CDD5C4D-5BB5-401F-B1C8-6E8798AADA66}" type="presParOf" srcId="{164F0C2D-BDAF-4266-B5BE-F216B49016AF}" destId="{94300EA8-CCA3-4DDC-9BA5-F8753997D396}" srcOrd="0" destOrd="0" presId="urn:microsoft.com/office/officeart/2005/8/layout/orgChart1"/>
    <dgm:cxn modelId="{83B9B6A5-7AE2-47D4-8BA3-024CB4D6D451}" type="presParOf" srcId="{94300EA8-CCA3-4DDC-9BA5-F8753997D396}" destId="{08297D5D-0A92-411A-A022-73A18B407A8A}" srcOrd="0" destOrd="0" presId="urn:microsoft.com/office/officeart/2005/8/layout/orgChart1"/>
    <dgm:cxn modelId="{B3783726-1BE5-4E91-8E94-45C5E74699E7}" type="presParOf" srcId="{94300EA8-CCA3-4DDC-9BA5-F8753997D396}" destId="{88089B86-36BD-4692-8383-4E73B67FFF8E}" srcOrd="1" destOrd="0" presId="urn:microsoft.com/office/officeart/2005/8/layout/orgChart1"/>
    <dgm:cxn modelId="{3770C72E-7757-4D73-A525-435CF7BB3E8D}" type="presParOf" srcId="{164F0C2D-BDAF-4266-B5BE-F216B49016AF}" destId="{1E2FC402-3FF9-40A0-ADBB-4937D88C0E1F}" srcOrd="1" destOrd="0" presId="urn:microsoft.com/office/officeart/2005/8/layout/orgChart1"/>
    <dgm:cxn modelId="{4A784128-BEE7-46C4-9279-E7A4452277B9}" type="presParOf" srcId="{164F0C2D-BDAF-4266-B5BE-F216B49016AF}" destId="{58734594-6D75-41DA-B9ED-9CF0A2FE6A8D}" srcOrd="2" destOrd="0" presId="urn:microsoft.com/office/officeart/2005/8/layout/orgChart1"/>
    <dgm:cxn modelId="{8F1091B3-F053-41E0-9A96-13C00AD88270}" type="presParOf" srcId="{602A781F-47BE-4D00-89C3-DD7F7EEAFD19}" destId="{DF5D5456-836D-4EF6-8E3F-BEA804EA0B1D}" srcOrd="4" destOrd="0" presId="urn:microsoft.com/office/officeart/2005/8/layout/orgChart1"/>
    <dgm:cxn modelId="{866091F9-CB3C-4F66-916F-442C2420B814}" type="presParOf" srcId="{602A781F-47BE-4D00-89C3-DD7F7EEAFD19}" destId="{F99E4B30-1D3E-4254-B79C-E7EB9E8CDC0E}" srcOrd="5" destOrd="0" presId="urn:microsoft.com/office/officeart/2005/8/layout/orgChart1"/>
    <dgm:cxn modelId="{2CA5B2EC-1BE2-4BB6-8792-5C9A4411D67B}" type="presParOf" srcId="{F99E4B30-1D3E-4254-B79C-E7EB9E8CDC0E}" destId="{B11F2FA6-4354-42FB-9221-D4D9671151CA}" srcOrd="0" destOrd="0" presId="urn:microsoft.com/office/officeart/2005/8/layout/orgChart1"/>
    <dgm:cxn modelId="{D79A92CB-B96F-477C-A98A-E4AC82CD44DB}" type="presParOf" srcId="{B11F2FA6-4354-42FB-9221-D4D9671151CA}" destId="{F33C21A3-51C0-4069-AFB0-376DD332113E}" srcOrd="0" destOrd="0" presId="urn:microsoft.com/office/officeart/2005/8/layout/orgChart1"/>
    <dgm:cxn modelId="{57DE15EC-BB25-4A7B-B09A-B27261519F40}" type="presParOf" srcId="{B11F2FA6-4354-42FB-9221-D4D9671151CA}" destId="{887FF229-7521-41E5-B909-6F7E73B2EF7B}" srcOrd="1" destOrd="0" presId="urn:microsoft.com/office/officeart/2005/8/layout/orgChart1"/>
    <dgm:cxn modelId="{044FB29A-530F-41E6-87F4-1B484E8278A9}" type="presParOf" srcId="{F99E4B30-1D3E-4254-B79C-E7EB9E8CDC0E}" destId="{059D32B6-57CF-498A-AD9A-9BDC8D6E46A1}" srcOrd="1" destOrd="0" presId="urn:microsoft.com/office/officeart/2005/8/layout/orgChart1"/>
    <dgm:cxn modelId="{254C27FC-2CE1-41BD-B9CF-54892E652701}" type="presParOf" srcId="{F99E4B30-1D3E-4254-B79C-E7EB9E8CDC0E}" destId="{05B302F8-DE4B-4D1E-944D-838385918426}" srcOrd="2" destOrd="0" presId="urn:microsoft.com/office/officeart/2005/8/layout/orgChart1"/>
    <dgm:cxn modelId="{9EF0101C-DBAC-411D-843C-56E23A96C805}" type="presParOf" srcId="{E6EF5E14-720A-4103-97CF-34EB94681162}" destId="{BE30E1CA-D99C-4C2C-A945-E353ED808314}" srcOrd="2" destOrd="0" presId="urn:microsoft.com/office/officeart/2005/8/layout/orgChart1"/>
    <dgm:cxn modelId="{68E6A49C-D788-46A3-B532-2025206DE4B3}" type="presParOf" srcId="{749272FC-920F-4370-B640-0FB538FE2FB0}" destId="{B920D3B9-0BF6-48D7-81FB-56633C7C02B6}" srcOrd="2" destOrd="0" presId="urn:microsoft.com/office/officeart/2005/8/layout/orgChart1"/>
  </dgm:cxnLst>
  <dgm:bg/>
  <dgm:whole/>
</dgm:dataModel>
</file>

<file path=ppt/diagrams/data2.xml><?xml version="1.0" encoding="utf-8"?>
<dgm:dataModel xmlns:dgm="http://schemas.openxmlformats.org/drawingml/2006/diagram" xmlns:a="http://schemas.openxmlformats.org/drawingml/2006/main">
  <dgm:ptLst>
    <dgm:pt modelId="{8CD21AA4-7894-47F6-BB2E-A0BC465D727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D87E006-178C-49C0-B551-503A95DFBA58}">
      <dgm:prSet phldrT="[Text]"/>
      <dgm:spPr/>
      <dgm:t>
        <a:bodyPr/>
        <a:lstStyle/>
        <a:p>
          <a:r>
            <a:rPr lang="en-US" dirty="0" smtClean="0"/>
            <a:t>Melody </a:t>
          </a:r>
          <a:r>
            <a:rPr lang="en-US" dirty="0" err="1" smtClean="0"/>
            <a:t>Lita</a:t>
          </a:r>
          <a:r>
            <a:rPr lang="en-US" dirty="0" smtClean="0"/>
            <a:t> (Administrator)</a:t>
          </a:r>
          <a:endParaRPr lang="en-US" dirty="0"/>
        </a:p>
      </dgm:t>
    </dgm:pt>
    <dgm:pt modelId="{41399229-BE43-4DAB-AAEF-3E5B8513584E}" type="parTrans" cxnId="{2C6375BA-E0B1-4BCF-9ED2-0E3F36A7B3AB}">
      <dgm:prSet/>
      <dgm:spPr/>
      <dgm:t>
        <a:bodyPr/>
        <a:lstStyle/>
        <a:p>
          <a:endParaRPr lang="en-US"/>
        </a:p>
      </dgm:t>
    </dgm:pt>
    <dgm:pt modelId="{E03DD4E0-F2BB-4BC1-8EB4-664E0C121F96}" type="sibTrans" cxnId="{2C6375BA-E0B1-4BCF-9ED2-0E3F36A7B3AB}">
      <dgm:prSet/>
      <dgm:spPr/>
      <dgm:t>
        <a:bodyPr/>
        <a:lstStyle/>
        <a:p>
          <a:endParaRPr lang="en-US"/>
        </a:p>
      </dgm:t>
    </dgm:pt>
    <dgm:pt modelId="{C5D240FB-24B5-4C91-AC78-94B8DEFC3017}">
      <dgm:prSet phldrT="[Text]"/>
      <dgm:spPr/>
      <dgm:t>
        <a:bodyPr/>
        <a:lstStyle/>
        <a:p>
          <a:r>
            <a:rPr lang="en-US" dirty="0" smtClean="0"/>
            <a:t>Bonny Cardenas </a:t>
          </a:r>
        </a:p>
        <a:p>
          <a:r>
            <a:rPr lang="en-US" dirty="0" smtClean="0"/>
            <a:t>(Project Coordinator)</a:t>
          </a:r>
          <a:endParaRPr lang="en-US" dirty="0"/>
        </a:p>
      </dgm:t>
    </dgm:pt>
    <dgm:pt modelId="{BE448FD2-8E8F-4973-8F35-822C8D59BA08}" type="parTrans" cxnId="{47D88C63-06AB-4C29-8D52-092A0D5F7AE4}">
      <dgm:prSet/>
      <dgm:spPr/>
      <dgm:t>
        <a:bodyPr/>
        <a:lstStyle/>
        <a:p>
          <a:endParaRPr lang="en-US"/>
        </a:p>
      </dgm:t>
    </dgm:pt>
    <dgm:pt modelId="{6C65E370-C5EB-4EB6-9FD6-DCBB178671C7}" type="sibTrans" cxnId="{47D88C63-06AB-4C29-8D52-092A0D5F7AE4}">
      <dgm:prSet/>
      <dgm:spPr/>
      <dgm:t>
        <a:bodyPr/>
        <a:lstStyle/>
        <a:p>
          <a:endParaRPr lang="en-US"/>
        </a:p>
      </dgm:t>
    </dgm:pt>
    <dgm:pt modelId="{2B9A33EA-86AE-4D83-80AF-4D93BA81D7B2}">
      <dgm:prSet phldrT="[Text]"/>
      <dgm:spPr/>
      <dgm:t>
        <a:bodyPr/>
        <a:lstStyle/>
        <a:p>
          <a:r>
            <a:rPr lang="en-US" dirty="0" smtClean="0"/>
            <a:t>Kim Joshua Albino </a:t>
          </a:r>
        </a:p>
        <a:p>
          <a:r>
            <a:rPr lang="en-US" dirty="0" smtClean="0"/>
            <a:t>(Project Manager)</a:t>
          </a:r>
          <a:endParaRPr lang="en-US" dirty="0"/>
        </a:p>
      </dgm:t>
    </dgm:pt>
    <dgm:pt modelId="{18BAEBE7-C6D6-4117-9360-29DE2E5E8B4D}" type="parTrans" cxnId="{8E09AECC-8200-4A52-8412-DEA13000BE81}">
      <dgm:prSet/>
      <dgm:spPr/>
      <dgm:t>
        <a:bodyPr/>
        <a:lstStyle/>
        <a:p>
          <a:endParaRPr lang="en-US"/>
        </a:p>
      </dgm:t>
    </dgm:pt>
    <dgm:pt modelId="{90FC4E89-2D76-47D2-8770-719112C2EB30}" type="sibTrans" cxnId="{8E09AECC-8200-4A52-8412-DEA13000BE81}">
      <dgm:prSet/>
      <dgm:spPr/>
      <dgm:t>
        <a:bodyPr/>
        <a:lstStyle/>
        <a:p>
          <a:endParaRPr lang="en-US"/>
        </a:p>
      </dgm:t>
    </dgm:pt>
    <dgm:pt modelId="{21FA2544-567E-4DD5-B9D6-5FFEE23F88EB}">
      <dgm:prSet phldrT="[Text]"/>
      <dgm:spPr/>
      <dgm:t>
        <a:bodyPr/>
        <a:lstStyle/>
        <a:p>
          <a:r>
            <a:rPr lang="en-US" dirty="0" smtClean="0"/>
            <a:t>Mark Francis </a:t>
          </a:r>
          <a:r>
            <a:rPr lang="en-US" dirty="0" err="1" smtClean="0"/>
            <a:t>Maninang</a:t>
          </a:r>
          <a:endParaRPr lang="en-US" dirty="0" smtClean="0"/>
        </a:p>
        <a:p>
          <a:r>
            <a:rPr lang="en-US" dirty="0" smtClean="0"/>
            <a:t> (Program Manager)</a:t>
          </a:r>
          <a:endParaRPr lang="en-US" dirty="0"/>
        </a:p>
      </dgm:t>
    </dgm:pt>
    <dgm:pt modelId="{13EAF321-4422-474B-86EE-CB32EBF04725}" type="parTrans" cxnId="{84D20052-A973-4D04-89E5-9A8DCA8C32AF}">
      <dgm:prSet/>
      <dgm:spPr/>
      <dgm:t>
        <a:bodyPr/>
        <a:lstStyle/>
        <a:p>
          <a:endParaRPr lang="en-US"/>
        </a:p>
      </dgm:t>
    </dgm:pt>
    <dgm:pt modelId="{F571FF58-21FC-42A7-BD86-EC816A1DC320}" type="sibTrans" cxnId="{84D20052-A973-4D04-89E5-9A8DCA8C32AF}">
      <dgm:prSet/>
      <dgm:spPr/>
      <dgm:t>
        <a:bodyPr/>
        <a:lstStyle/>
        <a:p>
          <a:endParaRPr lang="en-US"/>
        </a:p>
      </dgm:t>
    </dgm:pt>
    <dgm:pt modelId="{0A773C0F-163C-48DD-9CC1-4A1891B7320B}">
      <dgm:prSet phldrT="[Text]"/>
      <dgm:spPr/>
      <dgm:t>
        <a:bodyPr/>
        <a:lstStyle/>
        <a:p>
          <a:r>
            <a:rPr lang="en-US" dirty="0" err="1" smtClean="0"/>
            <a:t>Nomer</a:t>
          </a:r>
          <a:r>
            <a:rPr lang="en-US" dirty="0" smtClean="0"/>
            <a:t> Ramos</a:t>
          </a:r>
        </a:p>
        <a:p>
          <a:r>
            <a:rPr lang="en-US" dirty="0" smtClean="0"/>
            <a:t>(Project Auditor)</a:t>
          </a:r>
        </a:p>
      </dgm:t>
    </dgm:pt>
    <dgm:pt modelId="{16DC4DF6-E841-482B-95E5-028E24C7A5B8}" type="parTrans" cxnId="{D8D25EEC-57E8-4DBB-B4DA-4B9BF2BD009C}">
      <dgm:prSet/>
      <dgm:spPr/>
      <dgm:t>
        <a:bodyPr/>
        <a:lstStyle/>
        <a:p>
          <a:endParaRPr lang="en-US"/>
        </a:p>
      </dgm:t>
    </dgm:pt>
    <dgm:pt modelId="{DB28B677-B29D-476A-BC8D-05DE3DB75656}" type="sibTrans" cxnId="{D8D25EEC-57E8-4DBB-B4DA-4B9BF2BD009C}">
      <dgm:prSet/>
      <dgm:spPr/>
      <dgm:t>
        <a:bodyPr/>
        <a:lstStyle/>
        <a:p>
          <a:endParaRPr lang="en-US"/>
        </a:p>
      </dgm:t>
    </dgm:pt>
    <dgm:pt modelId="{5713C8B4-EC54-4294-9E68-AB8EF147CBCE}">
      <dgm:prSet phldrT="[Text]"/>
      <dgm:spPr/>
      <dgm:t>
        <a:bodyPr/>
        <a:lstStyle/>
        <a:p>
          <a:r>
            <a:rPr lang="en-US" dirty="0" smtClean="0"/>
            <a:t>Kim Joshua Mendoza</a:t>
          </a:r>
        </a:p>
        <a:p>
          <a:r>
            <a:rPr lang="en-US" dirty="0" smtClean="0"/>
            <a:t>(Task Manager)</a:t>
          </a:r>
        </a:p>
      </dgm:t>
    </dgm:pt>
    <dgm:pt modelId="{B1E45496-573D-4F62-8C71-515E5EEFDF06}" type="parTrans" cxnId="{3A73BD71-1963-4BA7-8388-35C706DFA1B8}">
      <dgm:prSet/>
      <dgm:spPr/>
      <dgm:t>
        <a:bodyPr/>
        <a:lstStyle/>
        <a:p>
          <a:endParaRPr lang="en-US"/>
        </a:p>
      </dgm:t>
    </dgm:pt>
    <dgm:pt modelId="{F9B93B43-5BD1-4E72-8DA7-4120D8C98A81}" type="sibTrans" cxnId="{3A73BD71-1963-4BA7-8388-35C706DFA1B8}">
      <dgm:prSet/>
      <dgm:spPr/>
      <dgm:t>
        <a:bodyPr/>
        <a:lstStyle/>
        <a:p>
          <a:endParaRPr lang="en-US"/>
        </a:p>
      </dgm:t>
    </dgm:pt>
    <dgm:pt modelId="{16910691-FFA4-43F7-BBE0-22D19788E9FF}">
      <dgm:prSet phldrT="[Text]"/>
      <dgm:spPr/>
      <dgm:t>
        <a:bodyPr/>
        <a:lstStyle/>
        <a:p>
          <a:r>
            <a:rPr lang="en-US" dirty="0" err="1" smtClean="0"/>
            <a:t>Exequiel</a:t>
          </a:r>
          <a:r>
            <a:rPr lang="en-US" dirty="0" smtClean="0"/>
            <a:t> Ponce </a:t>
          </a:r>
        </a:p>
        <a:p>
          <a:r>
            <a:rPr lang="en-US" dirty="0" smtClean="0"/>
            <a:t>(Project Engineer)</a:t>
          </a:r>
          <a:endParaRPr lang="en-US" dirty="0"/>
        </a:p>
      </dgm:t>
    </dgm:pt>
    <dgm:pt modelId="{F718E7F7-1967-4FA3-A8FE-CE13A7BDE080}" type="parTrans" cxnId="{62C258CE-21E0-40D1-92D3-F2661CAA120B}">
      <dgm:prSet/>
      <dgm:spPr/>
      <dgm:t>
        <a:bodyPr/>
        <a:lstStyle/>
        <a:p>
          <a:endParaRPr lang="en-US"/>
        </a:p>
      </dgm:t>
    </dgm:pt>
    <dgm:pt modelId="{7C629BD5-7E03-4498-A592-C7E015CA410D}" type="sibTrans" cxnId="{62C258CE-21E0-40D1-92D3-F2661CAA120B}">
      <dgm:prSet/>
      <dgm:spPr/>
      <dgm:t>
        <a:bodyPr/>
        <a:lstStyle/>
        <a:p>
          <a:endParaRPr lang="en-US"/>
        </a:p>
      </dgm:t>
    </dgm:pt>
    <dgm:pt modelId="{14AD13CD-7770-42B8-8A85-BE82B63960DC}">
      <dgm:prSet phldrT="[Text]"/>
      <dgm:spPr/>
      <dgm:t>
        <a:bodyPr/>
        <a:lstStyle/>
        <a:p>
          <a:r>
            <a:rPr lang="en-US" dirty="0" smtClean="0"/>
            <a:t>Anthony </a:t>
          </a:r>
          <a:r>
            <a:rPr lang="en-US" dirty="0" err="1" smtClean="0"/>
            <a:t>Pacete</a:t>
          </a:r>
          <a:r>
            <a:rPr lang="en-US" dirty="0" smtClean="0"/>
            <a:t> </a:t>
          </a:r>
        </a:p>
        <a:p>
          <a:r>
            <a:rPr lang="en-US" dirty="0" smtClean="0"/>
            <a:t>(Project Specialist)</a:t>
          </a:r>
        </a:p>
      </dgm:t>
    </dgm:pt>
    <dgm:pt modelId="{792B52FC-40FD-4A63-AB22-F0BEAB79F096}" type="parTrans" cxnId="{AE72B270-7A91-44D1-8C95-0EC3B22ACFEC}">
      <dgm:prSet/>
      <dgm:spPr/>
      <dgm:t>
        <a:bodyPr/>
        <a:lstStyle/>
        <a:p>
          <a:endParaRPr lang="en-US"/>
        </a:p>
      </dgm:t>
    </dgm:pt>
    <dgm:pt modelId="{3B02C009-7E95-4792-AF32-3C8E3E5CD37D}" type="sibTrans" cxnId="{AE72B270-7A91-44D1-8C95-0EC3B22ACFEC}">
      <dgm:prSet/>
      <dgm:spPr/>
      <dgm:t>
        <a:bodyPr/>
        <a:lstStyle/>
        <a:p>
          <a:endParaRPr lang="en-US"/>
        </a:p>
      </dgm:t>
    </dgm:pt>
    <dgm:pt modelId="{EEA04309-3210-46EA-8FCD-E8A19A071A83}">
      <dgm:prSet phldrT="[Text]"/>
      <dgm:spPr/>
      <dgm:t>
        <a:bodyPr/>
        <a:lstStyle/>
        <a:p>
          <a:r>
            <a:rPr lang="en-US" dirty="0" smtClean="0"/>
            <a:t>Alfred Lopez </a:t>
          </a:r>
        </a:p>
        <a:p>
          <a:r>
            <a:rPr lang="en-US" dirty="0" smtClean="0"/>
            <a:t>(Project Specialist)</a:t>
          </a:r>
          <a:endParaRPr lang="en-US" dirty="0"/>
        </a:p>
      </dgm:t>
    </dgm:pt>
    <dgm:pt modelId="{97921BB7-7266-4D18-9734-8F4496848572}" type="parTrans" cxnId="{E2E24548-9DD4-4DF7-9E58-9F933BC104CA}">
      <dgm:prSet/>
      <dgm:spPr/>
      <dgm:t>
        <a:bodyPr/>
        <a:lstStyle/>
        <a:p>
          <a:endParaRPr lang="en-US"/>
        </a:p>
      </dgm:t>
    </dgm:pt>
    <dgm:pt modelId="{1B2A488B-AF59-43BD-867D-855346BA6709}" type="sibTrans" cxnId="{E2E24548-9DD4-4DF7-9E58-9F933BC104CA}">
      <dgm:prSet/>
      <dgm:spPr/>
      <dgm:t>
        <a:bodyPr/>
        <a:lstStyle/>
        <a:p>
          <a:endParaRPr lang="en-US"/>
        </a:p>
      </dgm:t>
    </dgm:pt>
    <dgm:pt modelId="{7ECA4E2D-D962-48F6-81F3-99D3ABDF5F7E}">
      <dgm:prSet phldrT="[Text]"/>
      <dgm:spPr/>
      <dgm:t>
        <a:bodyPr/>
        <a:lstStyle/>
        <a:p>
          <a:r>
            <a:rPr lang="en-US" dirty="0" smtClean="0"/>
            <a:t>Nikki Colleen </a:t>
          </a:r>
          <a:r>
            <a:rPr lang="en-US" dirty="0" err="1" smtClean="0"/>
            <a:t>Devera</a:t>
          </a:r>
          <a:endParaRPr lang="en-US" dirty="0" smtClean="0"/>
        </a:p>
        <a:p>
          <a:r>
            <a:rPr lang="en-US" dirty="0" smtClean="0"/>
            <a:t>(Project Assistant)</a:t>
          </a:r>
          <a:endParaRPr lang="en-US" dirty="0"/>
        </a:p>
      </dgm:t>
    </dgm:pt>
    <dgm:pt modelId="{B23510B7-4DA4-410D-8C6D-EF23FA1990A4}" type="parTrans" cxnId="{29F43CB5-DF20-46F7-97CB-366602AD36E5}">
      <dgm:prSet/>
      <dgm:spPr/>
      <dgm:t>
        <a:bodyPr/>
        <a:lstStyle/>
        <a:p>
          <a:endParaRPr lang="en-US"/>
        </a:p>
      </dgm:t>
    </dgm:pt>
    <dgm:pt modelId="{2500360F-D8B9-4B48-BBA3-AECACFB86B7D}" type="sibTrans" cxnId="{29F43CB5-DF20-46F7-97CB-366602AD36E5}">
      <dgm:prSet/>
      <dgm:spPr/>
      <dgm:t>
        <a:bodyPr/>
        <a:lstStyle/>
        <a:p>
          <a:endParaRPr lang="en-US"/>
        </a:p>
      </dgm:t>
    </dgm:pt>
    <dgm:pt modelId="{DF4D7B7A-B2EC-4F09-AF46-AE3F6EE3E7B1}" type="pres">
      <dgm:prSet presAssocID="{8CD21AA4-7894-47F6-BB2E-A0BC465D7279}" presName="hierChild1" presStyleCnt="0">
        <dgm:presLayoutVars>
          <dgm:orgChart val="1"/>
          <dgm:chPref val="1"/>
          <dgm:dir/>
          <dgm:animOne val="branch"/>
          <dgm:animLvl val="lvl"/>
          <dgm:resizeHandles/>
        </dgm:presLayoutVars>
      </dgm:prSet>
      <dgm:spPr/>
      <dgm:t>
        <a:bodyPr/>
        <a:lstStyle/>
        <a:p>
          <a:endParaRPr lang="en-US"/>
        </a:p>
      </dgm:t>
    </dgm:pt>
    <dgm:pt modelId="{F379E4F6-CA6F-48FC-A741-49C81C837DF5}" type="pres">
      <dgm:prSet presAssocID="{0D87E006-178C-49C0-B551-503A95DFBA58}" presName="hierRoot1" presStyleCnt="0">
        <dgm:presLayoutVars>
          <dgm:hierBranch val="init"/>
        </dgm:presLayoutVars>
      </dgm:prSet>
      <dgm:spPr/>
    </dgm:pt>
    <dgm:pt modelId="{40A918A5-8725-4807-B003-B261A0934AE7}" type="pres">
      <dgm:prSet presAssocID="{0D87E006-178C-49C0-B551-503A95DFBA58}" presName="rootComposite1" presStyleCnt="0"/>
      <dgm:spPr/>
    </dgm:pt>
    <dgm:pt modelId="{0EF23346-F7BF-48A2-A572-CC9B24D5707D}" type="pres">
      <dgm:prSet presAssocID="{0D87E006-178C-49C0-B551-503A95DFBA58}" presName="rootText1" presStyleLbl="node0" presStyleIdx="0" presStyleCnt="2">
        <dgm:presLayoutVars>
          <dgm:chPref val="3"/>
        </dgm:presLayoutVars>
      </dgm:prSet>
      <dgm:spPr/>
      <dgm:t>
        <a:bodyPr/>
        <a:lstStyle/>
        <a:p>
          <a:endParaRPr lang="en-US"/>
        </a:p>
      </dgm:t>
    </dgm:pt>
    <dgm:pt modelId="{79A6966B-1EBC-45A1-9C93-F974E9255400}" type="pres">
      <dgm:prSet presAssocID="{0D87E006-178C-49C0-B551-503A95DFBA58}" presName="rootConnector1" presStyleLbl="node1" presStyleIdx="0" presStyleCnt="0"/>
      <dgm:spPr/>
      <dgm:t>
        <a:bodyPr/>
        <a:lstStyle/>
        <a:p>
          <a:endParaRPr lang="en-US"/>
        </a:p>
      </dgm:t>
    </dgm:pt>
    <dgm:pt modelId="{CAC1CCD2-6845-4CE9-8246-8A5ABA8305A1}" type="pres">
      <dgm:prSet presAssocID="{0D87E006-178C-49C0-B551-503A95DFBA58}" presName="hierChild2" presStyleCnt="0"/>
      <dgm:spPr/>
    </dgm:pt>
    <dgm:pt modelId="{8D894DD1-A201-4E60-B5B1-953E200689A7}" type="pres">
      <dgm:prSet presAssocID="{0D87E006-178C-49C0-B551-503A95DFBA58}" presName="hierChild3" presStyleCnt="0"/>
      <dgm:spPr/>
    </dgm:pt>
    <dgm:pt modelId="{123573A4-4825-49A0-A679-854BA3713E2F}" type="pres">
      <dgm:prSet presAssocID="{C5D240FB-24B5-4C91-AC78-94B8DEFC3017}" presName="hierRoot1" presStyleCnt="0">
        <dgm:presLayoutVars>
          <dgm:hierBranch val="init"/>
        </dgm:presLayoutVars>
      </dgm:prSet>
      <dgm:spPr/>
    </dgm:pt>
    <dgm:pt modelId="{D7B4A53F-90F7-429C-A9A6-F01372F599C4}" type="pres">
      <dgm:prSet presAssocID="{C5D240FB-24B5-4C91-AC78-94B8DEFC3017}" presName="rootComposite1" presStyleCnt="0"/>
      <dgm:spPr/>
    </dgm:pt>
    <dgm:pt modelId="{AA8D560F-ECA0-4B27-9325-2C790627368D}" type="pres">
      <dgm:prSet presAssocID="{C5D240FB-24B5-4C91-AC78-94B8DEFC3017}" presName="rootText1" presStyleLbl="node0" presStyleIdx="1" presStyleCnt="2">
        <dgm:presLayoutVars>
          <dgm:chPref val="3"/>
        </dgm:presLayoutVars>
      </dgm:prSet>
      <dgm:spPr/>
      <dgm:t>
        <a:bodyPr/>
        <a:lstStyle/>
        <a:p>
          <a:endParaRPr lang="en-US"/>
        </a:p>
      </dgm:t>
    </dgm:pt>
    <dgm:pt modelId="{FCE7512B-124C-4268-94A6-35A66F688DEF}" type="pres">
      <dgm:prSet presAssocID="{C5D240FB-24B5-4C91-AC78-94B8DEFC3017}" presName="rootConnector1" presStyleLbl="node1" presStyleIdx="0" presStyleCnt="0"/>
      <dgm:spPr/>
      <dgm:t>
        <a:bodyPr/>
        <a:lstStyle/>
        <a:p>
          <a:endParaRPr lang="en-US"/>
        </a:p>
      </dgm:t>
    </dgm:pt>
    <dgm:pt modelId="{A6713F84-237F-4A86-9425-9F0296379030}" type="pres">
      <dgm:prSet presAssocID="{C5D240FB-24B5-4C91-AC78-94B8DEFC3017}" presName="hierChild2" presStyleCnt="0"/>
      <dgm:spPr/>
    </dgm:pt>
    <dgm:pt modelId="{DE532622-098E-40AA-B7DA-A84563027730}" type="pres">
      <dgm:prSet presAssocID="{18BAEBE7-C6D6-4117-9360-29DE2E5E8B4D}" presName="Name37" presStyleLbl="parChTrans1D2" presStyleIdx="0" presStyleCnt="2"/>
      <dgm:spPr/>
      <dgm:t>
        <a:bodyPr/>
        <a:lstStyle/>
        <a:p>
          <a:endParaRPr lang="en-US"/>
        </a:p>
      </dgm:t>
    </dgm:pt>
    <dgm:pt modelId="{ABFF7006-DC85-45DF-8102-5F76EDDD677D}" type="pres">
      <dgm:prSet presAssocID="{2B9A33EA-86AE-4D83-80AF-4D93BA81D7B2}" presName="hierRoot2" presStyleCnt="0">
        <dgm:presLayoutVars>
          <dgm:hierBranch val="init"/>
        </dgm:presLayoutVars>
      </dgm:prSet>
      <dgm:spPr/>
    </dgm:pt>
    <dgm:pt modelId="{8ACECFF4-59A3-4C8D-B494-D8FECD116DBC}" type="pres">
      <dgm:prSet presAssocID="{2B9A33EA-86AE-4D83-80AF-4D93BA81D7B2}" presName="rootComposite" presStyleCnt="0"/>
      <dgm:spPr/>
    </dgm:pt>
    <dgm:pt modelId="{FC7DDF8D-22FB-47EA-BC04-B24089670380}" type="pres">
      <dgm:prSet presAssocID="{2B9A33EA-86AE-4D83-80AF-4D93BA81D7B2}" presName="rootText" presStyleLbl="node2" presStyleIdx="0" presStyleCnt="2">
        <dgm:presLayoutVars>
          <dgm:chPref val="3"/>
        </dgm:presLayoutVars>
      </dgm:prSet>
      <dgm:spPr/>
      <dgm:t>
        <a:bodyPr/>
        <a:lstStyle/>
        <a:p>
          <a:endParaRPr lang="en-US"/>
        </a:p>
      </dgm:t>
    </dgm:pt>
    <dgm:pt modelId="{9ADBAD72-F13C-402D-803F-BA8DEC01767D}" type="pres">
      <dgm:prSet presAssocID="{2B9A33EA-86AE-4D83-80AF-4D93BA81D7B2}" presName="rootConnector" presStyleLbl="node2" presStyleIdx="0" presStyleCnt="2"/>
      <dgm:spPr/>
      <dgm:t>
        <a:bodyPr/>
        <a:lstStyle/>
        <a:p>
          <a:endParaRPr lang="en-US"/>
        </a:p>
      </dgm:t>
    </dgm:pt>
    <dgm:pt modelId="{3E34F0C4-BECE-4843-A03E-23C13C61C05D}" type="pres">
      <dgm:prSet presAssocID="{2B9A33EA-86AE-4D83-80AF-4D93BA81D7B2}" presName="hierChild4" presStyleCnt="0"/>
      <dgm:spPr/>
    </dgm:pt>
    <dgm:pt modelId="{C26695E2-ED6F-4D0C-A0DD-B8880FF74F03}" type="pres">
      <dgm:prSet presAssocID="{B23510B7-4DA4-410D-8C6D-EF23FA1990A4}" presName="Name37" presStyleLbl="parChTrans1D3" presStyleIdx="0" presStyleCnt="4"/>
      <dgm:spPr/>
      <dgm:t>
        <a:bodyPr/>
        <a:lstStyle/>
        <a:p>
          <a:endParaRPr lang="en-US"/>
        </a:p>
      </dgm:t>
    </dgm:pt>
    <dgm:pt modelId="{A228ED26-27C5-43A0-99E5-C2EF820492A1}" type="pres">
      <dgm:prSet presAssocID="{7ECA4E2D-D962-48F6-81F3-99D3ABDF5F7E}" presName="hierRoot2" presStyleCnt="0">
        <dgm:presLayoutVars>
          <dgm:hierBranch val="init"/>
        </dgm:presLayoutVars>
      </dgm:prSet>
      <dgm:spPr/>
    </dgm:pt>
    <dgm:pt modelId="{EF33F868-2171-43CA-A67E-1333D4CDA799}" type="pres">
      <dgm:prSet presAssocID="{7ECA4E2D-D962-48F6-81F3-99D3ABDF5F7E}" presName="rootComposite" presStyleCnt="0"/>
      <dgm:spPr/>
    </dgm:pt>
    <dgm:pt modelId="{90777382-EEAA-4891-8717-A4C2FE23DF73}" type="pres">
      <dgm:prSet presAssocID="{7ECA4E2D-D962-48F6-81F3-99D3ABDF5F7E}" presName="rootText" presStyleLbl="node3" presStyleIdx="0" presStyleCnt="4">
        <dgm:presLayoutVars>
          <dgm:chPref val="3"/>
        </dgm:presLayoutVars>
      </dgm:prSet>
      <dgm:spPr/>
      <dgm:t>
        <a:bodyPr/>
        <a:lstStyle/>
        <a:p>
          <a:endParaRPr lang="en-US"/>
        </a:p>
      </dgm:t>
    </dgm:pt>
    <dgm:pt modelId="{319F5C35-581F-4483-9FA3-291DE84D4CF7}" type="pres">
      <dgm:prSet presAssocID="{7ECA4E2D-D962-48F6-81F3-99D3ABDF5F7E}" presName="rootConnector" presStyleLbl="node3" presStyleIdx="0" presStyleCnt="4"/>
      <dgm:spPr/>
      <dgm:t>
        <a:bodyPr/>
        <a:lstStyle/>
        <a:p>
          <a:endParaRPr lang="en-US"/>
        </a:p>
      </dgm:t>
    </dgm:pt>
    <dgm:pt modelId="{DE34027A-C631-4530-BDFA-0E4DEB3A9440}" type="pres">
      <dgm:prSet presAssocID="{7ECA4E2D-D962-48F6-81F3-99D3ABDF5F7E}" presName="hierChild4" presStyleCnt="0"/>
      <dgm:spPr/>
    </dgm:pt>
    <dgm:pt modelId="{89208EBA-CD89-4DDC-A71D-132E819CD519}" type="pres">
      <dgm:prSet presAssocID="{F718E7F7-1967-4FA3-A8FE-CE13A7BDE080}" presName="Name37" presStyleLbl="parChTrans1D4" presStyleIdx="0" presStyleCnt="2"/>
      <dgm:spPr/>
      <dgm:t>
        <a:bodyPr/>
        <a:lstStyle/>
        <a:p>
          <a:endParaRPr lang="en-US"/>
        </a:p>
      </dgm:t>
    </dgm:pt>
    <dgm:pt modelId="{F5A7C4D6-F620-4908-BD89-96372B82CE06}" type="pres">
      <dgm:prSet presAssocID="{16910691-FFA4-43F7-BBE0-22D19788E9FF}" presName="hierRoot2" presStyleCnt="0">
        <dgm:presLayoutVars>
          <dgm:hierBranch val="init"/>
        </dgm:presLayoutVars>
      </dgm:prSet>
      <dgm:spPr/>
    </dgm:pt>
    <dgm:pt modelId="{1A8B61AB-D891-42B2-B06A-0E23E2FBE202}" type="pres">
      <dgm:prSet presAssocID="{16910691-FFA4-43F7-BBE0-22D19788E9FF}" presName="rootComposite" presStyleCnt="0"/>
      <dgm:spPr/>
    </dgm:pt>
    <dgm:pt modelId="{B7934D8F-3517-4A0E-A20F-5C3358A2E294}" type="pres">
      <dgm:prSet presAssocID="{16910691-FFA4-43F7-BBE0-22D19788E9FF}" presName="rootText" presStyleLbl="node4" presStyleIdx="0" presStyleCnt="2">
        <dgm:presLayoutVars>
          <dgm:chPref val="3"/>
        </dgm:presLayoutVars>
      </dgm:prSet>
      <dgm:spPr/>
      <dgm:t>
        <a:bodyPr/>
        <a:lstStyle/>
        <a:p>
          <a:endParaRPr lang="en-US"/>
        </a:p>
      </dgm:t>
    </dgm:pt>
    <dgm:pt modelId="{41B5E0E2-9245-4A3E-9753-20CE99A91F70}" type="pres">
      <dgm:prSet presAssocID="{16910691-FFA4-43F7-BBE0-22D19788E9FF}" presName="rootConnector" presStyleLbl="node4" presStyleIdx="0" presStyleCnt="2"/>
      <dgm:spPr/>
      <dgm:t>
        <a:bodyPr/>
        <a:lstStyle/>
        <a:p>
          <a:endParaRPr lang="en-US"/>
        </a:p>
      </dgm:t>
    </dgm:pt>
    <dgm:pt modelId="{D7D54E3E-1EAA-4CB7-9704-3990335CFB41}" type="pres">
      <dgm:prSet presAssocID="{16910691-FFA4-43F7-BBE0-22D19788E9FF}" presName="hierChild4" presStyleCnt="0"/>
      <dgm:spPr/>
    </dgm:pt>
    <dgm:pt modelId="{9DD2A1BF-6B97-4160-A0D8-F7BCBC35666C}" type="pres">
      <dgm:prSet presAssocID="{16910691-FFA4-43F7-BBE0-22D19788E9FF}" presName="hierChild5" presStyleCnt="0"/>
      <dgm:spPr/>
    </dgm:pt>
    <dgm:pt modelId="{C38FC2A8-833C-48F4-961A-C0B6C89BA1A5}" type="pres">
      <dgm:prSet presAssocID="{13EAF321-4422-474B-86EE-CB32EBF04725}" presName="Name37" presStyleLbl="parChTrans1D4" presStyleIdx="1" presStyleCnt="2"/>
      <dgm:spPr/>
      <dgm:t>
        <a:bodyPr/>
        <a:lstStyle/>
        <a:p>
          <a:endParaRPr lang="en-US"/>
        </a:p>
      </dgm:t>
    </dgm:pt>
    <dgm:pt modelId="{F7545439-27B1-4117-A090-500B3A139C30}" type="pres">
      <dgm:prSet presAssocID="{21FA2544-567E-4DD5-B9D6-5FFEE23F88EB}" presName="hierRoot2" presStyleCnt="0">
        <dgm:presLayoutVars>
          <dgm:hierBranch val="init"/>
        </dgm:presLayoutVars>
      </dgm:prSet>
      <dgm:spPr/>
    </dgm:pt>
    <dgm:pt modelId="{F6BD4AEE-ACB9-49E4-8323-A9779302F08C}" type="pres">
      <dgm:prSet presAssocID="{21FA2544-567E-4DD5-B9D6-5FFEE23F88EB}" presName="rootComposite" presStyleCnt="0"/>
      <dgm:spPr/>
    </dgm:pt>
    <dgm:pt modelId="{6261D1D4-F6A7-49B4-A8C7-6F31C1AB48EB}" type="pres">
      <dgm:prSet presAssocID="{21FA2544-567E-4DD5-B9D6-5FFEE23F88EB}" presName="rootText" presStyleLbl="node4" presStyleIdx="1" presStyleCnt="2">
        <dgm:presLayoutVars>
          <dgm:chPref val="3"/>
        </dgm:presLayoutVars>
      </dgm:prSet>
      <dgm:spPr/>
      <dgm:t>
        <a:bodyPr/>
        <a:lstStyle/>
        <a:p>
          <a:endParaRPr lang="en-US"/>
        </a:p>
      </dgm:t>
    </dgm:pt>
    <dgm:pt modelId="{97076398-F62F-4BA0-9F35-D3C072D28497}" type="pres">
      <dgm:prSet presAssocID="{21FA2544-567E-4DD5-B9D6-5FFEE23F88EB}" presName="rootConnector" presStyleLbl="node4" presStyleIdx="1" presStyleCnt="2"/>
      <dgm:spPr/>
      <dgm:t>
        <a:bodyPr/>
        <a:lstStyle/>
        <a:p>
          <a:endParaRPr lang="en-US"/>
        </a:p>
      </dgm:t>
    </dgm:pt>
    <dgm:pt modelId="{4DCDA788-5167-4BBE-9EA8-6637C9F2CC05}" type="pres">
      <dgm:prSet presAssocID="{21FA2544-567E-4DD5-B9D6-5FFEE23F88EB}" presName="hierChild4" presStyleCnt="0"/>
      <dgm:spPr/>
    </dgm:pt>
    <dgm:pt modelId="{C23A027F-A9FF-4A62-9B00-744337D2CA2D}" type="pres">
      <dgm:prSet presAssocID="{21FA2544-567E-4DD5-B9D6-5FFEE23F88EB}" presName="hierChild5" presStyleCnt="0"/>
      <dgm:spPr/>
    </dgm:pt>
    <dgm:pt modelId="{4F7B10DB-E012-48A6-B880-3ED834D81365}" type="pres">
      <dgm:prSet presAssocID="{7ECA4E2D-D962-48F6-81F3-99D3ABDF5F7E}" presName="hierChild5" presStyleCnt="0"/>
      <dgm:spPr/>
    </dgm:pt>
    <dgm:pt modelId="{1827F1D2-0843-40FC-B7E5-6E181DE73644}" type="pres">
      <dgm:prSet presAssocID="{2B9A33EA-86AE-4D83-80AF-4D93BA81D7B2}" presName="hierChild5" presStyleCnt="0"/>
      <dgm:spPr/>
    </dgm:pt>
    <dgm:pt modelId="{F3303EE4-BECA-4CFE-9955-77695CD0CD17}" type="pres">
      <dgm:prSet presAssocID="{16DC4DF6-E841-482B-95E5-028E24C7A5B8}" presName="Name37" presStyleLbl="parChTrans1D2" presStyleIdx="1" presStyleCnt="2"/>
      <dgm:spPr/>
      <dgm:t>
        <a:bodyPr/>
        <a:lstStyle/>
        <a:p>
          <a:endParaRPr lang="en-US"/>
        </a:p>
      </dgm:t>
    </dgm:pt>
    <dgm:pt modelId="{F2B8BED2-8DE2-4594-8CD6-552AB3588AF4}" type="pres">
      <dgm:prSet presAssocID="{0A773C0F-163C-48DD-9CC1-4A1891B7320B}" presName="hierRoot2" presStyleCnt="0">
        <dgm:presLayoutVars>
          <dgm:hierBranch val="init"/>
        </dgm:presLayoutVars>
      </dgm:prSet>
      <dgm:spPr/>
    </dgm:pt>
    <dgm:pt modelId="{5EA2BB9B-6F0C-40BC-A59B-F4BEB631A821}" type="pres">
      <dgm:prSet presAssocID="{0A773C0F-163C-48DD-9CC1-4A1891B7320B}" presName="rootComposite" presStyleCnt="0"/>
      <dgm:spPr/>
    </dgm:pt>
    <dgm:pt modelId="{8855DC3F-EFB9-4E87-86D9-F45DDBBBABC7}" type="pres">
      <dgm:prSet presAssocID="{0A773C0F-163C-48DD-9CC1-4A1891B7320B}" presName="rootText" presStyleLbl="node2" presStyleIdx="1" presStyleCnt="2">
        <dgm:presLayoutVars>
          <dgm:chPref val="3"/>
        </dgm:presLayoutVars>
      </dgm:prSet>
      <dgm:spPr/>
      <dgm:t>
        <a:bodyPr/>
        <a:lstStyle/>
        <a:p>
          <a:endParaRPr lang="en-US"/>
        </a:p>
      </dgm:t>
    </dgm:pt>
    <dgm:pt modelId="{BCD74E3C-0415-4C09-8069-8E32FFC4478D}" type="pres">
      <dgm:prSet presAssocID="{0A773C0F-163C-48DD-9CC1-4A1891B7320B}" presName="rootConnector" presStyleLbl="node2" presStyleIdx="1" presStyleCnt="2"/>
      <dgm:spPr/>
      <dgm:t>
        <a:bodyPr/>
        <a:lstStyle/>
        <a:p>
          <a:endParaRPr lang="en-US"/>
        </a:p>
      </dgm:t>
    </dgm:pt>
    <dgm:pt modelId="{6B1D2F7F-8189-4A0E-A90F-CB366B161477}" type="pres">
      <dgm:prSet presAssocID="{0A773C0F-163C-48DD-9CC1-4A1891B7320B}" presName="hierChild4" presStyleCnt="0"/>
      <dgm:spPr/>
    </dgm:pt>
    <dgm:pt modelId="{EE0A99F1-DB8A-4765-AE93-9E900A25E87E}" type="pres">
      <dgm:prSet presAssocID="{792B52FC-40FD-4A63-AB22-F0BEAB79F096}" presName="Name37" presStyleLbl="parChTrans1D3" presStyleIdx="1" presStyleCnt="4"/>
      <dgm:spPr/>
      <dgm:t>
        <a:bodyPr/>
        <a:lstStyle/>
        <a:p>
          <a:endParaRPr lang="en-US"/>
        </a:p>
      </dgm:t>
    </dgm:pt>
    <dgm:pt modelId="{C446B0AB-FDB5-4DB7-B0E6-EC5DA8813C89}" type="pres">
      <dgm:prSet presAssocID="{14AD13CD-7770-42B8-8A85-BE82B63960DC}" presName="hierRoot2" presStyleCnt="0">
        <dgm:presLayoutVars>
          <dgm:hierBranch val="init"/>
        </dgm:presLayoutVars>
      </dgm:prSet>
      <dgm:spPr/>
    </dgm:pt>
    <dgm:pt modelId="{771E78DA-30F7-4DE3-BF6C-248BEE621753}" type="pres">
      <dgm:prSet presAssocID="{14AD13CD-7770-42B8-8A85-BE82B63960DC}" presName="rootComposite" presStyleCnt="0"/>
      <dgm:spPr/>
    </dgm:pt>
    <dgm:pt modelId="{845B1BE4-5DE4-4728-9AA6-0324B9DEDB7F}" type="pres">
      <dgm:prSet presAssocID="{14AD13CD-7770-42B8-8A85-BE82B63960DC}" presName="rootText" presStyleLbl="node3" presStyleIdx="1" presStyleCnt="4">
        <dgm:presLayoutVars>
          <dgm:chPref val="3"/>
        </dgm:presLayoutVars>
      </dgm:prSet>
      <dgm:spPr/>
      <dgm:t>
        <a:bodyPr/>
        <a:lstStyle/>
        <a:p>
          <a:endParaRPr lang="en-US"/>
        </a:p>
      </dgm:t>
    </dgm:pt>
    <dgm:pt modelId="{4F65841D-7D50-4E2F-AA79-08CD10575904}" type="pres">
      <dgm:prSet presAssocID="{14AD13CD-7770-42B8-8A85-BE82B63960DC}" presName="rootConnector" presStyleLbl="node3" presStyleIdx="1" presStyleCnt="4"/>
      <dgm:spPr/>
      <dgm:t>
        <a:bodyPr/>
        <a:lstStyle/>
        <a:p>
          <a:endParaRPr lang="en-US"/>
        </a:p>
      </dgm:t>
    </dgm:pt>
    <dgm:pt modelId="{4BEDBBB9-5840-4566-BDFD-F1C99947A700}" type="pres">
      <dgm:prSet presAssocID="{14AD13CD-7770-42B8-8A85-BE82B63960DC}" presName="hierChild4" presStyleCnt="0"/>
      <dgm:spPr/>
    </dgm:pt>
    <dgm:pt modelId="{328CF8E0-5090-47E9-84E1-55494FCA869D}" type="pres">
      <dgm:prSet presAssocID="{14AD13CD-7770-42B8-8A85-BE82B63960DC}" presName="hierChild5" presStyleCnt="0"/>
      <dgm:spPr/>
    </dgm:pt>
    <dgm:pt modelId="{7C9EB76B-EB4C-480C-A793-2C43FB903D00}" type="pres">
      <dgm:prSet presAssocID="{97921BB7-7266-4D18-9734-8F4496848572}" presName="Name37" presStyleLbl="parChTrans1D3" presStyleIdx="2" presStyleCnt="4"/>
      <dgm:spPr/>
      <dgm:t>
        <a:bodyPr/>
        <a:lstStyle/>
        <a:p>
          <a:endParaRPr lang="en-US"/>
        </a:p>
      </dgm:t>
    </dgm:pt>
    <dgm:pt modelId="{6B3117FB-D965-4D64-A6B5-731107393E0D}" type="pres">
      <dgm:prSet presAssocID="{EEA04309-3210-46EA-8FCD-E8A19A071A83}" presName="hierRoot2" presStyleCnt="0">
        <dgm:presLayoutVars>
          <dgm:hierBranch val="init"/>
        </dgm:presLayoutVars>
      </dgm:prSet>
      <dgm:spPr/>
    </dgm:pt>
    <dgm:pt modelId="{CA5A0865-50FC-4F56-9CFC-90F9DF8C188C}" type="pres">
      <dgm:prSet presAssocID="{EEA04309-3210-46EA-8FCD-E8A19A071A83}" presName="rootComposite" presStyleCnt="0"/>
      <dgm:spPr/>
    </dgm:pt>
    <dgm:pt modelId="{F6602CFD-D63C-43BA-AAAB-1DBA75A07A0B}" type="pres">
      <dgm:prSet presAssocID="{EEA04309-3210-46EA-8FCD-E8A19A071A83}" presName="rootText" presStyleLbl="node3" presStyleIdx="2" presStyleCnt="4">
        <dgm:presLayoutVars>
          <dgm:chPref val="3"/>
        </dgm:presLayoutVars>
      </dgm:prSet>
      <dgm:spPr/>
      <dgm:t>
        <a:bodyPr/>
        <a:lstStyle/>
        <a:p>
          <a:endParaRPr lang="en-US"/>
        </a:p>
      </dgm:t>
    </dgm:pt>
    <dgm:pt modelId="{1686FA48-28CE-415B-98C7-DE196C0179A6}" type="pres">
      <dgm:prSet presAssocID="{EEA04309-3210-46EA-8FCD-E8A19A071A83}" presName="rootConnector" presStyleLbl="node3" presStyleIdx="2" presStyleCnt="4"/>
      <dgm:spPr/>
      <dgm:t>
        <a:bodyPr/>
        <a:lstStyle/>
        <a:p>
          <a:endParaRPr lang="en-US"/>
        </a:p>
      </dgm:t>
    </dgm:pt>
    <dgm:pt modelId="{89D040F8-09E8-4B21-9FCB-3BEF47F08588}" type="pres">
      <dgm:prSet presAssocID="{EEA04309-3210-46EA-8FCD-E8A19A071A83}" presName="hierChild4" presStyleCnt="0"/>
      <dgm:spPr/>
    </dgm:pt>
    <dgm:pt modelId="{06954144-2541-464D-B44E-2B75DF717169}" type="pres">
      <dgm:prSet presAssocID="{EEA04309-3210-46EA-8FCD-E8A19A071A83}" presName="hierChild5" presStyleCnt="0"/>
      <dgm:spPr/>
    </dgm:pt>
    <dgm:pt modelId="{AD899748-D8D3-4EC9-94A2-9955CF9FB3F1}" type="pres">
      <dgm:prSet presAssocID="{B1E45496-573D-4F62-8C71-515E5EEFDF06}" presName="Name37" presStyleLbl="parChTrans1D3" presStyleIdx="3" presStyleCnt="4"/>
      <dgm:spPr/>
      <dgm:t>
        <a:bodyPr/>
        <a:lstStyle/>
        <a:p>
          <a:endParaRPr lang="en-US"/>
        </a:p>
      </dgm:t>
    </dgm:pt>
    <dgm:pt modelId="{6A11504B-6D0D-4D25-A8E8-A34837481E3E}" type="pres">
      <dgm:prSet presAssocID="{5713C8B4-EC54-4294-9E68-AB8EF147CBCE}" presName="hierRoot2" presStyleCnt="0">
        <dgm:presLayoutVars>
          <dgm:hierBranch val="init"/>
        </dgm:presLayoutVars>
      </dgm:prSet>
      <dgm:spPr/>
    </dgm:pt>
    <dgm:pt modelId="{3C9B52A6-B82F-4A16-B207-2CA3B68491B4}" type="pres">
      <dgm:prSet presAssocID="{5713C8B4-EC54-4294-9E68-AB8EF147CBCE}" presName="rootComposite" presStyleCnt="0"/>
      <dgm:spPr/>
    </dgm:pt>
    <dgm:pt modelId="{6A630023-E48F-4B26-A19E-7CB1423CF906}" type="pres">
      <dgm:prSet presAssocID="{5713C8B4-EC54-4294-9E68-AB8EF147CBCE}" presName="rootText" presStyleLbl="node3" presStyleIdx="3" presStyleCnt="4">
        <dgm:presLayoutVars>
          <dgm:chPref val="3"/>
        </dgm:presLayoutVars>
      </dgm:prSet>
      <dgm:spPr/>
      <dgm:t>
        <a:bodyPr/>
        <a:lstStyle/>
        <a:p>
          <a:endParaRPr lang="en-US"/>
        </a:p>
      </dgm:t>
    </dgm:pt>
    <dgm:pt modelId="{C91ADE18-AA99-4641-8FCF-D2B730AFAF02}" type="pres">
      <dgm:prSet presAssocID="{5713C8B4-EC54-4294-9E68-AB8EF147CBCE}" presName="rootConnector" presStyleLbl="node3" presStyleIdx="3" presStyleCnt="4"/>
      <dgm:spPr/>
      <dgm:t>
        <a:bodyPr/>
        <a:lstStyle/>
        <a:p>
          <a:endParaRPr lang="en-US"/>
        </a:p>
      </dgm:t>
    </dgm:pt>
    <dgm:pt modelId="{224E06DE-63CF-4D29-A411-B8FF5D80C3C2}" type="pres">
      <dgm:prSet presAssocID="{5713C8B4-EC54-4294-9E68-AB8EF147CBCE}" presName="hierChild4" presStyleCnt="0"/>
      <dgm:spPr/>
    </dgm:pt>
    <dgm:pt modelId="{B4C67587-C73A-4C21-AB4C-E3B1F0F2B6A1}" type="pres">
      <dgm:prSet presAssocID="{5713C8B4-EC54-4294-9E68-AB8EF147CBCE}" presName="hierChild5" presStyleCnt="0"/>
      <dgm:spPr/>
    </dgm:pt>
    <dgm:pt modelId="{606E15DD-AE81-4823-8062-859E12406283}" type="pres">
      <dgm:prSet presAssocID="{0A773C0F-163C-48DD-9CC1-4A1891B7320B}" presName="hierChild5" presStyleCnt="0"/>
      <dgm:spPr/>
    </dgm:pt>
    <dgm:pt modelId="{DFBFE635-DCD8-4BA7-B05C-5541F6F30C0A}" type="pres">
      <dgm:prSet presAssocID="{C5D240FB-24B5-4C91-AC78-94B8DEFC3017}" presName="hierChild3" presStyleCnt="0"/>
      <dgm:spPr/>
    </dgm:pt>
  </dgm:ptLst>
  <dgm:cxnLst>
    <dgm:cxn modelId="{E2E24548-9DD4-4DF7-9E58-9F933BC104CA}" srcId="{0A773C0F-163C-48DD-9CC1-4A1891B7320B}" destId="{EEA04309-3210-46EA-8FCD-E8A19A071A83}" srcOrd="1" destOrd="0" parTransId="{97921BB7-7266-4D18-9734-8F4496848572}" sibTransId="{1B2A488B-AF59-43BD-867D-855346BA6709}"/>
    <dgm:cxn modelId="{2C6B3407-5185-4A7F-9D51-A8E613B27632}" type="presOf" srcId="{0D87E006-178C-49C0-B551-503A95DFBA58}" destId="{0EF23346-F7BF-48A2-A572-CC9B24D5707D}" srcOrd="0" destOrd="0" presId="urn:microsoft.com/office/officeart/2005/8/layout/orgChart1"/>
    <dgm:cxn modelId="{37D1ED9E-C2AC-43FF-BCD5-7A4160396B24}" type="presOf" srcId="{C5D240FB-24B5-4C91-AC78-94B8DEFC3017}" destId="{AA8D560F-ECA0-4B27-9325-2C790627368D}" srcOrd="0" destOrd="0" presId="urn:microsoft.com/office/officeart/2005/8/layout/orgChart1"/>
    <dgm:cxn modelId="{F529ACCB-8A8F-421A-82D6-F1C1964A186A}" type="presOf" srcId="{EEA04309-3210-46EA-8FCD-E8A19A071A83}" destId="{F6602CFD-D63C-43BA-AAAB-1DBA75A07A0B}" srcOrd="0" destOrd="0" presId="urn:microsoft.com/office/officeart/2005/8/layout/orgChart1"/>
    <dgm:cxn modelId="{19D630FE-F663-44A9-92BA-B7B691C919AD}" type="presOf" srcId="{0A773C0F-163C-48DD-9CC1-4A1891B7320B}" destId="{BCD74E3C-0415-4C09-8069-8E32FFC4478D}" srcOrd="1" destOrd="0" presId="urn:microsoft.com/office/officeart/2005/8/layout/orgChart1"/>
    <dgm:cxn modelId="{03587429-1302-4D2D-B70E-C19AC8B0648A}" type="presOf" srcId="{B1E45496-573D-4F62-8C71-515E5EEFDF06}" destId="{AD899748-D8D3-4EC9-94A2-9955CF9FB3F1}" srcOrd="0" destOrd="0" presId="urn:microsoft.com/office/officeart/2005/8/layout/orgChart1"/>
    <dgm:cxn modelId="{3A73BD71-1963-4BA7-8388-35C706DFA1B8}" srcId="{0A773C0F-163C-48DD-9CC1-4A1891B7320B}" destId="{5713C8B4-EC54-4294-9E68-AB8EF147CBCE}" srcOrd="2" destOrd="0" parTransId="{B1E45496-573D-4F62-8C71-515E5EEFDF06}" sibTransId="{F9B93B43-5BD1-4E72-8DA7-4120D8C98A81}"/>
    <dgm:cxn modelId="{2C6375BA-E0B1-4BCF-9ED2-0E3F36A7B3AB}" srcId="{8CD21AA4-7894-47F6-BB2E-A0BC465D7279}" destId="{0D87E006-178C-49C0-B551-503A95DFBA58}" srcOrd="0" destOrd="0" parTransId="{41399229-BE43-4DAB-AAEF-3E5B8513584E}" sibTransId="{E03DD4E0-F2BB-4BC1-8EB4-664E0C121F96}"/>
    <dgm:cxn modelId="{D5516C44-E3FC-483D-A867-68CDB8CBE3B2}" type="presOf" srcId="{7ECA4E2D-D962-48F6-81F3-99D3ABDF5F7E}" destId="{90777382-EEAA-4891-8717-A4C2FE23DF73}" srcOrd="0" destOrd="0" presId="urn:microsoft.com/office/officeart/2005/8/layout/orgChart1"/>
    <dgm:cxn modelId="{BB907C79-651C-4935-BAF4-D0D7C16A8567}" type="presOf" srcId="{16910691-FFA4-43F7-BBE0-22D19788E9FF}" destId="{41B5E0E2-9245-4A3E-9753-20CE99A91F70}" srcOrd="1" destOrd="0" presId="urn:microsoft.com/office/officeart/2005/8/layout/orgChart1"/>
    <dgm:cxn modelId="{AB8B3029-5EC5-4544-964E-67B1F7CBEAC7}" type="presOf" srcId="{16DC4DF6-E841-482B-95E5-028E24C7A5B8}" destId="{F3303EE4-BECA-4CFE-9955-77695CD0CD17}" srcOrd="0" destOrd="0" presId="urn:microsoft.com/office/officeart/2005/8/layout/orgChart1"/>
    <dgm:cxn modelId="{AE72B270-7A91-44D1-8C95-0EC3B22ACFEC}" srcId="{0A773C0F-163C-48DD-9CC1-4A1891B7320B}" destId="{14AD13CD-7770-42B8-8A85-BE82B63960DC}" srcOrd="0" destOrd="0" parTransId="{792B52FC-40FD-4A63-AB22-F0BEAB79F096}" sibTransId="{3B02C009-7E95-4792-AF32-3C8E3E5CD37D}"/>
    <dgm:cxn modelId="{CA343584-5548-4DC6-85AC-06502D141171}" type="presOf" srcId="{2B9A33EA-86AE-4D83-80AF-4D93BA81D7B2}" destId="{9ADBAD72-F13C-402D-803F-BA8DEC01767D}" srcOrd="1" destOrd="0" presId="urn:microsoft.com/office/officeart/2005/8/layout/orgChart1"/>
    <dgm:cxn modelId="{55FE1E36-E063-45F2-9489-88922F028425}" type="presOf" srcId="{21FA2544-567E-4DD5-B9D6-5FFEE23F88EB}" destId="{97076398-F62F-4BA0-9F35-D3C072D28497}" srcOrd="1" destOrd="0" presId="urn:microsoft.com/office/officeart/2005/8/layout/orgChart1"/>
    <dgm:cxn modelId="{47D88C63-06AB-4C29-8D52-092A0D5F7AE4}" srcId="{8CD21AA4-7894-47F6-BB2E-A0BC465D7279}" destId="{C5D240FB-24B5-4C91-AC78-94B8DEFC3017}" srcOrd="1" destOrd="0" parTransId="{BE448FD2-8E8F-4973-8F35-822C8D59BA08}" sibTransId="{6C65E370-C5EB-4EB6-9FD6-DCBB178671C7}"/>
    <dgm:cxn modelId="{62C258CE-21E0-40D1-92D3-F2661CAA120B}" srcId="{7ECA4E2D-D962-48F6-81F3-99D3ABDF5F7E}" destId="{16910691-FFA4-43F7-BBE0-22D19788E9FF}" srcOrd="0" destOrd="0" parTransId="{F718E7F7-1967-4FA3-A8FE-CE13A7BDE080}" sibTransId="{7C629BD5-7E03-4498-A592-C7E015CA410D}"/>
    <dgm:cxn modelId="{9A70FC8C-FDEB-4388-927E-EDCB5092F538}" type="presOf" srcId="{13EAF321-4422-474B-86EE-CB32EBF04725}" destId="{C38FC2A8-833C-48F4-961A-C0B6C89BA1A5}" srcOrd="0" destOrd="0" presId="urn:microsoft.com/office/officeart/2005/8/layout/orgChart1"/>
    <dgm:cxn modelId="{C479D8DF-A8BE-4E55-A4AC-038CB5C85D64}" type="presOf" srcId="{21FA2544-567E-4DD5-B9D6-5FFEE23F88EB}" destId="{6261D1D4-F6A7-49B4-A8C7-6F31C1AB48EB}" srcOrd="0" destOrd="0" presId="urn:microsoft.com/office/officeart/2005/8/layout/orgChart1"/>
    <dgm:cxn modelId="{95B8AF36-3A48-46B8-9A17-F46AFDC312B9}" type="presOf" srcId="{18BAEBE7-C6D6-4117-9360-29DE2E5E8B4D}" destId="{DE532622-098E-40AA-B7DA-A84563027730}" srcOrd="0" destOrd="0" presId="urn:microsoft.com/office/officeart/2005/8/layout/orgChart1"/>
    <dgm:cxn modelId="{13C038A1-3E5E-46ED-AB8E-22EF2AB11822}" type="presOf" srcId="{97921BB7-7266-4D18-9734-8F4496848572}" destId="{7C9EB76B-EB4C-480C-A793-2C43FB903D00}" srcOrd="0" destOrd="0" presId="urn:microsoft.com/office/officeart/2005/8/layout/orgChart1"/>
    <dgm:cxn modelId="{74F1CB2F-46DB-46BA-A612-1D6DCFAE7C80}" type="presOf" srcId="{16910691-FFA4-43F7-BBE0-22D19788E9FF}" destId="{B7934D8F-3517-4A0E-A20F-5C3358A2E294}" srcOrd="0" destOrd="0" presId="urn:microsoft.com/office/officeart/2005/8/layout/orgChart1"/>
    <dgm:cxn modelId="{30F06B9D-EFB2-4AFC-B8FE-CC1B84165EF0}" type="presOf" srcId="{792B52FC-40FD-4A63-AB22-F0BEAB79F096}" destId="{EE0A99F1-DB8A-4765-AE93-9E900A25E87E}" srcOrd="0" destOrd="0" presId="urn:microsoft.com/office/officeart/2005/8/layout/orgChart1"/>
    <dgm:cxn modelId="{D8D25EEC-57E8-4DBB-B4DA-4B9BF2BD009C}" srcId="{C5D240FB-24B5-4C91-AC78-94B8DEFC3017}" destId="{0A773C0F-163C-48DD-9CC1-4A1891B7320B}" srcOrd="1" destOrd="0" parTransId="{16DC4DF6-E841-482B-95E5-028E24C7A5B8}" sibTransId="{DB28B677-B29D-476A-BC8D-05DE3DB75656}"/>
    <dgm:cxn modelId="{0295EEFD-857F-4E8A-AC23-FAF366E9E156}" type="presOf" srcId="{14AD13CD-7770-42B8-8A85-BE82B63960DC}" destId="{845B1BE4-5DE4-4728-9AA6-0324B9DEDB7F}" srcOrd="0" destOrd="0" presId="urn:microsoft.com/office/officeart/2005/8/layout/orgChart1"/>
    <dgm:cxn modelId="{BC99B10F-8FB9-4877-B888-C6683C58485D}" type="presOf" srcId="{C5D240FB-24B5-4C91-AC78-94B8DEFC3017}" destId="{FCE7512B-124C-4268-94A6-35A66F688DEF}" srcOrd="1" destOrd="0" presId="urn:microsoft.com/office/officeart/2005/8/layout/orgChart1"/>
    <dgm:cxn modelId="{84D20052-A973-4D04-89E5-9A8DCA8C32AF}" srcId="{7ECA4E2D-D962-48F6-81F3-99D3ABDF5F7E}" destId="{21FA2544-567E-4DD5-B9D6-5FFEE23F88EB}" srcOrd="1" destOrd="0" parTransId="{13EAF321-4422-474B-86EE-CB32EBF04725}" sibTransId="{F571FF58-21FC-42A7-BD86-EC816A1DC320}"/>
    <dgm:cxn modelId="{8E09AECC-8200-4A52-8412-DEA13000BE81}" srcId="{C5D240FB-24B5-4C91-AC78-94B8DEFC3017}" destId="{2B9A33EA-86AE-4D83-80AF-4D93BA81D7B2}" srcOrd="0" destOrd="0" parTransId="{18BAEBE7-C6D6-4117-9360-29DE2E5E8B4D}" sibTransId="{90FC4E89-2D76-47D2-8770-719112C2EB30}"/>
    <dgm:cxn modelId="{7AFD63B5-4AAF-4C39-AF8D-2E9914CFC32A}" type="presOf" srcId="{2B9A33EA-86AE-4D83-80AF-4D93BA81D7B2}" destId="{FC7DDF8D-22FB-47EA-BC04-B24089670380}" srcOrd="0" destOrd="0" presId="urn:microsoft.com/office/officeart/2005/8/layout/orgChart1"/>
    <dgm:cxn modelId="{29F43CB5-DF20-46F7-97CB-366602AD36E5}" srcId="{2B9A33EA-86AE-4D83-80AF-4D93BA81D7B2}" destId="{7ECA4E2D-D962-48F6-81F3-99D3ABDF5F7E}" srcOrd="0" destOrd="0" parTransId="{B23510B7-4DA4-410D-8C6D-EF23FA1990A4}" sibTransId="{2500360F-D8B9-4B48-BBA3-AECACFB86B7D}"/>
    <dgm:cxn modelId="{9494D031-C721-4CE9-B386-E6623D293911}" type="presOf" srcId="{0D87E006-178C-49C0-B551-503A95DFBA58}" destId="{79A6966B-1EBC-45A1-9C93-F974E9255400}" srcOrd="1" destOrd="0" presId="urn:microsoft.com/office/officeart/2005/8/layout/orgChart1"/>
    <dgm:cxn modelId="{D116163C-4083-46EE-A389-2D3438E49C8F}" type="presOf" srcId="{F718E7F7-1967-4FA3-A8FE-CE13A7BDE080}" destId="{89208EBA-CD89-4DDC-A71D-132E819CD519}" srcOrd="0" destOrd="0" presId="urn:microsoft.com/office/officeart/2005/8/layout/orgChart1"/>
    <dgm:cxn modelId="{FB4451C0-72A1-433C-8564-0AE96655CBD7}" type="presOf" srcId="{14AD13CD-7770-42B8-8A85-BE82B63960DC}" destId="{4F65841D-7D50-4E2F-AA79-08CD10575904}" srcOrd="1" destOrd="0" presId="urn:microsoft.com/office/officeart/2005/8/layout/orgChart1"/>
    <dgm:cxn modelId="{410A1BF6-07BD-41F8-B3FF-AA2DBE6FF4A0}" type="presOf" srcId="{EEA04309-3210-46EA-8FCD-E8A19A071A83}" destId="{1686FA48-28CE-415B-98C7-DE196C0179A6}" srcOrd="1" destOrd="0" presId="urn:microsoft.com/office/officeart/2005/8/layout/orgChart1"/>
    <dgm:cxn modelId="{74C39BFA-28D7-48C9-A04B-2FF66130A904}" type="presOf" srcId="{B23510B7-4DA4-410D-8C6D-EF23FA1990A4}" destId="{C26695E2-ED6F-4D0C-A0DD-B8880FF74F03}" srcOrd="0" destOrd="0" presId="urn:microsoft.com/office/officeart/2005/8/layout/orgChart1"/>
    <dgm:cxn modelId="{18697F85-9EC5-4DA7-861E-2D9BB21A707E}" type="presOf" srcId="{5713C8B4-EC54-4294-9E68-AB8EF147CBCE}" destId="{6A630023-E48F-4B26-A19E-7CB1423CF906}" srcOrd="0" destOrd="0" presId="urn:microsoft.com/office/officeart/2005/8/layout/orgChart1"/>
    <dgm:cxn modelId="{7251CBFE-9910-463F-8B54-553942115728}" type="presOf" srcId="{5713C8B4-EC54-4294-9E68-AB8EF147CBCE}" destId="{C91ADE18-AA99-4641-8FCF-D2B730AFAF02}" srcOrd="1" destOrd="0" presId="urn:microsoft.com/office/officeart/2005/8/layout/orgChart1"/>
    <dgm:cxn modelId="{682CDBC5-BAB6-4350-A6FC-940888800775}" type="presOf" srcId="{0A773C0F-163C-48DD-9CC1-4A1891B7320B}" destId="{8855DC3F-EFB9-4E87-86D9-F45DDBBBABC7}" srcOrd="0" destOrd="0" presId="urn:microsoft.com/office/officeart/2005/8/layout/orgChart1"/>
    <dgm:cxn modelId="{40B629C4-28B4-402B-B7EE-83DA44A99011}" type="presOf" srcId="{8CD21AA4-7894-47F6-BB2E-A0BC465D7279}" destId="{DF4D7B7A-B2EC-4F09-AF46-AE3F6EE3E7B1}" srcOrd="0" destOrd="0" presId="urn:microsoft.com/office/officeart/2005/8/layout/orgChart1"/>
    <dgm:cxn modelId="{0627EA59-8DA3-4C4E-83B3-144DE2323BB5}" type="presOf" srcId="{7ECA4E2D-D962-48F6-81F3-99D3ABDF5F7E}" destId="{319F5C35-581F-4483-9FA3-291DE84D4CF7}" srcOrd="1" destOrd="0" presId="urn:microsoft.com/office/officeart/2005/8/layout/orgChart1"/>
    <dgm:cxn modelId="{44D8D308-1986-4287-8D60-B1834A0552A6}" type="presParOf" srcId="{DF4D7B7A-B2EC-4F09-AF46-AE3F6EE3E7B1}" destId="{F379E4F6-CA6F-48FC-A741-49C81C837DF5}" srcOrd="0" destOrd="0" presId="urn:microsoft.com/office/officeart/2005/8/layout/orgChart1"/>
    <dgm:cxn modelId="{28EA8DD5-5BB6-4DBC-BD88-53274EE5F0DA}" type="presParOf" srcId="{F379E4F6-CA6F-48FC-A741-49C81C837DF5}" destId="{40A918A5-8725-4807-B003-B261A0934AE7}" srcOrd="0" destOrd="0" presId="urn:microsoft.com/office/officeart/2005/8/layout/orgChart1"/>
    <dgm:cxn modelId="{1293062E-A375-4182-B217-D7AC624DE052}" type="presParOf" srcId="{40A918A5-8725-4807-B003-B261A0934AE7}" destId="{0EF23346-F7BF-48A2-A572-CC9B24D5707D}" srcOrd="0" destOrd="0" presId="urn:microsoft.com/office/officeart/2005/8/layout/orgChart1"/>
    <dgm:cxn modelId="{D7B77B22-DD09-4A7C-A5B2-388BCB67051B}" type="presParOf" srcId="{40A918A5-8725-4807-B003-B261A0934AE7}" destId="{79A6966B-1EBC-45A1-9C93-F974E9255400}" srcOrd="1" destOrd="0" presId="urn:microsoft.com/office/officeart/2005/8/layout/orgChart1"/>
    <dgm:cxn modelId="{78E793A2-EB3F-41B1-B0A1-1A96BA73D9A4}" type="presParOf" srcId="{F379E4F6-CA6F-48FC-A741-49C81C837DF5}" destId="{CAC1CCD2-6845-4CE9-8246-8A5ABA8305A1}" srcOrd="1" destOrd="0" presId="urn:microsoft.com/office/officeart/2005/8/layout/orgChart1"/>
    <dgm:cxn modelId="{6F73547D-DB75-4BB7-8786-502A19C36CAC}" type="presParOf" srcId="{F379E4F6-CA6F-48FC-A741-49C81C837DF5}" destId="{8D894DD1-A201-4E60-B5B1-953E200689A7}" srcOrd="2" destOrd="0" presId="urn:microsoft.com/office/officeart/2005/8/layout/orgChart1"/>
    <dgm:cxn modelId="{8A492ED1-543F-4D93-AA69-ECB2D9F389DB}" type="presParOf" srcId="{DF4D7B7A-B2EC-4F09-AF46-AE3F6EE3E7B1}" destId="{123573A4-4825-49A0-A679-854BA3713E2F}" srcOrd="1" destOrd="0" presId="urn:microsoft.com/office/officeart/2005/8/layout/orgChart1"/>
    <dgm:cxn modelId="{00FBDDF0-6659-4DAB-BE10-DF4C68A5BD57}" type="presParOf" srcId="{123573A4-4825-49A0-A679-854BA3713E2F}" destId="{D7B4A53F-90F7-429C-A9A6-F01372F599C4}" srcOrd="0" destOrd="0" presId="urn:microsoft.com/office/officeart/2005/8/layout/orgChart1"/>
    <dgm:cxn modelId="{D771F17E-9B10-45CF-96B9-4BB12964E414}" type="presParOf" srcId="{D7B4A53F-90F7-429C-A9A6-F01372F599C4}" destId="{AA8D560F-ECA0-4B27-9325-2C790627368D}" srcOrd="0" destOrd="0" presId="urn:microsoft.com/office/officeart/2005/8/layout/orgChart1"/>
    <dgm:cxn modelId="{4054F4B6-379D-440B-A6A9-39B926CDD165}" type="presParOf" srcId="{D7B4A53F-90F7-429C-A9A6-F01372F599C4}" destId="{FCE7512B-124C-4268-94A6-35A66F688DEF}" srcOrd="1" destOrd="0" presId="urn:microsoft.com/office/officeart/2005/8/layout/orgChart1"/>
    <dgm:cxn modelId="{E1956FB9-BFC7-4CDC-9991-4D279DEEE887}" type="presParOf" srcId="{123573A4-4825-49A0-A679-854BA3713E2F}" destId="{A6713F84-237F-4A86-9425-9F0296379030}" srcOrd="1" destOrd="0" presId="urn:microsoft.com/office/officeart/2005/8/layout/orgChart1"/>
    <dgm:cxn modelId="{F11D7611-0A1D-4B36-8250-B305A3198B06}" type="presParOf" srcId="{A6713F84-237F-4A86-9425-9F0296379030}" destId="{DE532622-098E-40AA-B7DA-A84563027730}" srcOrd="0" destOrd="0" presId="urn:microsoft.com/office/officeart/2005/8/layout/orgChart1"/>
    <dgm:cxn modelId="{1318A94B-E269-4CCC-B66D-F735F9F521C1}" type="presParOf" srcId="{A6713F84-237F-4A86-9425-9F0296379030}" destId="{ABFF7006-DC85-45DF-8102-5F76EDDD677D}" srcOrd="1" destOrd="0" presId="urn:microsoft.com/office/officeart/2005/8/layout/orgChart1"/>
    <dgm:cxn modelId="{D83B36E1-8389-4D69-B6ED-17BF9B414E00}" type="presParOf" srcId="{ABFF7006-DC85-45DF-8102-5F76EDDD677D}" destId="{8ACECFF4-59A3-4C8D-B494-D8FECD116DBC}" srcOrd="0" destOrd="0" presId="urn:microsoft.com/office/officeart/2005/8/layout/orgChart1"/>
    <dgm:cxn modelId="{FAEE9C7C-8FB8-4DBC-931A-933F54506250}" type="presParOf" srcId="{8ACECFF4-59A3-4C8D-B494-D8FECD116DBC}" destId="{FC7DDF8D-22FB-47EA-BC04-B24089670380}" srcOrd="0" destOrd="0" presId="urn:microsoft.com/office/officeart/2005/8/layout/orgChart1"/>
    <dgm:cxn modelId="{0220E2F2-3530-4C1B-8E01-73CC03DB9578}" type="presParOf" srcId="{8ACECFF4-59A3-4C8D-B494-D8FECD116DBC}" destId="{9ADBAD72-F13C-402D-803F-BA8DEC01767D}" srcOrd="1" destOrd="0" presId="urn:microsoft.com/office/officeart/2005/8/layout/orgChart1"/>
    <dgm:cxn modelId="{A39F7223-19C0-4FD9-9848-06A3845BEFE8}" type="presParOf" srcId="{ABFF7006-DC85-45DF-8102-5F76EDDD677D}" destId="{3E34F0C4-BECE-4843-A03E-23C13C61C05D}" srcOrd="1" destOrd="0" presId="urn:microsoft.com/office/officeart/2005/8/layout/orgChart1"/>
    <dgm:cxn modelId="{456BBCC3-30F5-4C5B-8638-01FB9C44EB36}" type="presParOf" srcId="{3E34F0C4-BECE-4843-A03E-23C13C61C05D}" destId="{C26695E2-ED6F-4D0C-A0DD-B8880FF74F03}" srcOrd="0" destOrd="0" presId="urn:microsoft.com/office/officeart/2005/8/layout/orgChart1"/>
    <dgm:cxn modelId="{621A3677-49C2-4713-BF6C-7175274424C5}" type="presParOf" srcId="{3E34F0C4-BECE-4843-A03E-23C13C61C05D}" destId="{A228ED26-27C5-43A0-99E5-C2EF820492A1}" srcOrd="1" destOrd="0" presId="urn:microsoft.com/office/officeart/2005/8/layout/orgChart1"/>
    <dgm:cxn modelId="{6B67A126-D668-4196-8880-930F5369AB37}" type="presParOf" srcId="{A228ED26-27C5-43A0-99E5-C2EF820492A1}" destId="{EF33F868-2171-43CA-A67E-1333D4CDA799}" srcOrd="0" destOrd="0" presId="urn:microsoft.com/office/officeart/2005/8/layout/orgChart1"/>
    <dgm:cxn modelId="{B732380F-BABF-45BD-BB2A-384DB6A76408}" type="presParOf" srcId="{EF33F868-2171-43CA-A67E-1333D4CDA799}" destId="{90777382-EEAA-4891-8717-A4C2FE23DF73}" srcOrd="0" destOrd="0" presId="urn:microsoft.com/office/officeart/2005/8/layout/orgChart1"/>
    <dgm:cxn modelId="{E08169C6-C507-4E0D-A50A-A880E7F58142}" type="presParOf" srcId="{EF33F868-2171-43CA-A67E-1333D4CDA799}" destId="{319F5C35-581F-4483-9FA3-291DE84D4CF7}" srcOrd="1" destOrd="0" presId="urn:microsoft.com/office/officeart/2005/8/layout/orgChart1"/>
    <dgm:cxn modelId="{15A4B65B-ACB2-4C18-BC72-ED0630F32E6E}" type="presParOf" srcId="{A228ED26-27C5-43A0-99E5-C2EF820492A1}" destId="{DE34027A-C631-4530-BDFA-0E4DEB3A9440}" srcOrd="1" destOrd="0" presId="urn:microsoft.com/office/officeart/2005/8/layout/orgChart1"/>
    <dgm:cxn modelId="{00022DD0-225D-4C19-A703-C6F525F29867}" type="presParOf" srcId="{DE34027A-C631-4530-BDFA-0E4DEB3A9440}" destId="{89208EBA-CD89-4DDC-A71D-132E819CD519}" srcOrd="0" destOrd="0" presId="urn:microsoft.com/office/officeart/2005/8/layout/orgChart1"/>
    <dgm:cxn modelId="{8D42DCD2-00D1-4C97-B5BD-D48FBA3BFB14}" type="presParOf" srcId="{DE34027A-C631-4530-BDFA-0E4DEB3A9440}" destId="{F5A7C4D6-F620-4908-BD89-96372B82CE06}" srcOrd="1" destOrd="0" presId="urn:microsoft.com/office/officeart/2005/8/layout/orgChart1"/>
    <dgm:cxn modelId="{33A6AF31-7E3C-4C2A-BAA4-8747CA5F9848}" type="presParOf" srcId="{F5A7C4D6-F620-4908-BD89-96372B82CE06}" destId="{1A8B61AB-D891-42B2-B06A-0E23E2FBE202}" srcOrd="0" destOrd="0" presId="urn:microsoft.com/office/officeart/2005/8/layout/orgChart1"/>
    <dgm:cxn modelId="{05664DA4-2E73-4796-9215-2D3BFDBC19DA}" type="presParOf" srcId="{1A8B61AB-D891-42B2-B06A-0E23E2FBE202}" destId="{B7934D8F-3517-4A0E-A20F-5C3358A2E294}" srcOrd="0" destOrd="0" presId="urn:microsoft.com/office/officeart/2005/8/layout/orgChart1"/>
    <dgm:cxn modelId="{CE769335-E9D6-49F7-93AA-EC0E8EDDEDDF}" type="presParOf" srcId="{1A8B61AB-D891-42B2-B06A-0E23E2FBE202}" destId="{41B5E0E2-9245-4A3E-9753-20CE99A91F70}" srcOrd="1" destOrd="0" presId="urn:microsoft.com/office/officeart/2005/8/layout/orgChart1"/>
    <dgm:cxn modelId="{AF9160DB-455A-4C05-B727-EC02B1BFF87E}" type="presParOf" srcId="{F5A7C4D6-F620-4908-BD89-96372B82CE06}" destId="{D7D54E3E-1EAA-4CB7-9704-3990335CFB41}" srcOrd="1" destOrd="0" presId="urn:microsoft.com/office/officeart/2005/8/layout/orgChart1"/>
    <dgm:cxn modelId="{E7CC7F77-E882-4CC5-AEC9-4135A62AA050}" type="presParOf" srcId="{F5A7C4D6-F620-4908-BD89-96372B82CE06}" destId="{9DD2A1BF-6B97-4160-A0D8-F7BCBC35666C}" srcOrd="2" destOrd="0" presId="urn:microsoft.com/office/officeart/2005/8/layout/orgChart1"/>
    <dgm:cxn modelId="{396DF463-09F6-4D88-8C5E-BD8025145F73}" type="presParOf" srcId="{DE34027A-C631-4530-BDFA-0E4DEB3A9440}" destId="{C38FC2A8-833C-48F4-961A-C0B6C89BA1A5}" srcOrd="2" destOrd="0" presId="urn:microsoft.com/office/officeart/2005/8/layout/orgChart1"/>
    <dgm:cxn modelId="{E60942F2-304F-4A43-A2CE-1624F0505948}" type="presParOf" srcId="{DE34027A-C631-4530-BDFA-0E4DEB3A9440}" destId="{F7545439-27B1-4117-A090-500B3A139C30}" srcOrd="3" destOrd="0" presId="urn:microsoft.com/office/officeart/2005/8/layout/orgChart1"/>
    <dgm:cxn modelId="{D4C02614-D121-4A73-8E5F-3A0D3290D047}" type="presParOf" srcId="{F7545439-27B1-4117-A090-500B3A139C30}" destId="{F6BD4AEE-ACB9-49E4-8323-A9779302F08C}" srcOrd="0" destOrd="0" presId="urn:microsoft.com/office/officeart/2005/8/layout/orgChart1"/>
    <dgm:cxn modelId="{E435899B-9F9A-4DC9-BFFB-D75D17D62A8C}" type="presParOf" srcId="{F6BD4AEE-ACB9-49E4-8323-A9779302F08C}" destId="{6261D1D4-F6A7-49B4-A8C7-6F31C1AB48EB}" srcOrd="0" destOrd="0" presId="urn:microsoft.com/office/officeart/2005/8/layout/orgChart1"/>
    <dgm:cxn modelId="{E6DCC762-90B7-4151-A9E6-FAFDBB7C04C8}" type="presParOf" srcId="{F6BD4AEE-ACB9-49E4-8323-A9779302F08C}" destId="{97076398-F62F-4BA0-9F35-D3C072D28497}" srcOrd="1" destOrd="0" presId="urn:microsoft.com/office/officeart/2005/8/layout/orgChart1"/>
    <dgm:cxn modelId="{9B0377AD-9479-44D0-A4C6-D1C34CD7FDD9}" type="presParOf" srcId="{F7545439-27B1-4117-A090-500B3A139C30}" destId="{4DCDA788-5167-4BBE-9EA8-6637C9F2CC05}" srcOrd="1" destOrd="0" presId="urn:microsoft.com/office/officeart/2005/8/layout/orgChart1"/>
    <dgm:cxn modelId="{2D2B41EE-A5B2-48D5-BFAE-F5A43EC1370D}" type="presParOf" srcId="{F7545439-27B1-4117-A090-500B3A139C30}" destId="{C23A027F-A9FF-4A62-9B00-744337D2CA2D}" srcOrd="2" destOrd="0" presId="urn:microsoft.com/office/officeart/2005/8/layout/orgChart1"/>
    <dgm:cxn modelId="{46F5D46A-E075-49A7-990D-821E206E6892}" type="presParOf" srcId="{A228ED26-27C5-43A0-99E5-C2EF820492A1}" destId="{4F7B10DB-E012-48A6-B880-3ED834D81365}" srcOrd="2" destOrd="0" presId="urn:microsoft.com/office/officeart/2005/8/layout/orgChart1"/>
    <dgm:cxn modelId="{8F16C1B6-97AF-4A5B-89D0-984325AE34A1}" type="presParOf" srcId="{ABFF7006-DC85-45DF-8102-5F76EDDD677D}" destId="{1827F1D2-0843-40FC-B7E5-6E181DE73644}" srcOrd="2" destOrd="0" presId="urn:microsoft.com/office/officeart/2005/8/layout/orgChart1"/>
    <dgm:cxn modelId="{75B9E64A-DAA9-4707-99C4-43633765910F}" type="presParOf" srcId="{A6713F84-237F-4A86-9425-9F0296379030}" destId="{F3303EE4-BECA-4CFE-9955-77695CD0CD17}" srcOrd="2" destOrd="0" presId="urn:microsoft.com/office/officeart/2005/8/layout/orgChart1"/>
    <dgm:cxn modelId="{265DC887-E7F3-4B6F-B798-52C9567118DF}" type="presParOf" srcId="{A6713F84-237F-4A86-9425-9F0296379030}" destId="{F2B8BED2-8DE2-4594-8CD6-552AB3588AF4}" srcOrd="3" destOrd="0" presId="urn:microsoft.com/office/officeart/2005/8/layout/orgChart1"/>
    <dgm:cxn modelId="{1876E7FA-EDE4-4134-A3A2-9B6DA123CC71}" type="presParOf" srcId="{F2B8BED2-8DE2-4594-8CD6-552AB3588AF4}" destId="{5EA2BB9B-6F0C-40BC-A59B-F4BEB631A821}" srcOrd="0" destOrd="0" presId="urn:microsoft.com/office/officeart/2005/8/layout/orgChart1"/>
    <dgm:cxn modelId="{A2E971E5-5AE6-4803-81BD-4509FBDD63E8}" type="presParOf" srcId="{5EA2BB9B-6F0C-40BC-A59B-F4BEB631A821}" destId="{8855DC3F-EFB9-4E87-86D9-F45DDBBBABC7}" srcOrd="0" destOrd="0" presId="urn:microsoft.com/office/officeart/2005/8/layout/orgChart1"/>
    <dgm:cxn modelId="{FC625025-1DE1-49D2-973B-EF48BF4E1C1A}" type="presParOf" srcId="{5EA2BB9B-6F0C-40BC-A59B-F4BEB631A821}" destId="{BCD74E3C-0415-4C09-8069-8E32FFC4478D}" srcOrd="1" destOrd="0" presId="urn:microsoft.com/office/officeart/2005/8/layout/orgChart1"/>
    <dgm:cxn modelId="{2C575584-A28D-4617-8DE4-9DFC9BC01344}" type="presParOf" srcId="{F2B8BED2-8DE2-4594-8CD6-552AB3588AF4}" destId="{6B1D2F7F-8189-4A0E-A90F-CB366B161477}" srcOrd="1" destOrd="0" presId="urn:microsoft.com/office/officeart/2005/8/layout/orgChart1"/>
    <dgm:cxn modelId="{6BEB4ED2-A021-4865-AB3A-AC1F0715C114}" type="presParOf" srcId="{6B1D2F7F-8189-4A0E-A90F-CB366B161477}" destId="{EE0A99F1-DB8A-4765-AE93-9E900A25E87E}" srcOrd="0" destOrd="0" presId="urn:microsoft.com/office/officeart/2005/8/layout/orgChart1"/>
    <dgm:cxn modelId="{56F607C3-532F-4FE6-9E63-F1881CCC0EBC}" type="presParOf" srcId="{6B1D2F7F-8189-4A0E-A90F-CB366B161477}" destId="{C446B0AB-FDB5-4DB7-B0E6-EC5DA8813C89}" srcOrd="1" destOrd="0" presId="urn:microsoft.com/office/officeart/2005/8/layout/orgChart1"/>
    <dgm:cxn modelId="{E3829C87-93B2-4EEF-9190-95B2306FA4A5}" type="presParOf" srcId="{C446B0AB-FDB5-4DB7-B0E6-EC5DA8813C89}" destId="{771E78DA-30F7-4DE3-BF6C-248BEE621753}" srcOrd="0" destOrd="0" presId="urn:microsoft.com/office/officeart/2005/8/layout/orgChart1"/>
    <dgm:cxn modelId="{6B6D19AB-58A0-448D-AF45-4CD3C2F58B12}" type="presParOf" srcId="{771E78DA-30F7-4DE3-BF6C-248BEE621753}" destId="{845B1BE4-5DE4-4728-9AA6-0324B9DEDB7F}" srcOrd="0" destOrd="0" presId="urn:microsoft.com/office/officeart/2005/8/layout/orgChart1"/>
    <dgm:cxn modelId="{FAC61F89-49AC-4807-9693-30EA095D729F}" type="presParOf" srcId="{771E78DA-30F7-4DE3-BF6C-248BEE621753}" destId="{4F65841D-7D50-4E2F-AA79-08CD10575904}" srcOrd="1" destOrd="0" presId="urn:microsoft.com/office/officeart/2005/8/layout/orgChart1"/>
    <dgm:cxn modelId="{B6B7D10D-83CE-4D49-BD4F-7709FBDA09D1}" type="presParOf" srcId="{C446B0AB-FDB5-4DB7-B0E6-EC5DA8813C89}" destId="{4BEDBBB9-5840-4566-BDFD-F1C99947A700}" srcOrd="1" destOrd="0" presId="urn:microsoft.com/office/officeart/2005/8/layout/orgChart1"/>
    <dgm:cxn modelId="{EC7EDBBF-5995-43A8-ACDA-D53FE3109739}" type="presParOf" srcId="{C446B0AB-FDB5-4DB7-B0E6-EC5DA8813C89}" destId="{328CF8E0-5090-47E9-84E1-55494FCA869D}" srcOrd="2" destOrd="0" presId="urn:microsoft.com/office/officeart/2005/8/layout/orgChart1"/>
    <dgm:cxn modelId="{D802CEA7-587C-4AB3-9451-9134C304AE31}" type="presParOf" srcId="{6B1D2F7F-8189-4A0E-A90F-CB366B161477}" destId="{7C9EB76B-EB4C-480C-A793-2C43FB903D00}" srcOrd="2" destOrd="0" presId="urn:microsoft.com/office/officeart/2005/8/layout/orgChart1"/>
    <dgm:cxn modelId="{9141B532-43C6-4755-B0E2-05C3A4DA438C}" type="presParOf" srcId="{6B1D2F7F-8189-4A0E-A90F-CB366B161477}" destId="{6B3117FB-D965-4D64-A6B5-731107393E0D}" srcOrd="3" destOrd="0" presId="urn:microsoft.com/office/officeart/2005/8/layout/orgChart1"/>
    <dgm:cxn modelId="{164A0F96-ACF0-4063-A965-9FB649C85CBB}" type="presParOf" srcId="{6B3117FB-D965-4D64-A6B5-731107393E0D}" destId="{CA5A0865-50FC-4F56-9CFC-90F9DF8C188C}" srcOrd="0" destOrd="0" presId="urn:microsoft.com/office/officeart/2005/8/layout/orgChart1"/>
    <dgm:cxn modelId="{CC55F85B-DB84-496D-9464-A4FDD2629BA0}" type="presParOf" srcId="{CA5A0865-50FC-4F56-9CFC-90F9DF8C188C}" destId="{F6602CFD-D63C-43BA-AAAB-1DBA75A07A0B}" srcOrd="0" destOrd="0" presId="urn:microsoft.com/office/officeart/2005/8/layout/orgChart1"/>
    <dgm:cxn modelId="{A98722C6-455B-4475-8798-87012F4235D9}" type="presParOf" srcId="{CA5A0865-50FC-4F56-9CFC-90F9DF8C188C}" destId="{1686FA48-28CE-415B-98C7-DE196C0179A6}" srcOrd="1" destOrd="0" presId="urn:microsoft.com/office/officeart/2005/8/layout/orgChart1"/>
    <dgm:cxn modelId="{1560DE80-7B22-4372-A59B-CBA83A52D6B2}" type="presParOf" srcId="{6B3117FB-D965-4D64-A6B5-731107393E0D}" destId="{89D040F8-09E8-4B21-9FCB-3BEF47F08588}" srcOrd="1" destOrd="0" presId="urn:microsoft.com/office/officeart/2005/8/layout/orgChart1"/>
    <dgm:cxn modelId="{7075EBCF-A207-4075-95B8-E05DA24F0C95}" type="presParOf" srcId="{6B3117FB-D965-4D64-A6B5-731107393E0D}" destId="{06954144-2541-464D-B44E-2B75DF717169}" srcOrd="2" destOrd="0" presId="urn:microsoft.com/office/officeart/2005/8/layout/orgChart1"/>
    <dgm:cxn modelId="{F442491A-AA59-4F86-BAA1-9293F6C5CA2D}" type="presParOf" srcId="{6B1D2F7F-8189-4A0E-A90F-CB366B161477}" destId="{AD899748-D8D3-4EC9-94A2-9955CF9FB3F1}" srcOrd="4" destOrd="0" presId="urn:microsoft.com/office/officeart/2005/8/layout/orgChart1"/>
    <dgm:cxn modelId="{D01EB978-59DD-4886-872A-E471E14D312A}" type="presParOf" srcId="{6B1D2F7F-8189-4A0E-A90F-CB366B161477}" destId="{6A11504B-6D0D-4D25-A8E8-A34837481E3E}" srcOrd="5" destOrd="0" presId="urn:microsoft.com/office/officeart/2005/8/layout/orgChart1"/>
    <dgm:cxn modelId="{6C0A943E-AA8A-402C-AB70-4DC2872BE5B3}" type="presParOf" srcId="{6A11504B-6D0D-4D25-A8E8-A34837481E3E}" destId="{3C9B52A6-B82F-4A16-B207-2CA3B68491B4}" srcOrd="0" destOrd="0" presId="urn:microsoft.com/office/officeart/2005/8/layout/orgChart1"/>
    <dgm:cxn modelId="{4B5C3E6C-2678-4E9A-B1CA-97A5EBF08EA2}" type="presParOf" srcId="{3C9B52A6-B82F-4A16-B207-2CA3B68491B4}" destId="{6A630023-E48F-4B26-A19E-7CB1423CF906}" srcOrd="0" destOrd="0" presId="urn:microsoft.com/office/officeart/2005/8/layout/orgChart1"/>
    <dgm:cxn modelId="{7DE29E1C-4E64-4A1A-8C45-7B7BAAB63E15}" type="presParOf" srcId="{3C9B52A6-B82F-4A16-B207-2CA3B68491B4}" destId="{C91ADE18-AA99-4641-8FCF-D2B730AFAF02}" srcOrd="1" destOrd="0" presId="urn:microsoft.com/office/officeart/2005/8/layout/orgChart1"/>
    <dgm:cxn modelId="{1CB09099-B4A4-45CD-823A-3038E9D14ABC}" type="presParOf" srcId="{6A11504B-6D0D-4D25-A8E8-A34837481E3E}" destId="{224E06DE-63CF-4D29-A411-B8FF5D80C3C2}" srcOrd="1" destOrd="0" presId="urn:microsoft.com/office/officeart/2005/8/layout/orgChart1"/>
    <dgm:cxn modelId="{3F45CB6E-95BB-41F9-BBE4-44D52888FDC2}" type="presParOf" srcId="{6A11504B-6D0D-4D25-A8E8-A34837481E3E}" destId="{B4C67587-C73A-4C21-AB4C-E3B1F0F2B6A1}" srcOrd="2" destOrd="0" presId="urn:microsoft.com/office/officeart/2005/8/layout/orgChart1"/>
    <dgm:cxn modelId="{9C871E23-105A-467B-BCAB-1C949C7777AA}" type="presParOf" srcId="{F2B8BED2-8DE2-4594-8CD6-552AB3588AF4}" destId="{606E15DD-AE81-4823-8062-859E12406283}" srcOrd="2" destOrd="0" presId="urn:microsoft.com/office/officeart/2005/8/layout/orgChart1"/>
    <dgm:cxn modelId="{6E894E89-0B08-4D08-802B-0E5C260863F0}" type="presParOf" srcId="{123573A4-4825-49A0-A679-854BA3713E2F}" destId="{DFBFE635-DCD8-4BA7-B05C-5541F6F30C0A}" srcOrd="2" destOrd="0" presId="urn:microsoft.com/office/officeart/2005/8/layout/orgChart1"/>
  </dgm:cxnLst>
  <dgm:bg/>
  <dgm:whole/>
</dgm:dataModel>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EA6937-EB0A-4B21-9B56-FA2FF518635A}" type="datetimeFigureOut">
              <a:rPr lang="en-US" smtClean="0"/>
              <a:pPr/>
              <a:t>4/12/2015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9F5AEB-6812-4428-A1D3-9A1B3ADE020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EA6937-EB0A-4B21-9B56-FA2FF518635A}" type="datetimeFigureOut">
              <a:rPr lang="en-US" smtClean="0"/>
              <a:pPr/>
              <a:t>4/12/2015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9F5AEB-6812-4428-A1D3-9A1B3ADE020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EA6937-EB0A-4B21-9B56-FA2FF518635A}" type="datetimeFigureOut">
              <a:rPr lang="en-US" smtClean="0"/>
              <a:pPr/>
              <a:t>4/12/2015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9F5AEB-6812-4428-A1D3-9A1B3ADE020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EA6937-EB0A-4B21-9B56-FA2FF518635A}" type="datetimeFigureOut">
              <a:rPr lang="en-US" smtClean="0"/>
              <a:pPr/>
              <a:t>4/12/2015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9F5AEB-6812-4428-A1D3-9A1B3ADE020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EA6937-EB0A-4B21-9B56-FA2FF518635A}" type="datetimeFigureOut">
              <a:rPr lang="en-US" smtClean="0"/>
              <a:pPr/>
              <a:t>4/12/2015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9F5AEB-6812-4428-A1D3-9A1B3ADE020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EA6937-EB0A-4B21-9B56-FA2FF518635A}" type="datetimeFigureOut">
              <a:rPr lang="en-US" smtClean="0"/>
              <a:pPr/>
              <a:t>4/12/2015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9F5AEB-6812-4428-A1D3-9A1B3ADE020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EA6937-EB0A-4B21-9B56-FA2FF518635A}" type="datetimeFigureOut">
              <a:rPr lang="en-US" smtClean="0"/>
              <a:pPr/>
              <a:t>4/12/2015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9F5AEB-6812-4428-A1D3-9A1B3ADE020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EA6937-EB0A-4B21-9B56-FA2FF518635A}" type="datetimeFigureOut">
              <a:rPr lang="en-US" smtClean="0"/>
              <a:pPr/>
              <a:t>4/12/2015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9F5AEB-6812-4428-A1D3-9A1B3ADE020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EA6937-EB0A-4B21-9B56-FA2FF518635A}" type="datetimeFigureOut">
              <a:rPr lang="en-US" smtClean="0"/>
              <a:pPr/>
              <a:t>4/12/2015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9F5AEB-6812-4428-A1D3-9A1B3ADE020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EA6937-EB0A-4B21-9B56-FA2FF518635A}" type="datetimeFigureOut">
              <a:rPr lang="en-US" smtClean="0"/>
              <a:pPr/>
              <a:t>4/12/2015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9F5AEB-6812-4428-A1D3-9A1B3ADE020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EA6937-EB0A-4B21-9B56-FA2FF518635A}" type="datetimeFigureOut">
              <a:rPr lang="en-US" smtClean="0"/>
              <a:pPr/>
              <a:t>4/12/2015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9F5AEB-6812-4428-A1D3-9A1B3ADE020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EA6937-EB0A-4B21-9B56-FA2FF518635A}" type="datetimeFigureOut">
              <a:rPr lang="en-US" smtClean="0"/>
              <a:pPr/>
              <a:t>4/12/2015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9F5AEB-6812-4428-A1D3-9A1B3ADE020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tenten\Documents\Unicornic\img\unicornLogo2.png"/>
          <p:cNvPicPr>
            <a:picLocks noChangeAspect="1" noChangeArrowheads="1"/>
          </p:cNvPicPr>
          <p:nvPr/>
        </p:nvPicPr>
        <p:blipFill>
          <a:blip r:embed="rId2" cstate="print"/>
          <a:srcRect/>
          <a:stretch>
            <a:fillRect/>
          </a:stretch>
        </p:blipFill>
        <p:spPr bwMode="auto">
          <a:xfrm>
            <a:off x="1828800" y="152400"/>
            <a:ext cx="5486400" cy="5486400"/>
          </a:xfrm>
          <a:prstGeom prst="rect">
            <a:avLst/>
          </a:prstGeom>
          <a:noFill/>
        </p:spPr>
      </p:pic>
      <p:sp>
        <p:nvSpPr>
          <p:cNvPr id="5" name="TextBox 4"/>
          <p:cNvSpPr txBox="1"/>
          <p:nvPr/>
        </p:nvSpPr>
        <p:spPr>
          <a:xfrm>
            <a:off x="990600" y="5791200"/>
            <a:ext cx="7162800" cy="369332"/>
          </a:xfrm>
          <a:prstGeom prst="rect">
            <a:avLst/>
          </a:prstGeom>
          <a:noFill/>
        </p:spPr>
        <p:txBody>
          <a:bodyPr wrap="square" rtlCol="0">
            <a:spAutoFit/>
          </a:bodyPr>
          <a:lstStyle/>
          <a:p>
            <a:pPr algn="ctr"/>
            <a:r>
              <a:rPr lang="en-US" dirty="0" smtClean="0">
                <a:latin typeface="Copperplate Gothic Light" pitchFamily="34" charset="0"/>
              </a:rPr>
              <a:t>Presented By: </a:t>
            </a:r>
            <a:r>
              <a:rPr lang="en-US" dirty="0" err="1" smtClean="0">
                <a:latin typeface="Copperplate Gothic Light" pitchFamily="34" charset="0"/>
              </a:rPr>
              <a:t>Unicornic</a:t>
            </a:r>
            <a:r>
              <a:rPr lang="en-US" dirty="0" smtClean="0">
                <a:latin typeface="Copperplate Gothic Light" pitchFamily="34" charset="0"/>
              </a:rPr>
              <a:t> Company</a:t>
            </a:r>
            <a:endParaRPr lang="en-US" dirty="0">
              <a:latin typeface="Copperplate Gothic Light"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pperplate Gothic Bold" pitchFamily="34" charset="0"/>
              </a:rPr>
              <a:t>Data Gathering</a:t>
            </a:r>
            <a:endParaRPr lang="en-US" dirty="0">
              <a:latin typeface="Copperplate Gothic Bold" pitchFamily="34" charset="0"/>
            </a:endParaRPr>
          </a:p>
        </p:txBody>
      </p:sp>
      <p:sp>
        <p:nvSpPr>
          <p:cNvPr id="3" name="Content Placeholder 2"/>
          <p:cNvSpPr>
            <a:spLocks noGrp="1"/>
          </p:cNvSpPr>
          <p:nvPr>
            <p:ph idx="1"/>
          </p:nvPr>
        </p:nvSpPr>
        <p:spPr/>
        <p:txBody>
          <a:bodyPr/>
          <a:lstStyle/>
          <a:p>
            <a:r>
              <a:rPr lang="en-US" b="1" dirty="0" smtClean="0"/>
              <a:t>On Reservation: </a:t>
            </a:r>
            <a:r>
              <a:rPr lang="en-US" dirty="0" smtClean="0"/>
              <a:t>Half of </a:t>
            </a:r>
            <a:r>
              <a:rPr lang="en-US" dirty="0"/>
              <a:t>T</a:t>
            </a:r>
            <a:r>
              <a:rPr lang="en-US" dirty="0" smtClean="0"/>
              <a:t>otal Payment</a:t>
            </a:r>
          </a:p>
          <a:p>
            <a:r>
              <a:rPr lang="en-US" b="1" dirty="0" smtClean="0"/>
              <a:t>During or before service end: </a:t>
            </a:r>
            <a:r>
              <a:rPr lang="en-US" dirty="0" smtClean="0"/>
              <a:t>Other Half of the Payment</a:t>
            </a:r>
            <a:endParaRPr lang="en-US"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pperplate Gothic Bold" pitchFamily="34" charset="0"/>
              </a:rPr>
              <a:t>Documentation</a:t>
            </a:r>
            <a:endParaRPr lang="en-US" dirty="0">
              <a:latin typeface="Copperplate Gothic Bold" pitchFamily="34" charset="0"/>
            </a:endParaRPr>
          </a:p>
        </p:txBody>
      </p:sp>
      <p:sp>
        <p:nvSpPr>
          <p:cNvPr id="3" name="Content Placeholder 2"/>
          <p:cNvSpPr>
            <a:spLocks noGrp="1"/>
          </p:cNvSpPr>
          <p:nvPr>
            <p:ph idx="1"/>
          </p:nvPr>
        </p:nvSpPr>
        <p:spPr/>
        <p:txBody>
          <a:bodyPr>
            <a:normAutofit fontScale="47500" lnSpcReduction="20000"/>
          </a:bodyPr>
          <a:lstStyle/>
          <a:p>
            <a:r>
              <a:rPr lang="en-US" b="1" dirty="0" smtClean="0"/>
              <a:t>Introduction</a:t>
            </a:r>
          </a:p>
          <a:p>
            <a:pPr>
              <a:buNone/>
            </a:pPr>
            <a:r>
              <a:rPr lang="en-US" dirty="0" smtClean="0"/>
              <a:t>		A</a:t>
            </a:r>
            <a:r>
              <a:rPr lang="en-US" dirty="0" smtClean="0"/>
              <a:t> computer reservations system or central reservation system (CRS) is a computerized system used to store and retrieve information and conduct transactions related to air travel, hotels, car rental, or activities. Originally designed and operated by airlines, </a:t>
            </a:r>
            <a:r>
              <a:rPr lang="en-US" dirty="0" err="1" smtClean="0"/>
              <a:t>CRSes</a:t>
            </a:r>
            <a:r>
              <a:rPr lang="en-US" dirty="0" smtClean="0"/>
              <a:t> were later extended for the use of travel agencies. Major CRS operations that book and sell tickets for multiple airlines are known as Global Distribution System (GDS). Airlines have divested most of their direct holdings to dedicated GDS companies, who make their systems accessible to consumers through Internet gateways. Modern </a:t>
            </a:r>
            <a:r>
              <a:rPr lang="en-US" dirty="0" err="1" smtClean="0"/>
              <a:t>GDSes</a:t>
            </a:r>
            <a:r>
              <a:rPr lang="en-US" dirty="0" smtClean="0"/>
              <a:t> typically allow users to book hotel rooms, rental cars, airline tickets as well as activities and tours. They also provide access to railway reservations and bus reservations in some markets, although these are not always integrated with the main system.</a:t>
            </a:r>
          </a:p>
          <a:p>
            <a:pPr>
              <a:buNone/>
            </a:pPr>
            <a:r>
              <a:rPr lang="en-US" dirty="0" smtClean="0"/>
              <a:t>		</a:t>
            </a:r>
            <a:r>
              <a:rPr lang="en-US" dirty="0" smtClean="0"/>
              <a:t>The </a:t>
            </a:r>
            <a:r>
              <a:rPr lang="en-US" dirty="0" smtClean="0"/>
              <a:t>online reservation system provides service to on-line customers. Online customers can make a research about the resort, they may soon make a reservations or cancels an existing reservation on the resort’s web site and at the same time can pay already about the bill. Customers will have an easy access using this web-based online reservation where they can save time and effort going to the resort just to inquire or make a reservation. </a:t>
            </a:r>
          </a:p>
          <a:p>
            <a:pPr>
              <a:buNone/>
            </a:pPr>
            <a:r>
              <a:rPr lang="en-US" dirty="0" smtClean="0"/>
              <a:t>	</a:t>
            </a:r>
            <a:r>
              <a:rPr lang="en-US" dirty="0" smtClean="0"/>
              <a:t>	The </a:t>
            </a:r>
            <a:r>
              <a:rPr lang="en-US" dirty="0" smtClean="0"/>
              <a:t>Unicorn Waterways was started at 1980. It was first </a:t>
            </a:r>
            <a:r>
              <a:rPr lang="en-US" dirty="0" err="1" smtClean="0"/>
              <a:t>Daanang</a:t>
            </a:r>
            <a:r>
              <a:rPr lang="en-US" dirty="0" smtClean="0"/>
              <a:t> </a:t>
            </a:r>
            <a:r>
              <a:rPr lang="en-US" dirty="0" err="1" smtClean="0"/>
              <a:t>Tubig</a:t>
            </a:r>
            <a:r>
              <a:rPr lang="en-US" dirty="0" smtClean="0"/>
              <a:t> </a:t>
            </a:r>
            <a:r>
              <a:rPr lang="en-US" dirty="0" err="1" smtClean="0"/>
              <a:t>sa</a:t>
            </a:r>
            <a:r>
              <a:rPr lang="en-US" dirty="0" smtClean="0"/>
              <a:t> </a:t>
            </a:r>
            <a:r>
              <a:rPr lang="en-US" dirty="0" err="1" smtClean="0"/>
              <a:t>gitna</a:t>
            </a:r>
            <a:r>
              <a:rPr lang="en-US" dirty="0" smtClean="0"/>
              <a:t> </a:t>
            </a:r>
            <a:r>
              <a:rPr lang="en-US" dirty="0" err="1" smtClean="0"/>
              <a:t>ng</a:t>
            </a:r>
            <a:r>
              <a:rPr lang="en-US" dirty="0" smtClean="0"/>
              <a:t> </a:t>
            </a:r>
            <a:r>
              <a:rPr lang="en-US" dirty="0" err="1" smtClean="0"/>
              <a:t>siyudad</a:t>
            </a:r>
            <a:r>
              <a:rPr lang="en-US" dirty="0" smtClean="0"/>
              <a:t> owned by Gregorio Luna. Soon year 2001 it was changed into Unicorn Waterways as of now. Customers can easily make a reservation as they go to the web, so they will not go or make a lot of effort just to make a reservation where the resort was located. In the website of the resort they can already see the resorts Customers can make a payment half of the bill as the reservation was committed then the remaining half can be followed up. But once the reservation has been paid, there will be no refunds.</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pperplate Gothic Bold" pitchFamily="34" charset="0"/>
              </a:rPr>
              <a:t>Documentation</a:t>
            </a:r>
            <a:endParaRPr lang="en-US" dirty="0">
              <a:latin typeface="Copperplate Gothic Bold" pitchFamily="34" charset="0"/>
            </a:endParaRPr>
          </a:p>
        </p:txBody>
      </p:sp>
      <p:sp>
        <p:nvSpPr>
          <p:cNvPr id="3" name="Content Placeholder 2"/>
          <p:cNvSpPr>
            <a:spLocks noGrp="1"/>
          </p:cNvSpPr>
          <p:nvPr>
            <p:ph idx="1"/>
          </p:nvPr>
        </p:nvSpPr>
        <p:spPr/>
        <p:txBody>
          <a:bodyPr>
            <a:normAutofit fontScale="77500" lnSpcReduction="20000"/>
          </a:bodyPr>
          <a:lstStyle/>
          <a:p>
            <a:r>
              <a:rPr lang="en-US" b="1" dirty="0" smtClean="0"/>
              <a:t>Statement of Objectives</a:t>
            </a:r>
          </a:p>
          <a:p>
            <a:pPr>
              <a:buNone/>
            </a:pPr>
            <a:r>
              <a:rPr lang="en-US" dirty="0" smtClean="0"/>
              <a:t>	</a:t>
            </a:r>
            <a:r>
              <a:rPr lang="en-US" dirty="0" smtClean="0"/>
              <a:t>	</a:t>
            </a:r>
            <a:r>
              <a:rPr lang="en-US" b="1" u="sng" dirty="0" smtClean="0"/>
              <a:t>General Objective</a:t>
            </a:r>
          </a:p>
          <a:p>
            <a:pPr>
              <a:buNone/>
            </a:pPr>
            <a:r>
              <a:rPr lang="en-US" dirty="0" smtClean="0"/>
              <a:t>	</a:t>
            </a:r>
            <a:r>
              <a:rPr lang="en-US" dirty="0" smtClean="0"/>
              <a:t>		To create an Online Reservation with Payment System for Unicorn Water Ways</a:t>
            </a:r>
          </a:p>
          <a:p>
            <a:pPr>
              <a:buNone/>
            </a:pPr>
            <a:r>
              <a:rPr lang="en-US" dirty="0" smtClean="0"/>
              <a:t>	</a:t>
            </a:r>
            <a:r>
              <a:rPr lang="en-US" dirty="0" smtClean="0"/>
              <a:t>	</a:t>
            </a:r>
            <a:r>
              <a:rPr lang="en-US" b="1" u="sng" dirty="0" smtClean="0"/>
              <a:t>Specific Objectives</a:t>
            </a:r>
            <a:endParaRPr lang="en-US" dirty="0" smtClean="0"/>
          </a:p>
          <a:p>
            <a:pPr>
              <a:buNone/>
            </a:pPr>
            <a:r>
              <a:rPr lang="en-US" dirty="0" smtClean="0"/>
              <a:t>	</a:t>
            </a:r>
            <a:r>
              <a:rPr lang="en-US" dirty="0" smtClean="0"/>
              <a:t>		To create a module that will help customers 	to have a fast reservation.</a:t>
            </a:r>
          </a:p>
          <a:p>
            <a:pPr>
              <a:buNone/>
            </a:pPr>
            <a:r>
              <a:rPr lang="en-US" dirty="0" smtClean="0"/>
              <a:t>	</a:t>
            </a:r>
            <a:r>
              <a:rPr lang="en-US" dirty="0" smtClean="0"/>
              <a:t>		To create a module that will help to secure 	records.</a:t>
            </a:r>
          </a:p>
          <a:p>
            <a:pPr>
              <a:buNone/>
            </a:pPr>
            <a:r>
              <a:rPr lang="en-US" dirty="0" smtClean="0"/>
              <a:t>	</a:t>
            </a:r>
            <a:r>
              <a:rPr lang="en-US" dirty="0" smtClean="0"/>
              <a:t>		To create a module that will help them to 	lessen the difficulty in finding availability in facilities.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Copperplate Gothic Bold" pitchFamily="34" charset="0"/>
              </a:rPr>
              <a:t>Pre cost estimation</a:t>
            </a:r>
            <a:endParaRPr lang="en-US" dirty="0">
              <a:latin typeface="Copperplate Gothic Bold" pitchFamily="34" charset="0"/>
            </a:endParaRPr>
          </a:p>
        </p:txBody>
      </p:sp>
      <p:sp>
        <p:nvSpPr>
          <p:cNvPr id="3" name="Content Placeholder 2"/>
          <p:cNvSpPr>
            <a:spLocks noGrp="1"/>
          </p:cNvSpPr>
          <p:nvPr>
            <p:ph idx="1"/>
          </p:nvPr>
        </p:nvSpPr>
        <p:spPr/>
        <p:txBody>
          <a:bodyPr>
            <a:normAutofit/>
          </a:bodyPr>
          <a:lstStyle/>
          <a:p>
            <a:pPr>
              <a:buNone/>
            </a:pPr>
            <a:r>
              <a:rPr lang="en-US" dirty="0" smtClean="0"/>
              <a:t>Per Meeting: 5 Pesos</a:t>
            </a:r>
          </a:p>
          <a:p>
            <a:pPr>
              <a:buNone/>
            </a:pPr>
            <a:r>
              <a:rPr lang="en-US" dirty="0" smtClean="0"/>
              <a:t>Goal Every Term: 150 Pesos</a:t>
            </a:r>
          </a:p>
          <a:p>
            <a:pPr>
              <a:buNone/>
            </a:pPr>
            <a:r>
              <a:rPr lang="en-US" dirty="0" smtClean="0"/>
              <a:t>Whole Semester: 600 Pesos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tenten\Documents\Unicornic\doc\partialDesign.PNG"/>
          <p:cNvPicPr>
            <a:picLocks noChangeAspect="1" noChangeArrowheads="1"/>
          </p:cNvPicPr>
          <p:nvPr/>
        </p:nvPicPr>
        <p:blipFill>
          <a:blip r:embed="rId2"/>
          <a:srcRect/>
          <a:stretch>
            <a:fillRect/>
          </a:stretch>
        </p:blipFill>
        <p:spPr bwMode="auto">
          <a:xfrm>
            <a:off x="-2133600" y="-457200"/>
            <a:ext cx="13011150" cy="73152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tenten\Desktop\db.png"/>
          <p:cNvPicPr>
            <a:picLocks noChangeAspect="1" noChangeArrowheads="1"/>
          </p:cNvPicPr>
          <p:nvPr/>
        </p:nvPicPr>
        <p:blipFill>
          <a:blip r:embed="rId2"/>
          <a:srcRect/>
          <a:stretch>
            <a:fillRect/>
          </a:stretch>
        </p:blipFill>
        <p:spPr bwMode="auto">
          <a:xfrm>
            <a:off x="-333375" y="0"/>
            <a:ext cx="9477375" cy="6524625"/>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UY" dirty="0" err="1" smtClean="0">
                <a:latin typeface="Copperplate Gothic Bold" pitchFamily="34" charset="0"/>
              </a:rPr>
              <a:t>Work</a:t>
            </a:r>
            <a:r>
              <a:rPr lang="es-UY" dirty="0" smtClean="0">
                <a:latin typeface="Copperplate Gothic Bold" pitchFamily="34" charset="0"/>
              </a:rPr>
              <a:t> </a:t>
            </a:r>
            <a:r>
              <a:rPr lang="es-UY" dirty="0" err="1">
                <a:latin typeface="Copperplate Gothic Bold" pitchFamily="34" charset="0"/>
              </a:rPr>
              <a:t>Breakdown</a:t>
            </a:r>
            <a:r>
              <a:rPr lang="es-UY" dirty="0">
                <a:latin typeface="Copperplate Gothic Bold" pitchFamily="34" charset="0"/>
              </a:rPr>
              <a:t> </a:t>
            </a:r>
            <a:r>
              <a:rPr lang="es-UY" dirty="0" err="1">
                <a:latin typeface="Copperplate Gothic Bold" pitchFamily="34" charset="0"/>
              </a:rPr>
              <a:t>Structure</a:t>
            </a:r>
            <a:endParaRPr lang="en-US" dirty="0">
              <a:latin typeface="Copperplate Gothic Bold" pitchFamily="34" charset="0"/>
            </a:endParaRPr>
          </a:p>
        </p:txBody>
      </p:sp>
      <p:graphicFrame>
        <p:nvGraphicFramePr>
          <p:cNvPr id="24" name="Diagram 23"/>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3312274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Diagram 22"/>
          <p:cNvGraphicFramePr/>
          <p:nvPr/>
        </p:nvGraphicFramePr>
        <p:xfrm>
          <a:off x="0" y="914400"/>
          <a:ext cx="91440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4" name="TextBox 23"/>
          <p:cNvSpPr txBox="1"/>
          <p:nvPr/>
        </p:nvSpPr>
        <p:spPr>
          <a:xfrm>
            <a:off x="76200" y="0"/>
            <a:ext cx="8991600" cy="861774"/>
          </a:xfrm>
          <a:prstGeom prst="rect">
            <a:avLst/>
          </a:prstGeom>
          <a:noFill/>
        </p:spPr>
        <p:txBody>
          <a:bodyPr wrap="square" rtlCol="0">
            <a:spAutoFit/>
          </a:bodyPr>
          <a:lstStyle/>
          <a:p>
            <a:pPr algn="ctr"/>
            <a:r>
              <a:rPr lang="en-US" sz="5000" dirty="0" smtClean="0">
                <a:latin typeface="Copperplate Gothic Bold" pitchFamily="34" charset="0"/>
              </a:rPr>
              <a:t>Organizational Chart</a:t>
            </a:r>
            <a:endParaRPr lang="en-US" sz="5000" dirty="0">
              <a:latin typeface="Copperplate Gothic Bold"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pperplate Gothic Bold" pitchFamily="34" charset="0"/>
              </a:rPr>
              <a:t>Data Gathering</a:t>
            </a:r>
            <a:endParaRPr lang="en-US" dirty="0">
              <a:latin typeface="Copperplate Gothic Bold" pitchFamily="34" charset="0"/>
            </a:endParaRPr>
          </a:p>
        </p:txBody>
      </p:sp>
      <p:sp>
        <p:nvSpPr>
          <p:cNvPr id="3" name="Content Placeholder 2"/>
          <p:cNvSpPr>
            <a:spLocks noGrp="1"/>
          </p:cNvSpPr>
          <p:nvPr>
            <p:ph idx="1"/>
          </p:nvPr>
        </p:nvSpPr>
        <p:spPr/>
        <p:txBody>
          <a:bodyPr/>
          <a:lstStyle/>
          <a:p>
            <a:r>
              <a:rPr lang="en-US" b="1" dirty="0" smtClean="0"/>
              <a:t>History</a:t>
            </a:r>
            <a:endParaRPr lang="en-US" dirty="0"/>
          </a:p>
          <a:p>
            <a:pPr>
              <a:buNone/>
            </a:pPr>
            <a:r>
              <a:rPr lang="en-US" dirty="0" smtClean="0"/>
              <a:t>	Started </a:t>
            </a:r>
            <a:r>
              <a:rPr lang="en-US" dirty="0"/>
              <a:t>at 1980</a:t>
            </a:r>
            <a:br>
              <a:rPr lang="en-US" dirty="0"/>
            </a:br>
            <a:r>
              <a:rPr lang="en-US" dirty="0"/>
              <a:t>First Company Name: </a:t>
            </a:r>
            <a:r>
              <a:rPr lang="en-US" dirty="0" err="1"/>
              <a:t>Daanang</a:t>
            </a:r>
            <a:r>
              <a:rPr lang="en-US" dirty="0"/>
              <a:t> </a:t>
            </a:r>
            <a:r>
              <a:rPr lang="en-US" dirty="0" err="1"/>
              <a:t>Tubig</a:t>
            </a:r>
            <a:r>
              <a:rPr lang="en-US" dirty="0"/>
              <a:t> </a:t>
            </a:r>
            <a:r>
              <a:rPr lang="en-US" dirty="0" err="1"/>
              <a:t>sa</a:t>
            </a:r>
            <a:r>
              <a:rPr lang="en-US" dirty="0"/>
              <a:t> </a:t>
            </a:r>
            <a:r>
              <a:rPr lang="en-US" dirty="0" err="1"/>
              <a:t>gitna</a:t>
            </a:r>
            <a:r>
              <a:rPr lang="en-US" dirty="0"/>
              <a:t> </a:t>
            </a:r>
            <a:r>
              <a:rPr lang="en-US" dirty="0" err="1"/>
              <a:t>ng</a:t>
            </a:r>
            <a:r>
              <a:rPr lang="en-US" dirty="0"/>
              <a:t> </a:t>
            </a:r>
            <a:r>
              <a:rPr lang="en-US" dirty="0" err="1"/>
              <a:t>Siyudad</a:t>
            </a:r>
            <a:r>
              <a:rPr lang="en-US" dirty="0"/>
              <a:t/>
            </a:r>
            <a:br>
              <a:rPr lang="en-US" dirty="0"/>
            </a:br>
            <a:r>
              <a:rPr lang="en-US" dirty="0"/>
              <a:t>1st owner: Gregorio Luna</a:t>
            </a:r>
            <a:br>
              <a:rPr lang="en-US" dirty="0"/>
            </a:br>
            <a:r>
              <a:rPr lang="en-US" dirty="0"/>
              <a:t>Year 2001 </a:t>
            </a:r>
            <a:r>
              <a:rPr lang="en-US" dirty="0" smtClean="0"/>
              <a:t>name changed: </a:t>
            </a:r>
            <a:r>
              <a:rPr lang="en-US" dirty="0"/>
              <a:t>Unicorn Water Ways</a:t>
            </a: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pperplate Gothic Bold" pitchFamily="34" charset="0"/>
              </a:rPr>
              <a:t>Data Gathering</a:t>
            </a:r>
            <a:endParaRPr lang="en-US" dirty="0">
              <a:latin typeface="Copperplate Gothic Bold" pitchFamily="34" charset="0"/>
            </a:endParaRPr>
          </a:p>
        </p:txBody>
      </p:sp>
      <p:sp>
        <p:nvSpPr>
          <p:cNvPr id="3" name="Content Placeholder 2"/>
          <p:cNvSpPr>
            <a:spLocks noGrp="1"/>
          </p:cNvSpPr>
          <p:nvPr>
            <p:ph idx="1"/>
          </p:nvPr>
        </p:nvSpPr>
        <p:spPr/>
        <p:txBody>
          <a:bodyPr>
            <a:normAutofit lnSpcReduction="10000"/>
          </a:bodyPr>
          <a:lstStyle/>
          <a:p>
            <a:r>
              <a:rPr lang="en-US" b="1" dirty="0"/>
              <a:t>Customer </a:t>
            </a:r>
            <a:r>
              <a:rPr lang="en-US" b="1" dirty="0" smtClean="0"/>
              <a:t>Information</a:t>
            </a:r>
            <a:r>
              <a:rPr lang="en-US" dirty="0" smtClean="0"/>
              <a:t/>
            </a:r>
            <a:br>
              <a:rPr lang="en-US" dirty="0" smtClean="0"/>
            </a:br>
            <a:r>
              <a:rPr lang="en-US" dirty="0"/>
              <a:t>Name</a:t>
            </a:r>
            <a:r>
              <a:rPr lang="en-US" dirty="0" smtClean="0"/>
              <a:t/>
            </a:r>
            <a:br>
              <a:rPr lang="en-US" dirty="0" smtClean="0"/>
            </a:br>
            <a:r>
              <a:rPr lang="en-US" dirty="0"/>
              <a:t>Phone Number</a:t>
            </a:r>
            <a:r>
              <a:rPr lang="en-US" dirty="0" smtClean="0"/>
              <a:t/>
            </a:r>
            <a:br>
              <a:rPr lang="en-US" dirty="0" smtClean="0"/>
            </a:br>
            <a:r>
              <a:rPr lang="en-US" dirty="0"/>
              <a:t>Address</a:t>
            </a:r>
            <a:r>
              <a:rPr lang="en-US" dirty="0" smtClean="0"/>
              <a:t/>
            </a:r>
            <a:br>
              <a:rPr lang="en-US" dirty="0" smtClean="0"/>
            </a:br>
            <a:r>
              <a:rPr lang="en-US" dirty="0" smtClean="0"/>
              <a:t>Reservation Date (From-To)</a:t>
            </a:r>
            <a:br>
              <a:rPr lang="en-US" dirty="0" smtClean="0"/>
            </a:br>
            <a:r>
              <a:rPr lang="en-US" dirty="0"/>
              <a:t>Confirmation </a:t>
            </a:r>
            <a:r>
              <a:rPr lang="en-US" dirty="0" smtClean="0"/>
              <a:t>Number</a:t>
            </a:r>
          </a:p>
          <a:p>
            <a:r>
              <a:rPr lang="en-US" b="1" dirty="0" smtClean="0"/>
              <a:t>Types of Customer</a:t>
            </a:r>
            <a:r>
              <a:rPr lang="en-US" dirty="0" smtClean="0"/>
              <a:t/>
            </a:r>
            <a:br>
              <a:rPr lang="en-US" dirty="0" smtClean="0"/>
            </a:br>
            <a:r>
              <a:rPr lang="en-US" dirty="0" smtClean="0"/>
              <a:t>Adult (6yrs old above) 200 Pesos</a:t>
            </a:r>
            <a:br>
              <a:rPr lang="en-US" dirty="0" smtClean="0"/>
            </a:br>
            <a:r>
              <a:rPr lang="en-US" dirty="0" smtClean="0"/>
              <a:t>Child (6yrs old below) 30% discount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pperplate Gothic Bold" pitchFamily="34" charset="0"/>
              </a:rPr>
              <a:t>Data Gathering</a:t>
            </a:r>
            <a:endParaRPr lang="en-US" dirty="0">
              <a:latin typeface="Copperplate Gothic Bold" pitchFamily="34" charset="0"/>
            </a:endParaRPr>
          </a:p>
        </p:txBody>
      </p:sp>
      <p:sp>
        <p:nvSpPr>
          <p:cNvPr id="3" name="Content Placeholder 2"/>
          <p:cNvSpPr>
            <a:spLocks noGrp="1"/>
          </p:cNvSpPr>
          <p:nvPr>
            <p:ph idx="1"/>
          </p:nvPr>
        </p:nvSpPr>
        <p:spPr/>
        <p:txBody>
          <a:bodyPr/>
          <a:lstStyle/>
          <a:p>
            <a:r>
              <a:rPr lang="en-US" b="1" dirty="0"/>
              <a:t>Reservation </a:t>
            </a:r>
            <a:r>
              <a:rPr lang="en-US" b="1" dirty="0" smtClean="0"/>
              <a:t>Rooms</a:t>
            </a:r>
            <a:endParaRPr lang="en-US" dirty="0"/>
          </a:p>
          <a:p>
            <a:pPr>
              <a:buNone/>
            </a:pPr>
            <a:r>
              <a:rPr lang="en-US" dirty="0" smtClean="0"/>
              <a:t>		</a:t>
            </a:r>
            <a:r>
              <a:rPr lang="en-US" b="1" u="sng" dirty="0" smtClean="0"/>
              <a:t>Cottage</a:t>
            </a:r>
            <a:r>
              <a:rPr lang="en-US" b="1" u="sng" dirty="0"/>
              <a:t>:</a:t>
            </a:r>
            <a:r>
              <a:rPr lang="en-US" dirty="0"/>
              <a:t> (2-5 persons)</a:t>
            </a:r>
            <a:br>
              <a:rPr lang="en-US" dirty="0"/>
            </a:br>
            <a:r>
              <a:rPr lang="en-US" dirty="0" smtClean="0"/>
              <a:t>		</a:t>
            </a:r>
            <a:r>
              <a:rPr lang="en-US" b="1" dirty="0" smtClean="0"/>
              <a:t>Morning: </a:t>
            </a:r>
            <a:r>
              <a:rPr lang="en-US" dirty="0" smtClean="0"/>
              <a:t>500 Pesos</a:t>
            </a:r>
          </a:p>
          <a:p>
            <a:pPr>
              <a:buNone/>
            </a:pPr>
            <a:r>
              <a:rPr lang="en-US" b="1" dirty="0"/>
              <a:t>	</a:t>
            </a:r>
            <a:r>
              <a:rPr lang="en-US" b="1" dirty="0" smtClean="0"/>
              <a:t>		Night:</a:t>
            </a:r>
            <a:r>
              <a:rPr lang="en-US" dirty="0" smtClean="0"/>
              <a:t> 1000 Pesos</a:t>
            </a:r>
          </a:p>
          <a:p>
            <a:pPr>
              <a:buNone/>
            </a:pPr>
            <a:r>
              <a:rPr lang="en-US" dirty="0"/>
              <a:t>	</a:t>
            </a:r>
            <a:r>
              <a:rPr lang="en-US" dirty="0" smtClean="0"/>
              <a:t>		</a:t>
            </a:r>
            <a:r>
              <a:rPr lang="en-US" b="1" dirty="0" smtClean="0"/>
              <a:t>Swimming:</a:t>
            </a:r>
            <a:r>
              <a:rPr lang="en-US" dirty="0" smtClean="0"/>
              <a:t> </a:t>
            </a:r>
            <a:r>
              <a:rPr lang="en-US" dirty="0"/>
              <a:t>Free</a:t>
            </a:r>
            <a:br>
              <a:rPr lang="en-US" dirty="0"/>
            </a:br>
            <a:r>
              <a:rPr lang="en-US" dirty="0" smtClean="0"/>
              <a:t>		</a:t>
            </a:r>
            <a:r>
              <a:rPr lang="en-US" b="1" dirty="0" smtClean="0"/>
              <a:t>Food</a:t>
            </a:r>
            <a:r>
              <a:rPr lang="en-US" b="1" dirty="0"/>
              <a:t>:</a:t>
            </a:r>
            <a:r>
              <a:rPr lang="en-US" dirty="0"/>
              <a:t> To be purchased</a:t>
            </a:r>
            <a:br>
              <a:rPr lang="en-US" dirty="0"/>
            </a:br>
            <a:r>
              <a:rPr lang="en-US" dirty="0" smtClean="0"/>
              <a:t>		</a:t>
            </a:r>
            <a:r>
              <a:rPr lang="en-US" b="1" dirty="0" err="1" smtClean="0"/>
              <a:t>Videoke</a:t>
            </a:r>
            <a:r>
              <a:rPr lang="en-US" b="1" dirty="0"/>
              <a:t>:</a:t>
            </a:r>
            <a:r>
              <a:rPr lang="en-US" dirty="0"/>
              <a:t> Not Available</a:t>
            </a: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pperplate Gothic Bold" pitchFamily="34" charset="0"/>
              </a:rPr>
              <a:t>Data Gathering</a:t>
            </a:r>
            <a:endParaRPr lang="en-US" dirty="0">
              <a:latin typeface="Copperplate Gothic Bold" pitchFamily="34" charset="0"/>
            </a:endParaRPr>
          </a:p>
        </p:txBody>
      </p:sp>
      <p:sp>
        <p:nvSpPr>
          <p:cNvPr id="3" name="Content Placeholder 2"/>
          <p:cNvSpPr>
            <a:spLocks noGrp="1"/>
          </p:cNvSpPr>
          <p:nvPr>
            <p:ph idx="1"/>
          </p:nvPr>
        </p:nvSpPr>
        <p:spPr/>
        <p:txBody>
          <a:bodyPr/>
          <a:lstStyle/>
          <a:p>
            <a:r>
              <a:rPr lang="en-US" b="1" dirty="0"/>
              <a:t>Reservation </a:t>
            </a:r>
            <a:r>
              <a:rPr lang="en-US" b="1" dirty="0" smtClean="0"/>
              <a:t>Rooms</a:t>
            </a:r>
            <a:endParaRPr lang="en-US" dirty="0"/>
          </a:p>
          <a:p>
            <a:pPr>
              <a:buNone/>
            </a:pPr>
            <a:r>
              <a:rPr lang="en-US" dirty="0" smtClean="0"/>
              <a:t>		</a:t>
            </a:r>
            <a:r>
              <a:rPr lang="en-US" b="1" u="sng" dirty="0"/>
              <a:t> Regular Room:</a:t>
            </a:r>
            <a:r>
              <a:rPr lang="en-US" b="1" dirty="0"/>
              <a:t> </a:t>
            </a:r>
            <a:r>
              <a:rPr lang="en-US" dirty="0"/>
              <a:t>(5-10 persons)</a:t>
            </a:r>
            <a:br>
              <a:rPr lang="en-US" dirty="0"/>
            </a:br>
            <a:r>
              <a:rPr lang="en-US" dirty="0" smtClean="0"/>
              <a:t>		</a:t>
            </a:r>
            <a:r>
              <a:rPr lang="en-US" b="1" dirty="0" smtClean="0"/>
              <a:t>Morning:</a:t>
            </a:r>
            <a:r>
              <a:rPr lang="en-US" dirty="0" smtClean="0"/>
              <a:t> 1000 Pesos</a:t>
            </a:r>
          </a:p>
          <a:p>
            <a:pPr>
              <a:buNone/>
            </a:pPr>
            <a:r>
              <a:rPr lang="en-US" dirty="0"/>
              <a:t>	</a:t>
            </a:r>
            <a:r>
              <a:rPr lang="en-US" dirty="0" smtClean="0"/>
              <a:t>		</a:t>
            </a:r>
            <a:r>
              <a:rPr lang="en-US" b="1" dirty="0" smtClean="0"/>
              <a:t>Night:</a:t>
            </a:r>
            <a:r>
              <a:rPr lang="en-US" dirty="0" smtClean="0"/>
              <a:t> 1500 Pesos</a:t>
            </a:r>
            <a:endParaRPr lang="en-US" dirty="0"/>
          </a:p>
          <a:p>
            <a:pPr>
              <a:buNone/>
            </a:pPr>
            <a:r>
              <a:rPr lang="en-US" dirty="0" smtClean="0"/>
              <a:t>			</a:t>
            </a:r>
            <a:r>
              <a:rPr lang="en-US" b="1" dirty="0" smtClean="0"/>
              <a:t>Swimming</a:t>
            </a:r>
            <a:r>
              <a:rPr lang="en-US" b="1" dirty="0"/>
              <a:t>:</a:t>
            </a:r>
            <a:r>
              <a:rPr lang="en-US" dirty="0"/>
              <a:t> </a:t>
            </a:r>
            <a:r>
              <a:rPr lang="en-US" dirty="0" smtClean="0"/>
              <a:t>100 Pesos </a:t>
            </a:r>
            <a:r>
              <a:rPr lang="en-US" dirty="0"/>
              <a:t>per head</a:t>
            </a:r>
            <a:br>
              <a:rPr lang="en-US" dirty="0"/>
            </a:br>
            <a:r>
              <a:rPr lang="en-US" dirty="0" smtClean="0"/>
              <a:t>		</a:t>
            </a:r>
            <a:r>
              <a:rPr lang="en-US" b="1" dirty="0" smtClean="0"/>
              <a:t>Food</a:t>
            </a:r>
            <a:r>
              <a:rPr lang="en-US" b="1" dirty="0"/>
              <a:t>:</a:t>
            </a:r>
            <a:r>
              <a:rPr lang="en-US" dirty="0"/>
              <a:t> To be purchased</a:t>
            </a:r>
            <a:br>
              <a:rPr lang="en-US" dirty="0"/>
            </a:br>
            <a:r>
              <a:rPr lang="en-US" dirty="0" smtClean="0"/>
              <a:t>		</a:t>
            </a:r>
            <a:r>
              <a:rPr lang="en-US" b="1" dirty="0" err="1" smtClean="0"/>
              <a:t>Videoke</a:t>
            </a:r>
            <a:r>
              <a:rPr lang="en-US" b="1" dirty="0"/>
              <a:t>:</a:t>
            </a:r>
            <a:r>
              <a:rPr lang="en-US" dirty="0"/>
              <a:t> Not Available</a:t>
            </a:r>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pperplate Gothic Bold" pitchFamily="34" charset="0"/>
              </a:rPr>
              <a:t>Data Gathering</a:t>
            </a:r>
            <a:endParaRPr lang="en-US" dirty="0">
              <a:latin typeface="Copperplate Gothic Bold" pitchFamily="34" charset="0"/>
            </a:endParaRPr>
          </a:p>
        </p:txBody>
      </p:sp>
      <p:sp>
        <p:nvSpPr>
          <p:cNvPr id="3" name="Content Placeholder 2"/>
          <p:cNvSpPr>
            <a:spLocks noGrp="1"/>
          </p:cNvSpPr>
          <p:nvPr>
            <p:ph idx="1"/>
          </p:nvPr>
        </p:nvSpPr>
        <p:spPr/>
        <p:txBody>
          <a:bodyPr/>
          <a:lstStyle/>
          <a:p>
            <a:r>
              <a:rPr lang="en-US" b="1" dirty="0"/>
              <a:t>Reservation </a:t>
            </a:r>
            <a:r>
              <a:rPr lang="en-US" b="1" dirty="0" smtClean="0"/>
              <a:t>Rooms</a:t>
            </a:r>
            <a:endParaRPr lang="en-US" dirty="0"/>
          </a:p>
          <a:p>
            <a:pPr>
              <a:buNone/>
            </a:pPr>
            <a:r>
              <a:rPr lang="en-US" dirty="0" smtClean="0"/>
              <a:t>		</a:t>
            </a:r>
            <a:r>
              <a:rPr lang="en-US" b="1" u="sng" dirty="0"/>
              <a:t> </a:t>
            </a:r>
            <a:r>
              <a:rPr lang="en-US" b="1" u="sng" dirty="0" smtClean="0"/>
              <a:t>Grande Room</a:t>
            </a:r>
            <a:r>
              <a:rPr lang="en-US" b="1" u="sng" dirty="0"/>
              <a:t>:</a:t>
            </a:r>
            <a:r>
              <a:rPr lang="en-US" b="1" dirty="0"/>
              <a:t> </a:t>
            </a:r>
            <a:r>
              <a:rPr lang="en-US" dirty="0" smtClean="0"/>
              <a:t>(10-15 </a:t>
            </a:r>
            <a:r>
              <a:rPr lang="en-US" dirty="0"/>
              <a:t>persons)</a:t>
            </a:r>
            <a:br>
              <a:rPr lang="en-US" dirty="0"/>
            </a:br>
            <a:r>
              <a:rPr lang="en-US" dirty="0" smtClean="0"/>
              <a:t>		</a:t>
            </a:r>
            <a:r>
              <a:rPr lang="en-US" b="1" dirty="0" smtClean="0"/>
              <a:t>Morning:</a:t>
            </a:r>
            <a:r>
              <a:rPr lang="en-US" dirty="0" smtClean="0"/>
              <a:t> 2000 Pesos</a:t>
            </a:r>
          </a:p>
          <a:p>
            <a:pPr>
              <a:buNone/>
            </a:pPr>
            <a:r>
              <a:rPr lang="en-US" dirty="0"/>
              <a:t>	</a:t>
            </a:r>
            <a:r>
              <a:rPr lang="en-US" dirty="0" smtClean="0"/>
              <a:t>		</a:t>
            </a:r>
            <a:r>
              <a:rPr lang="en-US" b="1" dirty="0" smtClean="0"/>
              <a:t>Night:</a:t>
            </a:r>
            <a:r>
              <a:rPr lang="en-US" dirty="0" smtClean="0"/>
              <a:t> 2000 Pesos</a:t>
            </a:r>
            <a:endParaRPr lang="en-US" dirty="0"/>
          </a:p>
          <a:p>
            <a:pPr>
              <a:buNone/>
            </a:pPr>
            <a:r>
              <a:rPr lang="en-US" dirty="0" smtClean="0"/>
              <a:t>			</a:t>
            </a:r>
            <a:r>
              <a:rPr lang="en-US" b="1" dirty="0" smtClean="0"/>
              <a:t>Swimming</a:t>
            </a:r>
            <a:r>
              <a:rPr lang="en-US" b="1" dirty="0"/>
              <a:t>:</a:t>
            </a:r>
            <a:r>
              <a:rPr lang="en-US" dirty="0"/>
              <a:t> </a:t>
            </a:r>
            <a:r>
              <a:rPr lang="en-US" dirty="0" smtClean="0"/>
              <a:t>100 Pesos </a:t>
            </a:r>
            <a:r>
              <a:rPr lang="en-US" dirty="0"/>
              <a:t>per head</a:t>
            </a:r>
            <a:br>
              <a:rPr lang="en-US" dirty="0"/>
            </a:br>
            <a:r>
              <a:rPr lang="en-US" dirty="0" smtClean="0"/>
              <a:t>		</a:t>
            </a:r>
            <a:r>
              <a:rPr lang="en-US" b="1" dirty="0" smtClean="0"/>
              <a:t>Food</a:t>
            </a:r>
            <a:r>
              <a:rPr lang="en-US" b="1" dirty="0"/>
              <a:t>:</a:t>
            </a:r>
            <a:r>
              <a:rPr lang="en-US" dirty="0"/>
              <a:t> To be purchased</a:t>
            </a:r>
            <a:br>
              <a:rPr lang="en-US" dirty="0"/>
            </a:br>
            <a:r>
              <a:rPr lang="en-US" dirty="0" smtClean="0"/>
              <a:t>		</a:t>
            </a:r>
            <a:r>
              <a:rPr lang="en-US" b="1" dirty="0" err="1" smtClean="0"/>
              <a:t>Videoke</a:t>
            </a:r>
            <a:r>
              <a:rPr lang="en-US" b="1" dirty="0"/>
              <a:t>:</a:t>
            </a:r>
            <a:r>
              <a:rPr lang="en-US" dirty="0"/>
              <a:t> </a:t>
            </a:r>
            <a:r>
              <a:rPr lang="en-US" dirty="0" smtClean="0"/>
              <a:t>500 Pesos</a:t>
            </a:r>
            <a:endParaRPr lang="en-US" dirty="0"/>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pperplate Gothic Bold" pitchFamily="34" charset="0"/>
              </a:rPr>
              <a:t>Data Gathering</a:t>
            </a:r>
            <a:endParaRPr lang="en-US" dirty="0">
              <a:latin typeface="Copperplate Gothic Bold" pitchFamily="34" charset="0"/>
            </a:endParaRPr>
          </a:p>
        </p:txBody>
      </p:sp>
      <p:sp>
        <p:nvSpPr>
          <p:cNvPr id="3" name="Content Placeholder 2"/>
          <p:cNvSpPr>
            <a:spLocks noGrp="1"/>
          </p:cNvSpPr>
          <p:nvPr>
            <p:ph idx="1"/>
          </p:nvPr>
        </p:nvSpPr>
        <p:spPr/>
        <p:txBody>
          <a:bodyPr/>
          <a:lstStyle/>
          <a:p>
            <a:r>
              <a:rPr lang="en-US" b="1" dirty="0"/>
              <a:t>Reservation </a:t>
            </a:r>
            <a:r>
              <a:rPr lang="en-US" b="1" dirty="0" smtClean="0"/>
              <a:t>Rooms</a:t>
            </a:r>
            <a:endParaRPr lang="en-US" dirty="0"/>
          </a:p>
          <a:p>
            <a:pPr>
              <a:buNone/>
            </a:pPr>
            <a:r>
              <a:rPr lang="en-US" dirty="0" smtClean="0"/>
              <a:t>		</a:t>
            </a:r>
            <a:r>
              <a:rPr lang="en-US" b="1" u="sng" dirty="0"/>
              <a:t> </a:t>
            </a:r>
            <a:r>
              <a:rPr lang="en-US" b="1" u="sng" dirty="0" smtClean="0"/>
              <a:t>Supreme Room</a:t>
            </a:r>
            <a:r>
              <a:rPr lang="en-US" b="1" u="sng" dirty="0"/>
              <a:t>:</a:t>
            </a:r>
            <a:r>
              <a:rPr lang="en-US" b="1" dirty="0"/>
              <a:t> </a:t>
            </a:r>
            <a:r>
              <a:rPr lang="en-US" dirty="0" smtClean="0"/>
              <a:t>(15-30 </a:t>
            </a:r>
            <a:r>
              <a:rPr lang="en-US" dirty="0"/>
              <a:t>persons)</a:t>
            </a:r>
            <a:br>
              <a:rPr lang="en-US" dirty="0"/>
            </a:br>
            <a:r>
              <a:rPr lang="en-US" dirty="0" smtClean="0"/>
              <a:t>		</a:t>
            </a:r>
            <a:r>
              <a:rPr lang="en-US" b="1" dirty="0" smtClean="0"/>
              <a:t>Whole Day: </a:t>
            </a:r>
            <a:r>
              <a:rPr lang="en-US" dirty="0" smtClean="0"/>
              <a:t>4000 Pesos</a:t>
            </a:r>
            <a:endParaRPr lang="en-US" dirty="0"/>
          </a:p>
          <a:p>
            <a:pPr>
              <a:buNone/>
            </a:pPr>
            <a:r>
              <a:rPr lang="en-US" dirty="0" smtClean="0"/>
              <a:t>			</a:t>
            </a:r>
            <a:r>
              <a:rPr lang="en-US" b="1" dirty="0" smtClean="0"/>
              <a:t>Swimming</a:t>
            </a:r>
            <a:r>
              <a:rPr lang="en-US" b="1" dirty="0"/>
              <a:t>:</a:t>
            </a:r>
            <a:r>
              <a:rPr lang="en-US" dirty="0"/>
              <a:t> </a:t>
            </a:r>
            <a:r>
              <a:rPr lang="en-US" dirty="0" smtClean="0"/>
              <a:t>Free</a:t>
            </a:r>
            <a:r>
              <a:rPr lang="en-US" dirty="0"/>
              <a:t/>
            </a:r>
            <a:br>
              <a:rPr lang="en-US" dirty="0"/>
            </a:br>
            <a:r>
              <a:rPr lang="en-US" dirty="0" smtClean="0"/>
              <a:t>		</a:t>
            </a:r>
            <a:r>
              <a:rPr lang="en-US" b="1" dirty="0" smtClean="0"/>
              <a:t>Food</a:t>
            </a:r>
            <a:r>
              <a:rPr lang="en-US" b="1" dirty="0"/>
              <a:t>:</a:t>
            </a:r>
            <a:r>
              <a:rPr lang="en-US" dirty="0"/>
              <a:t> </a:t>
            </a:r>
            <a:r>
              <a:rPr lang="en-US" dirty="0" smtClean="0"/>
              <a:t>Free (Diner OR Lunch)</a:t>
            </a:r>
            <a:r>
              <a:rPr lang="en-US" dirty="0"/>
              <a:t/>
            </a:r>
            <a:br>
              <a:rPr lang="en-US" dirty="0"/>
            </a:br>
            <a:r>
              <a:rPr lang="en-US" dirty="0" smtClean="0"/>
              <a:t>		</a:t>
            </a:r>
            <a:r>
              <a:rPr lang="en-US" b="1" dirty="0" err="1" smtClean="0"/>
              <a:t>Videoke</a:t>
            </a:r>
            <a:r>
              <a:rPr lang="en-US" b="1" dirty="0"/>
              <a:t>:</a:t>
            </a:r>
            <a:r>
              <a:rPr lang="en-US" dirty="0"/>
              <a:t> </a:t>
            </a:r>
            <a:r>
              <a:rPr lang="en-US" dirty="0" smtClean="0"/>
              <a:t>Free</a:t>
            </a:r>
            <a:endParaRPr lang="en-US" dirty="0"/>
          </a:p>
          <a:p>
            <a:pPr>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206</Words>
  <Application>Microsoft Office PowerPoint</Application>
  <PresentationFormat>On-screen Show (4:3)</PresentationFormat>
  <Paragraphs>85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Work Breakdown Structure</vt:lpstr>
      <vt:lpstr>Slide 3</vt:lpstr>
      <vt:lpstr>Data Gathering</vt:lpstr>
      <vt:lpstr>Data Gathering</vt:lpstr>
      <vt:lpstr>Data Gathering</vt:lpstr>
      <vt:lpstr>Data Gathering</vt:lpstr>
      <vt:lpstr>Data Gathering</vt:lpstr>
      <vt:lpstr>Data Gathering</vt:lpstr>
      <vt:lpstr>Data Gathering</vt:lpstr>
      <vt:lpstr>Documentation</vt:lpstr>
      <vt:lpstr>Documentation</vt:lpstr>
      <vt:lpstr>Pre cost estimation</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tenten</dc:creator>
  <cp:lastModifiedBy>tenten</cp:lastModifiedBy>
  <cp:revision>39</cp:revision>
  <dcterms:created xsi:type="dcterms:W3CDTF">2015-12-04T06:18:08Z</dcterms:created>
  <dcterms:modified xsi:type="dcterms:W3CDTF">2015-12-04T21:38:10Z</dcterms:modified>
</cp:coreProperties>
</file>