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3" autoAdjust="0"/>
    <p:restoredTop sz="94660"/>
  </p:normalViewPr>
  <p:slideViewPr>
    <p:cSldViewPr snapToGrid="0">
      <p:cViewPr varScale="1">
        <p:scale>
          <a:sx n="83" d="100"/>
          <a:sy n="83" d="100"/>
        </p:scale>
        <p:origin x="5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7AAAC-621C-4377-9D19-90E67858ADDD}" type="datetimeFigureOut">
              <a:rPr lang="th-TH" smtClean="0"/>
              <a:t>03/08/64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229AB-020E-4BB3-956E-05B1C5DF80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7292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D4AD178-86E5-45F8-9D69-C61203586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195C5B1B-4C18-4E42-A2A3-4ADB9373D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933084A-A683-499F-BE10-D63C91AC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77F7-B9EC-4BAB-9C08-CCDF3E722133}" type="datetimeFigureOut">
              <a:rPr lang="th-TH" smtClean="0"/>
              <a:t>02/08/64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6445139-7865-4057-AD3B-F3E49E85F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58064D8-4F55-450C-A1F8-D107C1AB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F79E-2826-47A4-A4A5-1D0016EBB71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084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7A93914-D099-4B02-8365-6452AC589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FC76EDE2-3ACB-40AF-8852-567277E51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DDDDE4F-CFF7-46CB-928E-53CB33261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77F7-B9EC-4BAB-9C08-CCDF3E722133}" type="datetimeFigureOut">
              <a:rPr lang="th-TH" smtClean="0"/>
              <a:t>02/08/64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8EB5F18-9712-49FB-B67D-AAFCCF47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D64D440-937E-4321-A252-67B2AD04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F79E-2826-47A4-A4A5-1D0016EBB71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038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4F07E8EB-F673-4DAC-87E3-219687F44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C93F7543-C529-440B-882C-75EDA427C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FE887ED-923A-4A31-B403-E2503EB7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77F7-B9EC-4BAB-9C08-CCDF3E722133}" type="datetimeFigureOut">
              <a:rPr lang="th-TH" smtClean="0"/>
              <a:t>02/08/64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1FEDDA4-0ECF-4865-92F2-C952026F2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82672AD-4CDE-4C50-AD50-C553D0CD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F79E-2826-47A4-A4A5-1D0016EBB71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0503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4EF72DB-6BC2-4767-B51C-6F0B4260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3C76F79-663C-4220-ABAD-D5683A81C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5843FC2-484B-4809-A42F-959248B3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77F7-B9EC-4BAB-9C08-CCDF3E722133}" type="datetimeFigureOut">
              <a:rPr lang="th-TH" smtClean="0"/>
              <a:t>02/08/64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A16A5FC-4AB9-46C0-9E97-B282B57AC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9CB4971-3466-4844-9500-3F55A02D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F79E-2826-47A4-A4A5-1D0016EBB71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5949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531669F-EE1A-4C1C-A2D4-AA081663A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0CA98AFB-9A46-4596-8310-8E51F47ED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0ED141A-9026-41A0-8402-AB1B208C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77F7-B9EC-4BAB-9C08-CCDF3E722133}" type="datetimeFigureOut">
              <a:rPr lang="th-TH" smtClean="0"/>
              <a:t>02/08/64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A3D285B-A5CD-4A9F-AA75-21BF5854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51EF29A-9F75-4F91-A808-E2149EE0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F79E-2826-47A4-A4A5-1D0016EBB71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939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70A770E-7A8C-4023-B443-C25C321E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4514EEB-08B4-4D5C-9FDA-EF653B919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BE98FB36-5EE2-4D8B-9C01-C03D20ACD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827C8CC6-9DA2-49BC-B177-DD89E690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77F7-B9EC-4BAB-9C08-CCDF3E722133}" type="datetimeFigureOut">
              <a:rPr lang="th-TH" smtClean="0"/>
              <a:t>02/08/64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94907177-4DC5-4AF8-878E-F2D1ED005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2E14A9C-0465-4F0A-931A-A5E6EF016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F79E-2826-47A4-A4A5-1D0016EBB71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7263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D073314-4D92-4D24-8A5E-2E06C64DE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D82B4E3-A385-40C7-B383-852138054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8B740413-F950-4E90-9FC6-6CE29DECF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F5A87992-82D9-45B0-BE2B-F0070FCD4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F767B674-23BE-4662-BA0B-4C073471E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260B936E-1ADE-49D6-A18D-0F33EC3E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77F7-B9EC-4BAB-9C08-CCDF3E722133}" type="datetimeFigureOut">
              <a:rPr lang="th-TH" smtClean="0"/>
              <a:t>02/08/64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2F47015-AE76-4AE1-A8EB-2A6439F2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1820A490-F482-45A9-A7E4-FC3E5407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F79E-2826-47A4-A4A5-1D0016EBB71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35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DB5CC92-D716-4A3C-873B-ABB2475C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F9D0FAF4-8E99-4F3D-BD49-C61DEFC5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77F7-B9EC-4BAB-9C08-CCDF3E722133}" type="datetimeFigureOut">
              <a:rPr lang="th-TH" smtClean="0"/>
              <a:t>02/08/64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C6F548EA-AC5E-4A6E-BE18-1199B0957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72323C5C-0338-4298-ABC8-EBB52FCC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F79E-2826-47A4-A4A5-1D0016EBB71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7363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27723DDF-2EDE-4768-AE01-5D0444872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77F7-B9EC-4BAB-9C08-CCDF3E722133}" type="datetimeFigureOut">
              <a:rPr lang="th-TH" smtClean="0"/>
              <a:t>02/08/64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8518B53B-4F8A-40B1-BB66-28F3705E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184D1AC5-C5BA-4585-9759-5D4F8257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F79E-2826-47A4-A4A5-1D0016EBB71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1208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0DD1545-3872-40AC-AAC5-FD33E6E87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7809F3D-5CFF-4E3B-BDE3-DD6925AC9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C3037A9B-FE68-4127-A0DF-75065F3E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A4BECD7F-5FA4-4AD4-9B91-7A16A412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77F7-B9EC-4BAB-9C08-CCDF3E722133}" type="datetimeFigureOut">
              <a:rPr lang="th-TH" smtClean="0"/>
              <a:t>02/08/64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477B00C-EB95-4698-91AD-4F6A4F6E9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E8C71758-0088-4F8E-9B61-AFA02D74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F79E-2826-47A4-A4A5-1D0016EBB71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6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1367C2A-24BD-428F-ACBB-3A43B8468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FCB79810-FC57-433A-907A-7A9F4E517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2E25E41-59F3-4956-A628-FF5F107FC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12BE5C3F-116C-4A37-92B6-9375AC72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77F7-B9EC-4BAB-9C08-CCDF3E722133}" type="datetimeFigureOut">
              <a:rPr lang="th-TH" smtClean="0"/>
              <a:t>02/08/64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85DAB8AC-5DDC-420E-B2A7-D84A2170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1A6C12D0-1023-46D9-ABD3-89FF45B8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F79E-2826-47A4-A4A5-1D0016EBB71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218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0DA72EBE-42C7-45F2-9E50-DB68028DA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9BFA5C3-75B4-49DF-B722-72D998BFA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087ACE0-7233-4515-BE3F-FCB7C7099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777F7-B9EC-4BAB-9C08-CCDF3E722133}" type="datetimeFigureOut">
              <a:rPr lang="th-TH" smtClean="0"/>
              <a:t>02/08/64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D5FB980-1EFF-4810-BAE1-216C8ECC8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2217BDE-F778-4A3D-A188-60F952222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3F79E-2826-47A4-A4A5-1D0016EBB71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2656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F6859B84-17D9-4F39-9A3B-B15D762AF3C1}"/>
              </a:ext>
            </a:extLst>
          </p:cNvPr>
          <p:cNvSpPr txBox="1"/>
          <p:nvPr/>
        </p:nvSpPr>
        <p:spPr>
          <a:xfrm>
            <a:off x="3048000" y="487842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/>
              <a:t>https://www.python.org/downloads/</a:t>
            </a: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F499FFDB-F485-4D2F-A3BA-405778E8C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230" y="712544"/>
            <a:ext cx="6693539" cy="3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9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Data Types - GeeksforGeeks">
            <a:extLst>
              <a:ext uri="{FF2B5EF4-FFF2-40B4-BE49-F238E27FC236}">
                <a16:creationId xmlns:a16="http://schemas.microsoft.com/office/drawing/2014/main" id="{7C128953-FC26-4D0C-B05A-929216E50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152" y="700665"/>
            <a:ext cx="8541562" cy="524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180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B13362D9-B4D1-4DFB-AD37-91A55B82640E}"/>
              </a:ext>
            </a:extLst>
          </p:cNvPr>
          <p:cNvSpPr txBox="1"/>
          <p:nvPr/>
        </p:nvSpPr>
        <p:spPr>
          <a:xfrm>
            <a:off x="517235" y="517236"/>
            <a:ext cx="5033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Kanit" panose="00000500000000000000" pitchFamily="2" charset="-34"/>
                <a:cs typeface="Kanit" panose="00000500000000000000" pitchFamily="2" charset="-34"/>
              </a:rPr>
              <a:t>loop</a:t>
            </a:r>
            <a:endParaRPr lang="th-TH" sz="4000" dirty="0"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pic>
        <p:nvPicPr>
          <p:cNvPr id="2050" name="Picture 2" descr="KMS">
            <a:extLst>
              <a:ext uri="{FF2B5EF4-FFF2-40B4-BE49-F238E27FC236}">
                <a16:creationId xmlns:a16="http://schemas.microsoft.com/office/drawing/2014/main" id="{7E647BD3-AA4E-4F1C-ADD6-2E174EF52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886" y="2717800"/>
            <a:ext cx="269557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CDB1F35A-00B1-4E8B-A7E1-00637ED350A7}"/>
              </a:ext>
            </a:extLst>
          </p:cNvPr>
          <p:cNvSpPr txBox="1"/>
          <p:nvPr/>
        </p:nvSpPr>
        <p:spPr>
          <a:xfrm>
            <a:off x="6410759" y="517236"/>
            <a:ext cx="6973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range(3):</a:t>
            </a:r>
          </a:p>
          <a:p>
            <a:r>
              <a:rPr lang="en-US" dirty="0"/>
              <a:t>	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74AEE6CC-B041-4C7A-B6B3-E0B75B23C1DD}"/>
              </a:ext>
            </a:extLst>
          </p:cNvPr>
          <p:cNvSpPr txBox="1"/>
          <p:nvPr/>
        </p:nvSpPr>
        <p:spPr>
          <a:xfrm>
            <a:off x="1431635" y="4241800"/>
            <a:ext cx="3205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=0</a:t>
            </a:r>
            <a:endParaRPr lang="th-TH" dirty="0"/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4785ADF8-A390-4776-85FE-1586E0274AE5}"/>
              </a:ext>
            </a:extLst>
          </p:cNvPr>
          <p:cNvSpPr txBox="1"/>
          <p:nvPr/>
        </p:nvSpPr>
        <p:spPr>
          <a:xfrm>
            <a:off x="1431635" y="4271818"/>
            <a:ext cx="1671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=1</a:t>
            </a:r>
            <a:endParaRPr lang="th-TH" dirty="0"/>
          </a:p>
        </p:txBody>
      </p:sp>
      <p:pic>
        <p:nvPicPr>
          <p:cNvPr id="2060" name="Picture 12" descr="Apple PNG Images | Vector and PSD Files | Free Download on Pngtree">
            <a:extLst>
              <a:ext uri="{FF2B5EF4-FFF2-40B4-BE49-F238E27FC236}">
                <a16:creationId xmlns:a16="http://schemas.microsoft.com/office/drawing/2014/main" id="{835E4FC1-BADB-4AC1-B208-9A589C00D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667" y="4100946"/>
            <a:ext cx="1125682" cy="112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91DC6343-D1CD-4742-AE20-3E69DC842EE2}"/>
              </a:ext>
            </a:extLst>
          </p:cNvPr>
          <p:cNvSpPr txBox="1"/>
          <p:nvPr/>
        </p:nvSpPr>
        <p:spPr>
          <a:xfrm>
            <a:off x="1431635" y="4271818"/>
            <a:ext cx="1671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=2</a:t>
            </a:r>
            <a:endParaRPr lang="th-TH" dirty="0"/>
          </a:p>
        </p:txBody>
      </p:sp>
      <p:pic>
        <p:nvPicPr>
          <p:cNvPr id="18" name="Picture 12" descr="Apple PNG Images | Vector and PSD Files | Free Download on Pngtree">
            <a:extLst>
              <a:ext uri="{FF2B5EF4-FFF2-40B4-BE49-F238E27FC236}">
                <a16:creationId xmlns:a16="http://schemas.microsoft.com/office/drawing/2014/main" id="{16E7420C-E8A3-43FB-A54B-F9C14449A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568" y="4111548"/>
            <a:ext cx="1125682" cy="112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88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8" grpId="0"/>
      <p:bldP spid="8" grpId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BCCAA50E-E6B8-468F-A4C0-7BC2ABA0C0D6}"/>
              </a:ext>
            </a:extLst>
          </p:cNvPr>
          <p:cNvSpPr txBox="1"/>
          <p:nvPr/>
        </p:nvSpPr>
        <p:spPr>
          <a:xfrm>
            <a:off x="3426691" y="537719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/>
              <a:t>https://code.visualstudio.com/download</a:t>
            </a:r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400A0E68-1880-4EEA-90E3-9BDF12A7D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691" y="374637"/>
            <a:ext cx="8701061" cy="407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3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CC47CC87-E732-49FF-AE5A-BA02CF58A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3333" y1="24333" x2="53333" y2="24333"/>
                        <a14:foregroundMark x1="54667" y1="39333" x2="54667" y2="39333"/>
                        <a14:foregroundMark x1="38500" y1="47333" x2="38500" y2="47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650010" y="2000250"/>
            <a:ext cx="5715000" cy="2857500"/>
          </a:xfrm>
          <a:prstGeom prst="rect">
            <a:avLst/>
          </a:prstGeom>
        </p:spPr>
      </p:pic>
      <p:sp>
        <p:nvSpPr>
          <p:cNvPr id="5" name="เท่ากับ 4">
            <a:extLst>
              <a:ext uri="{FF2B5EF4-FFF2-40B4-BE49-F238E27FC236}">
                <a16:creationId xmlns:a16="http://schemas.microsoft.com/office/drawing/2014/main" id="{1780D584-7F1D-4B28-A6D5-D0D0C9C36729}"/>
              </a:ext>
            </a:extLst>
          </p:cNvPr>
          <p:cNvSpPr/>
          <p:nvPr/>
        </p:nvSpPr>
        <p:spPr>
          <a:xfrm>
            <a:off x="4294909" y="2906496"/>
            <a:ext cx="2281382" cy="1200727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ln w="0">
                <a:solidFill>
                  <a:schemeClr val="tx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พัฒนาการทางภาษาและการพูดตั้งแต่แรกเกิดจนถึง 7 ปี | Brainscan Thailand">
            <a:extLst>
              <a:ext uri="{FF2B5EF4-FFF2-40B4-BE49-F238E27FC236}">
                <a16:creationId xmlns:a16="http://schemas.microsoft.com/office/drawing/2014/main" id="{FEA2765C-7C8D-4ABE-9667-4B49EF97C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911" y="1663530"/>
            <a:ext cx="4784436" cy="310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59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D509A5B4-B31A-4DC4-B03A-D9214CB71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600" y1="66000" x2="46600" y2="6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0B411835-5895-409F-9377-13E4D7D93704}"/>
              </a:ext>
            </a:extLst>
          </p:cNvPr>
          <p:cNvSpPr txBox="1"/>
          <p:nvPr/>
        </p:nvSpPr>
        <p:spPr>
          <a:xfrm>
            <a:off x="3144479" y="4500890"/>
            <a:ext cx="6774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Kanit" panose="00000500000000000000" pitchFamily="2" charset="-34"/>
                <a:cs typeface="Kanit" panose="00000500000000000000" pitchFamily="2" charset="-34"/>
              </a:rPr>
              <a:t>แล้วทำไมเราต้องเรียนภาษา</a:t>
            </a:r>
            <a:r>
              <a:rPr lang="en-US" dirty="0">
                <a:latin typeface="Kanit" panose="00000500000000000000" pitchFamily="2" charset="-34"/>
                <a:cs typeface="Kanit" panose="00000500000000000000" pitchFamily="2" charset="-34"/>
              </a:rPr>
              <a:t> PYTHON </a:t>
            </a:r>
            <a:r>
              <a:rPr lang="th-TH" dirty="0">
                <a:latin typeface="Kanit" panose="00000500000000000000" pitchFamily="2" charset="-34"/>
                <a:cs typeface="Kanit" panose="00000500000000000000" pitchFamily="2" charset="-34"/>
              </a:rPr>
              <a:t>กัน</a:t>
            </a:r>
            <a:r>
              <a:rPr lang="th-TH" dirty="0" err="1">
                <a:latin typeface="Kanit" panose="00000500000000000000" pitchFamily="2" charset="-34"/>
                <a:cs typeface="Kanit" panose="00000500000000000000" pitchFamily="2" charset="-34"/>
              </a:rPr>
              <a:t>หล่ะ</a:t>
            </a:r>
            <a:endParaRPr lang="th-TH" dirty="0"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842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F5D3DBF-9EF0-426E-87F4-E70CB1283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39" y="881063"/>
            <a:ext cx="5734050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607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D509A5B4-B31A-4DC4-B03A-D9214CB71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600" y1="66000" x2="46600" y2="6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0B411835-5895-409F-9377-13E4D7D93704}"/>
              </a:ext>
            </a:extLst>
          </p:cNvPr>
          <p:cNvSpPr txBox="1"/>
          <p:nvPr/>
        </p:nvSpPr>
        <p:spPr>
          <a:xfrm>
            <a:off x="3429614" y="4648374"/>
            <a:ext cx="6774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Kanit" panose="00000500000000000000" pitchFamily="2" charset="-34"/>
                <a:cs typeface="Kanit" panose="00000500000000000000" pitchFamily="2" charset="-34"/>
              </a:rPr>
              <a:t>แล้ว</a:t>
            </a:r>
            <a:r>
              <a:rPr lang="en-US" dirty="0">
                <a:latin typeface="Kanit" panose="00000500000000000000" pitchFamily="2" charset="-34"/>
                <a:cs typeface="Kanit" panose="00000500000000000000" pitchFamily="2" charset="-34"/>
              </a:rPr>
              <a:t> python </a:t>
            </a:r>
            <a:r>
              <a:rPr lang="th-TH" dirty="0">
                <a:latin typeface="Kanit" panose="00000500000000000000" pitchFamily="2" charset="-34"/>
                <a:cs typeface="Kanit" panose="00000500000000000000" pitchFamily="2" charset="-34"/>
              </a:rPr>
              <a:t>เอาไปทำอะไรได้บ้าง</a:t>
            </a:r>
            <a:r>
              <a:rPr lang="th-TH" dirty="0" err="1">
                <a:latin typeface="Kanit" panose="00000500000000000000" pitchFamily="2" charset="-34"/>
                <a:cs typeface="Kanit" panose="00000500000000000000" pitchFamily="2" charset="-34"/>
              </a:rPr>
              <a:t>หล่ะ</a:t>
            </a:r>
            <a:endParaRPr lang="th-TH" dirty="0"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76861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737BEE20-92BE-48E4-85DA-0C92D46A8BF3}"/>
              </a:ext>
            </a:extLst>
          </p:cNvPr>
          <p:cNvSpPr txBox="1"/>
          <p:nvPr/>
        </p:nvSpPr>
        <p:spPr>
          <a:xfrm>
            <a:off x="1050515" y="140362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Raleway"/>
              </a:rPr>
              <a:t>System Admin</a:t>
            </a:r>
            <a:r>
              <a:rPr lang="en-US" b="0" i="0" dirty="0">
                <a:solidFill>
                  <a:srgbClr val="777777"/>
                </a:solidFill>
                <a:effectLst/>
                <a:latin typeface="Raleway"/>
              </a:rPr>
              <a:t> </a:t>
            </a:r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240EC5D8-532B-45E8-BC30-8BE8869C3950}"/>
              </a:ext>
            </a:extLst>
          </p:cNvPr>
          <p:cNvSpPr txBox="1"/>
          <p:nvPr/>
        </p:nvSpPr>
        <p:spPr>
          <a:xfrm>
            <a:off x="7885471" y="132138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Raleway"/>
              </a:rPr>
              <a:t>Web Application</a:t>
            </a:r>
            <a:endParaRPr lang="th-TH" dirty="0"/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04CF93EE-96C9-4C4F-82C9-3164A9E55DF3}"/>
              </a:ext>
            </a:extLst>
          </p:cNvPr>
          <p:cNvSpPr txBox="1"/>
          <p:nvPr/>
        </p:nvSpPr>
        <p:spPr>
          <a:xfrm>
            <a:off x="3141407" y="5619136"/>
            <a:ext cx="69907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Raleway"/>
              </a:rPr>
              <a:t>Data Analytics </a:t>
            </a:r>
            <a:r>
              <a:rPr lang="th-TH" b="1" i="0" dirty="0">
                <a:solidFill>
                  <a:srgbClr val="444444"/>
                </a:solidFill>
                <a:effectLst/>
                <a:latin typeface="Raleway"/>
              </a:rPr>
              <a:t>และ </a:t>
            </a:r>
            <a:r>
              <a:rPr lang="en-US" b="1" i="0" dirty="0">
                <a:solidFill>
                  <a:srgbClr val="444444"/>
                </a:solidFill>
                <a:effectLst/>
                <a:latin typeface="Raleway"/>
              </a:rPr>
              <a:t>Machine Learning</a:t>
            </a:r>
            <a:endParaRPr lang="th-TH" dirty="0"/>
          </a:p>
        </p:txBody>
      </p:sp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5177B2D8-93CA-4433-B05C-9664F1348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515" y="2370564"/>
            <a:ext cx="3786956" cy="254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2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สอนการติดตั้ง Jupyter Notebook. Jupyter Notebook คือ อะไร | by stackpython  | Medium">
            <a:extLst>
              <a:ext uri="{FF2B5EF4-FFF2-40B4-BE49-F238E27FC236}">
                <a16:creationId xmlns:a16="http://schemas.microsoft.com/office/drawing/2014/main" id="{FE5E0C9C-0331-4059-BE0D-720D63A10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0"/>
            <a:ext cx="109489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889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75D074C4-F414-4302-9F15-0D67BA199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3" y="780820"/>
            <a:ext cx="11690093" cy="5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64049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68</Words>
  <Application>Microsoft Office PowerPoint</Application>
  <PresentationFormat>แบบจอกว้าง</PresentationFormat>
  <Paragraphs>13</Paragraphs>
  <Slides>11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Kanit</vt:lpstr>
      <vt:lpstr>Raleway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tenten TGC</dc:creator>
  <cp:lastModifiedBy>tenten TGC</cp:lastModifiedBy>
  <cp:revision>5</cp:revision>
  <dcterms:created xsi:type="dcterms:W3CDTF">2021-08-02T09:39:01Z</dcterms:created>
  <dcterms:modified xsi:type="dcterms:W3CDTF">2021-08-02T18:05:58Z</dcterms:modified>
</cp:coreProperties>
</file>