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BEAF8B1-6B6A-4C00-A3FE-804E5A152C10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DBCDF36-F030-4DEA-B336-07BAE9915E37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mckerley.com/gmu/cs685/project/Brinnon.mp4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6699"/>
                </a:solidFill>
                <a:latin typeface="Arial"/>
              </a:rPr>
              <a:t>Using RRTs to Navigate Gibson Environments</a:t>
            </a:r>
            <a:endParaRPr b="0" lang="en-CA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16000" y="5040000"/>
            <a:ext cx="1651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solidFill>
                  <a:srgbClr val="006699"/>
                </a:solidFill>
                <a:latin typeface="Arial"/>
              </a:rPr>
              <a:t>Paul McKerley</a:t>
            </a:r>
            <a:endParaRPr b="0" lang="en-CA" sz="18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Problem 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96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Find an efficient means of calculating paths for GibsonEnv buildings. 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92000" y="2736000"/>
            <a:ext cx="3671640" cy="367164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4608000" y="2736000"/>
            <a:ext cx="496800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GibsonEnv environments are 3D maps of apartments or houses of varying complexity.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Produce roadmaps that can be queried efficiently at runtime.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Approach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Use Rapidly-Exploring Random Trees, based on paper by Steven LaValle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Simple algorithm: 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66cc"/>
                </a:solidFill>
                <a:latin typeface="Arial"/>
              </a:rPr>
              <a:t>Place random starting point in free space.</a:t>
            </a:r>
            <a:endParaRPr b="0" lang="en-CA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66cc"/>
                </a:solidFill>
                <a:latin typeface="Arial"/>
              </a:rPr>
              <a:t>Do N times:</a:t>
            </a:r>
            <a:endParaRPr b="0" lang="en-CA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66cc"/>
                </a:solidFill>
                <a:latin typeface="Arial"/>
              </a:rPr>
              <a:t>Pick random point s</a:t>
            </a:r>
            <a:endParaRPr b="0" lang="en-CA" sz="24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66cc"/>
                </a:solidFill>
                <a:latin typeface="Arial"/>
              </a:rPr>
              <a:t>Find nearest tree vertex t to s</a:t>
            </a:r>
            <a:endParaRPr b="0" lang="en-CA" sz="24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66cc"/>
                </a:solidFill>
                <a:latin typeface="Arial"/>
              </a:rPr>
              <a:t>Draw line of length d from t toward s, if in free space</a:t>
            </a:r>
            <a:endParaRPr b="0" lang="en-CA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Implementation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Extract 2D cross-section of 3D map using third party Python module meshcut.py (Thanks to Yimeng Li.)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Connect ends of lines to nearest line-ends to fill gaps.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Make binary image of free space. Make free areas white and use erosion to add distance to walls and fill out irregular formations.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Implementation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11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Check RRT lines using Bresenham algorithm to ensure all points are in free space.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14089" t="13609" r="12671" b="13150"/>
          <a:stretch/>
        </p:blipFill>
        <p:spPr>
          <a:xfrm rot="10800000">
            <a:off x="4680000" y="6048000"/>
            <a:ext cx="3743640" cy="28076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832000" y="3066480"/>
            <a:ext cx="3327480" cy="305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Implementation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51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66cc"/>
                </a:solidFill>
                <a:latin typeface="Arial"/>
              </a:rPr>
              <a:t>Use A* search to find paths from a starting point to an ending point.</a:t>
            </a:r>
            <a:endParaRPr b="0" lang="en-CA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66cc"/>
                </a:solidFill>
                <a:latin typeface="Arial"/>
              </a:rPr>
              <a:t>This leads to paths that are unnecessarily long.</a:t>
            </a:r>
            <a:endParaRPr b="0" lang="en-CA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66cc"/>
                </a:solidFill>
                <a:latin typeface="Arial"/>
              </a:rPr>
              <a:t>Refine paths by repeatedly randomly adding edges to tree where nodes in path can be connected without obstruction.</a:t>
            </a:r>
            <a:endParaRPr b="0" lang="en-CA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66cc"/>
                </a:solidFill>
                <a:latin typeface="Arial"/>
              </a:rPr>
              <a:t>Use A* to find better paths until convergence. </a:t>
            </a:r>
            <a:endParaRPr b="0" lang="en-CA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66cc"/>
                </a:solidFill>
                <a:latin typeface="Arial"/>
              </a:rPr>
              <a:t>Add new paths to RRT.</a:t>
            </a:r>
            <a:endParaRPr b="0" lang="en-CA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66cc"/>
                </a:solidFill>
                <a:latin typeface="Arial"/>
              </a:rPr>
              <a:t>Perform refining process many times with random paths to make efficient roadmap.</a:t>
            </a:r>
            <a:endParaRPr b="0" lang="en-CA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898160" y="1944000"/>
            <a:ext cx="4749840" cy="43585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360000" y="1872000"/>
            <a:ext cx="470772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Animated example using a larger and more complex map.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</a:rPr>
              <a:t>Demonstrates refining of initial path.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66cc"/>
                </a:solidFill>
                <a:latin typeface="Arial"/>
                <a:hlinkClick r:id="rId1"/>
              </a:rPr>
              <a:t>http://mckerley.com/gmu/cs685/project/Brinnon.mp4</a:t>
            </a:r>
            <a:endParaRPr b="0" lang="en-CA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2018-12-16T10:59:56Z</dcterms:created>
  <dc:creator/>
  <dc:description/>
  <dc:language>en-CA</dc:language>
  <cp:lastModifiedBy/>
  <dcterms:modified xsi:type="dcterms:W3CDTF">2018-12-16T22:56:37Z</dcterms:modified>
  <cp:revision>19</cp:revision>
  <dc:subject/>
  <dc:title>Blue Curve</dc:title>
</cp:coreProperties>
</file>