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55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6412702-2961-4888-9C50-4AE4819C7DA5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15677-9D31-438B-A1DC-2F1E1776B1D7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43306" y="1000108"/>
            <a:ext cx="1928826" cy="5715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Home</a:t>
            </a:r>
            <a:endParaRPr lang="es-ES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RockNPedia</a:t>
            </a:r>
            <a:endParaRPr lang="es-ES" sz="2400" b="1" dirty="0"/>
          </a:p>
        </p:txBody>
      </p:sp>
      <p:grpSp>
        <p:nvGrpSpPr>
          <p:cNvPr id="12" name="11 Grupo"/>
          <p:cNvGrpSpPr/>
          <p:nvPr/>
        </p:nvGrpSpPr>
        <p:grpSpPr>
          <a:xfrm>
            <a:off x="1643042" y="2000240"/>
            <a:ext cx="5329714" cy="585572"/>
            <a:chOff x="1643042" y="2000240"/>
            <a:chExt cx="5329714" cy="585572"/>
          </a:xfrm>
        </p:grpSpPr>
        <p:sp>
          <p:nvSpPr>
            <p:cNvPr id="5" name="4 Elipse"/>
            <p:cNvSpPr/>
            <p:nvPr/>
          </p:nvSpPr>
          <p:spPr>
            <a:xfrm>
              <a:off x="1643042" y="2000240"/>
              <a:ext cx="1714512" cy="57150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Login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5258244" y="2014308"/>
              <a:ext cx="1714512" cy="57150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Register form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12 Elipse"/>
          <p:cNvSpPr/>
          <p:nvPr/>
        </p:nvSpPr>
        <p:spPr>
          <a:xfrm>
            <a:off x="3644404" y="3714752"/>
            <a:ext cx="1928826" cy="5715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Bands list page</a:t>
            </a:r>
            <a:endParaRPr lang="es-ES" sz="1400" dirty="0"/>
          </a:p>
        </p:txBody>
      </p:sp>
      <p:sp>
        <p:nvSpPr>
          <p:cNvPr id="14" name="13 Elipse"/>
          <p:cNvSpPr/>
          <p:nvPr/>
        </p:nvSpPr>
        <p:spPr>
          <a:xfrm>
            <a:off x="3643306" y="4857760"/>
            <a:ext cx="1928826" cy="5715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Band and albums details</a:t>
            </a:r>
            <a:endParaRPr lang="es-ES" sz="1400" dirty="0"/>
          </a:p>
        </p:txBody>
      </p:sp>
      <p:cxnSp>
        <p:nvCxnSpPr>
          <p:cNvPr id="16" name="15 Conector recto de flecha"/>
          <p:cNvCxnSpPr>
            <a:stCxn id="4" idx="4"/>
            <a:endCxn id="5" idx="0"/>
          </p:cNvCxnSpPr>
          <p:nvPr/>
        </p:nvCxnSpPr>
        <p:spPr>
          <a:xfrm rot="5400000">
            <a:off x="3339695" y="732216"/>
            <a:ext cx="428628" cy="2107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4" idx="4"/>
            <a:endCxn id="10" idx="0"/>
          </p:cNvCxnSpPr>
          <p:nvPr/>
        </p:nvCxnSpPr>
        <p:spPr>
          <a:xfrm rot="16200000" flipH="1">
            <a:off x="5140261" y="1039069"/>
            <a:ext cx="442696" cy="150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5" idx="4"/>
            <a:endCxn id="9" idx="0"/>
          </p:cNvCxnSpPr>
          <p:nvPr/>
        </p:nvCxnSpPr>
        <p:spPr>
          <a:xfrm rot="5400000">
            <a:off x="1807689" y="2236325"/>
            <a:ext cx="357190" cy="1028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4"/>
            <a:endCxn id="13" idx="0"/>
          </p:cNvCxnSpPr>
          <p:nvPr/>
        </p:nvCxnSpPr>
        <p:spPr>
          <a:xfrm rot="16200000" flipH="1">
            <a:off x="3536698" y="2642633"/>
            <a:ext cx="2143140" cy="1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3" idx="4"/>
            <a:endCxn id="14" idx="0"/>
          </p:cNvCxnSpPr>
          <p:nvPr/>
        </p:nvCxnSpPr>
        <p:spPr>
          <a:xfrm rot="5400000">
            <a:off x="4322516" y="4571459"/>
            <a:ext cx="571504" cy="1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36 Grupo"/>
          <p:cNvGrpSpPr/>
          <p:nvPr/>
        </p:nvGrpSpPr>
        <p:grpSpPr>
          <a:xfrm>
            <a:off x="543576" y="2928934"/>
            <a:ext cx="3929090" cy="571504"/>
            <a:chOff x="543576" y="2928934"/>
            <a:chExt cx="3929090" cy="571504"/>
          </a:xfrm>
        </p:grpSpPr>
        <p:sp>
          <p:nvSpPr>
            <p:cNvPr id="9" name="8 Elipse"/>
            <p:cNvSpPr/>
            <p:nvPr/>
          </p:nvSpPr>
          <p:spPr>
            <a:xfrm>
              <a:off x="543576" y="2928934"/>
              <a:ext cx="1857388" cy="57150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User/band profile page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32 Elipse"/>
            <p:cNvSpPr/>
            <p:nvPr/>
          </p:nvSpPr>
          <p:spPr>
            <a:xfrm>
              <a:off x="2615278" y="2928934"/>
              <a:ext cx="1857388" cy="57150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Review bands/albums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33 Conector recto de flecha"/>
          <p:cNvCxnSpPr>
            <a:stCxn id="5" idx="4"/>
            <a:endCxn id="33" idx="0"/>
          </p:cNvCxnSpPr>
          <p:nvPr/>
        </p:nvCxnSpPr>
        <p:spPr>
          <a:xfrm rot="16200000" flipH="1">
            <a:off x="2843540" y="2228502"/>
            <a:ext cx="357190" cy="1043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3636</TotalTime>
  <Words>17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Técnico</vt:lpstr>
      <vt:lpstr>Diapositiva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Emilio Sánchez Cuadros</dc:creator>
  <cp:lastModifiedBy>Emilio Sánchez Cuadros</cp:lastModifiedBy>
  <cp:revision>263</cp:revision>
  <dcterms:created xsi:type="dcterms:W3CDTF">2020-01-24T19:56:06Z</dcterms:created>
  <dcterms:modified xsi:type="dcterms:W3CDTF">2020-01-27T08:32:09Z</dcterms:modified>
</cp:coreProperties>
</file>