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CB8D-DEC4-4199-A13E-8380C999A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F8738-659E-485D-B2EA-17C893864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B93D-5133-4F7B-9338-70DED620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50C0-C207-43C5-B205-5DC078C7B01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5C7D9-B45D-426F-9661-157A4123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0FF4-2F38-4EB5-A9F5-6885F72E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22F-9E30-4753-B590-65C16E02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239A-975C-44DD-9199-8498460C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A5709-F563-48AD-A0DF-84BD957C2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E1412-8801-455C-8D43-E9BD446F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50C0-C207-43C5-B205-5DC078C7B01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2ABE-CA3C-45CA-8721-2869CA5E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2F89-B67B-4C65-8734-F8A3A7E8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22F-9E30-4753-B590-65C16E02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7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2A0CD-4084-4AD6-8A74-B0E26C9AA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2610B-79B7-4DF7-A088-FC117EC2C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CB934-4318-4F25-951F-48E20B42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50C0-C207-43C5-B205-5DC078C7B01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9E0FA-41BF-43A0-96E4-B418B4CE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D08F-4488-4CBF-A55F-404BA230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22F-9E30-4753-B590-65C16E02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6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8F86-3A2F-4123-AE8D-470D3D40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8B80-4F40-4673-A5A7-64FEEBA3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2B8EF-58C6-4D65-A521-E4C37BB7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50C0-C207-43C5-B205-5DC078C7B01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B6540-19DC-4635-BCD7-78B293B6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85CD2-2933-4E82-A565-14B1AFD3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22F-9E30-4753-B590-65C16E02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6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BD8E-1C41-4C62-93CB-E275BE43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B59C-6BF2-459F-9166-68FE1D74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DF221-8000-4059-8143-FFACBCF8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50C0-C207-43C5-B205-5DC078C7B01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2C4DE-EE1F-471B-8E25-2D3950BB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6708-A4C0-40AF-BE99-45A2822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22F-9E30-4753-B590-65C16E02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867E-125A-4505-A93C-FDF26547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5883-ADA3-45D8-B385-1B5C47C84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F7C5F-BEAD-4DAB-8221-8CBE2416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7B91-3514-44F5-8561-CF8E9340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50C0-C207-43C5-B205-5DC078C7B01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62693-91DE-426F-A209-6D20B13F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3E23C-0013-4076-8E7B-BCD01B45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22F-9E30-4753-B590-65C16E02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3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4243-C1E1-4E67-A2C5-0080B0C7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0DB6A-8896-4DEB-B13F-0B0567564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7A635-30F1-4278-B689-EC1CC306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C5552-9B02-4B92-ABC6-14E93D4BC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EDFAF-2729-4A09-B125-7BADD5F42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8CE4F-E6BE-4D89-AB16-E47216FF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50C0-C207-43C5-B205-5DC078C7B01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5F757-D82D-4582-B6B5-CBF7E3D8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AC799-4512-4751-80D2-BFFF977D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22F-9E30-4753-B590-65C16E02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341F-E89E-4CD5-93A5-1F528ECE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5DD8D-73A3-48AA-9BDB-122C6FD7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50C0-C207-43C5-B205-5DC078C7B01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57C73-9FBD-4AFE-9D9D-BCA72E10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C7B5A-237E-4177-8811-3F9745AE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22F-9E30-4753-B590-65C16E02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4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61183-D325-4B78-8186-CD530EB1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50C0-C207-43C5-B205-5DC078C7B01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A6C9A-37B3-4047-92FD-F625354E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09435-44D3-4057-9E27-0E524F03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22F-9E30-4753-B590-65C16E02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0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8CD2-7BFE-4EEC-86D8-DACB3A14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EF1D-0097-48D2-AACC-0BCF9A2D9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B5F7B-74D4-40DE-9734-2B9DED40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E5D2D-7EF6-4F07-B6D8-D60FA91A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50C0-C207-43C5-B205-5DC078C7B01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A0B4A-F053-4F10-AB1D-0E7A4ADE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FD202-B892-4B0C-8571-2523D18D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22F-9E30-4753-B590-65C16E02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3489-A13F-44FB-B795-EB41D2EB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05C55-8176-4EED-9BF4-E0754D2D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8C47D-290A-4EEB-AC87-6442210ED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3052E-5D10-4148-AFA7-60D82ED2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50C0-C207-43C5-B205-5DC078C7B01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E1049-1D0F-4E1A-BA56-6407F1B5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AC230-6867-44C7-B3BB-3054A330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422F-9E30-4753-B590-65C16E02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C6B44-6A38-4593-ABA4-56EF6288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0E8C8-ABA7-4A79-9E51-FA7E85C6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EBC19-3945-4863-8AE9-7C99C0066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F50C0-C207-43C5-B205-5DC078C7B01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AB2A-0745-46FC-937B-EC3773BB9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5B51-4214-4CA1-8D25-CBAF5C63A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6422F-9E30-4753-B590-65C16E02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8B86FC91-C922-4786-A65F-0BD5FEDCFA97}"/>
              </a:ext>
            </a:extLst>
          </p:cNvPr>
          <p:cNvSpPr/>
          <p:nvPr/>
        </p:nvSpPr>
        <p:spPr>
          <a:xfrm rot="5400000">
            <a:off x="8592886" y="2988528"/>
            <a:ext cx="620785" cy="39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9F25C-EBE6-4433-94C1-527085D96D5D}"/>
              </a:ext>
            </a:extLst>
          </p:cNvPr>
          <p:cNvSpPr/>
          <p:nvPr/>
        </p:nvSpPr>
        <p:spPr>
          <a:xfrm>
            <a:off x="9835703" y="2171089"/>
            <a:ext cx="1016887" cy="18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D7E6D4-72A8-4D47-A5E9-E9BCE56A02DD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9835703" y="2261098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B6C10E6-8FA2-447F-8B58-306B0F0F0885}"/>
              </a:ext>
            </a:extLst>
          </p:cNvPr>
          <p:cNvSpPr/>
          <p:nvPr/>
        </p:nvSpPr>
        <p:spPr>
          <a:xfrm>
            <a:off x="10852590" y="2171089"/>
            <a:ext cx="1016887" cy="18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BADDB5-ADEA-4A8C-9586-43E3F5FB43F0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10852590" y="2261098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B5DE0A-04C7-4427-9D16-B530CF04596C}"/>
              </a:ext>
            </a:extLst>
          </p:cNvPr>
          <p:cNvSpPr/>
          <p:nvPr/>
        </p:nvSpPr>
        <p:spPr>
          <a:xfrm>
            <a:off x="9835703" y="3197342"/>
            <a:ext cx="1016887" cy="3923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4B159-8824-4D00-99AB-97D796008144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9835703" y="3393496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13A4816-5A43-4203-AF01-607EC9F8D4D4}"/>
              </a:ext>
            </a:extLst>
          </p:cNvPr>
          <p:cNvSpPr/>
          <p:nvPr/>
        </p:nvSpPr>
        <p:spPr>
          <a:xfrm>
            <a:off x="10852590" y="3197342"/>
            <a:ext cx="1016887" cy="3923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1821E8-C066-47BE-9147-709B644DDFDC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10852590" y="3393496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08FB886-43DC-4CC0-8B64-7DA5A53198A0}"/>
              </a:ext>
            </a:extLst>
          </p:cNvPr>
          <p:cNvSpPr/>
          <p:nvPr/>
        </p:nvSpPr>
        <p:spPr>
          <a:xfrm>
            <a:off x="9835703" y="3710469"/>
            <a:ext cx="1016887" cy="3923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B13421-765A-45E9-A2E4-B77EE7B9989C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9835703" y="3906623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6B54A99-6DF6-492D-A67B-6F74C666610C}"/>
              </a:ext>
            </a:extLst>
          </p:cNvPr>
          <p:cNvSpPr/>
          <p:nvPr/>
        </p:nvSpPr>
        <p:spPr>
          <a:xfrm>
            <a:off x="10852590" y="3710469"/>
            <a:ext cx="1016887" cy="3923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F906FB-AC77-473D-915A-B2FC17A0BF67}"/>
              </a:ext>
            </a:extLst>
          </p:cNvPr>
          <p:cNvCxnSpPr>
            <a:cxnSpLocks/>
            <a:stCxn id="19" idx="1"/>
            <a:endCxn id="19" idx="3"/>
          </p:cNvCxnSpPr>
          <p:nvPr/>
        </p:nvCxnSpPr>
        <p:spPr>
          <a:xfrm>
            <a:off x="10852590" y="3906623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1402FC6-F389-4DBF-A426-60492CAD1B1D}"/>
              </a:ext>
            </a:extLst>
          </p:cNvPr>
          <p:cNvSpPr/>
          <p:nvPr/>
        </p:nvSpPr>
        <p:spPr>
          <a:xfrm>
            <a:off x="8885903" y="1210565"/>
            <a:ext cx="620785" cy="6232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CE14772-C2BF-423F-B96B-0A509B2F6CCB}"/>
              </a:ext>
            </a:extLst>
          </p:cNvPr>
          <p:cNvSpPr/>
          <p:nvPr/>
        </p:nvSpPr>
        <p:spPr>
          <a:xfrm>
            <a:off x="5480612" y="1208545"/>
            <a:ext cx="620785" cy="6232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7DCF58B8-7385-4C18-80BD-79F78997A34F}"/>
              </a:ext>
            </a:extLst>
          </p:cNvPr>
          <p:cNvSpPr/>
          <p:nvPr/>
        </p:nvSpPr>
        <p:spPr>
          <a:xfrm>
            <a:off x="6108185" y="2013958"/>
            <a:ext cx="328706" cy="3188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5E2434B-5315-401C-A447-4C7FD52DBF96}"/>
              </a:ext>
            </a:extLst>
          </p:cNvPr>
          <p:cNvSpPr/>
          <p:nvPr/>
        </p:nvSpPr>
        <p:spPr>
          <a:xfrm>
            <a:off x="7163053" y="2445730"/>
            <a:ext cx="328706" cy="318822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02E5CE-6610-4E92-B1F1-0C8ABB76DF60}"/>
              </a:ext>
            </a:extLst>
          </p:cNvPr>
          <p:cNvSpPr/>
          <p:nvPr/>
        </p:nvSpPr>
        <p:spPr>
          <a:xfrm rot="5400000">
            <a:off x="6263050" y="2999849"/>
            <a:ext cx="620785" cy="39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9644CC-DEAA-4482-B6B5-850939EA2C6B}"/>
              </a:ext>
            </a:extLst>
          </p:cNvPr>
          <p:cNvCxnSpPr>
            <a:cxnSpLocks/>
          </p:cNvCxnSpPr>
          <p:nvPr/>
        </p:nvCxnSpPr>
        <p:spPr>
          <a:xfrm rot="5400000">
            <a:off x="6269803" y="3204797"/>
            <a:ext cx="6207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E08C313-D189-4067-B980-3BD4EDEAC8E7}"/>
              </a:ext>
            </a:extLst>
          </p:cNvPr>
          <p:cNvSpPr/>
          <p:nvPr/>
        </p:nvSpPr>
        <p:spPr>
          <a:xfrm>
            <a:off x="7028169" y="2868526"/>
            <a:ext cx="872672" cy="767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EABC42-7FA3-4D4A-947E-1C64C8D4BBBB}"/>
              </a:ext>
            </a:extLst>
          </p:cNvPr>
          <p:cNvSpPr/>
          <p:nvPr/>
        </p:nvSpPr>
        <p:spPr>
          <a:xfrm>
            <a:off x="3176587" y="2194967"/>
            <a:ext cx="1016887" cy="3923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02AC8D-5921-4DA0-9406-CF6CE52E8222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3176587" y="2391121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CDA1EE4-EDFC-4EDD-B846-D5211F8D237E}"/>
              </a:ext>
            </a:extLst>
          </p:cNvPr>
          <p:cNvSpPr/>
          <p:nvPr/>
        </p:nvSpPr>
        <p:spPr>
          <a:xfrm>
            <a:off x="4193474" y="2194967"/>
            <a:ext cx="1016887" cy="3923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DWC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C47AD-452D-475A-9F0B-047DF9717067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4193474" y="2391121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F4E65AA-B9E2-430E-9DEF-D09E004BA3B6}"/>
              </a:ext>
            </a:extLst>
          </p:cNvPr>
          <p:cNvSpPr/>
          <p:nvPr/>
        </p:nvSpPr>
        <p:spPr>
          <a:xfrm>
            <a:off x="3176587" y="2708094"/>
            <a:ext cx="1016887" cy="3923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9630BA-84C7-4FDD-BB2A-67D79A5A157E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>
          <a:xfrm>
            <a:off x="3176587" y="2904248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C81D5FD-1810-4A0A-AEBE-7258872CE2CB}"/>
              </a:ext>
            </a:extLst>
          </p:cNvPr>
          <p:cNvSpPr/>
          <p:nvPr/>
        </p:nvSpPr>
        <p:spPr>
          <a:xfrm>
            <a:off x="4193474" y="2708094"/>
            <a:ext cx="1016887" cy="3923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188CA0-4A5E-47A0-93A4-EC36446C2511}"/>
              </a:ext>
            </a:extLst>
          </p:cNvPr>
          <p:cNvCxnSpPr>
            <a:cxnSpLocks/>
            <a:stCxn id="37" idx="1"/>
            <a:endCxn id="37" idx="3"/>
          </p:cNvCxnSpPr>
          <p:nvPr/>
        </p:nvCxnSpPr>
        <p:spPr>
          <a:xfrm>
            <a:off x="4193474" y="2904248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044C8-A084-4BD3-8835-25155A1C03A8}"/>
              </a:ext>
            </a:extLst>
          </p:cNvPr>
          <p:cNvSpPr/>
          <p:nvPr/>
        </p:nvSpPr>
        <p:spPr>
          <a:xfrm>
            <a:off x="3176587" y="3221221"/>
            <a:ext cx="1016887" cy="3923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07435E-E2E6-4403-ACA0-70518DD69A33}"/>
              </a:ext>
            </a:extLst>
          </p:cNvPr>
          <p:cNvCxnSpPr>
            <a:cxnSpLocks/>
            <a:stCxn id="39" idx="1"/>
            <a:endCxn id="39" idx="3"/>
          </p:cNvCxnSpPr>
          <p:nvPr/>
        </p:nvCxnSpPr>
        <p:spPr>
          <a:xfrm>
            <a:off x="3176587" y="3417375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E7E3331-1295-437B-9B75-27D6BFDB1C62}"/>
              </a:ext>
            </a:extLst>
          </p:cNvPr>
          <p:cNvSpPr/>
          <p:nvPr/>
        </p:nvSpPr>
        <p:spPr>
          <a:xfrm>
            <a:off x="4193474" y="3221221"/>
            <a:ext cx="1016887" cy="3923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AF3B81-AA35-4904-B319-1C538852AED1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4193474" y="3417375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283B1BA-2613-4E06-9DD6-5761D026E261}"/>
              </a:ext>
            </a:extLst>
          </p:cNvPr>
          <p:cNvSpPr/>
          <p:nvPr/>
        </p:nvSpPr>
        <p:spPr>
          <a:xfrm>
            <a:off x="3176587" y="3734348"/>
            <a:ext cx="1016887" cy="3923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7CBA927-6999-4A4D-B1CD-FF838680C29D}"/>
              </a:ext>
            </a:extLst>
          </p:cNvPr>
          <p:cNvCxnSpPr>
            <a:cxnSpLocks/>
            <a:stCxn id="43" idx="1"/>
            <a:endCxn id="43" idx="3"/>
          </p:cNvCxnSpPr>
          <p:nvPr/>
        </p:nvCxnSpPr>
        <p:spPr>
          <a:xfrm>
            <a:off x="3176587" y="3930502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787EB54-C939-4F5B-92BC-3A925D9D1036}"/>
              </a:ext>
            </a:extLst>
          </p:cNvPr>
          <p:cNvSpPr/>
          <p:nvPr/>
        </p:nvSpPr>
        <p:spPr>
          <a:xfrm>
            <a:off x="4193474" y="3734348"/>
            <a:ext cx="1016887" cy="3923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955B59-E0CD-4E33-AFBF-CB49930835C3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4193474" y="3930502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CAF46D8A-DB08-4E5C-9C47-996D41D5196B}"/>
              </a:ext>
            </a:extLst>
          </p:cNvPr>
          <p:cNvSpPr/>
          <p:nvPr/>
        </p:nvSpPr>
        <p:spPr>
          <a:xfrm>
            <a:off x="8470171" y="2008734"/>
            <a:ext cx="328706" cy="3188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29803-29F9-4ADB-AA6E-2906923EE90D}"/>
              </a:ext>
            </a:extLst>
          </p:cNvPr>
          <p:cNvSpPr/>
          <p:nvPr/>
        </p:nvSpPr>
        <p:spPr>
          <a:xfrm rot="5400000">
            <a:off x="8016280" y="2997170"/>
            <a:ext cx="620785" cy="39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AC1EEE-C373-403F-A3F8-97B3C98EB2D1}"/>
              </a:ext>
            </a:extLst>
          </p:cNvPr>
          <p:cNvCxnSpPr>
            <a:cxnSpLocks/>
          </p:cNvCxnSpPr>
          <p:nvPr/>
        </p:nvCxnSpPr>
        <p:spPr>
          <a:xfrm rot="5400000">
            <a:off x="8016279" y="3193324"/>
            <a:ext cx="6207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AB31AF-69EE-4949-8692-96DE1C289AEB}"/>
              </a:ext>
            </a:extLst>
          </p:cNvPr>
          <p:cNvCxnSpPr>
            <a:cxnSpLocks/>
          </p:cNvCxnSpPr>
          <p:nvPr/>
        </p:nvCxnSpPr>
        <p:spPr>
          <a:xfrm>
            <a:off x="5460818" y="2275930"/>
            <a:ext cx="19794" cy="20901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9FB734-3CF6-47BE-9087-70147E8C5E16}"/>
              </a:ext>
            </a:extLst>
          </p:cNvPr>
          <p:cNvCxnSpPr>
            <a:cxnSpLocks/>
          </p:cNvCxnSpPr>
          <p:nvPr/>
        </p:nvCxnSpPr>
        <p:spPr>
          <a:xfrm>
            <a:off x="9557134" y="2240734"/>
            <a:ext cx="0" cy="2093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46178D-D07D-403B-B535-211F98071C38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449656" y="4366107"/>
            <a:ext cx="16809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B15FAA-5833-465C-81C6-70CB13A2686D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7823606" y="4329748"/>
            <a:ext cx="1730541" cy="3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309432-BF13-4C71-B7AB-62BFEAE13DBD}"/>
              </a:ext>
            </a:extLst>
          </p:cNvPr>
          <p:cNvCxnSpPr>
            <a:cxnSpLocks/>
          </p:cNvCxnSpPr>
          <p:nvPr/>
        </p:nvCxnSpPr>
        <p:spPr>
          <a:xfrm flipH="1">
            <a:off x="5210361" y="2275930"/>
            <a:ext cx="25045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83A11C1-A37C-4B5D-872A-F6BE27FB277F}"/>
              </a:ext>
            </a:extLst>
          </p:cNvPr>
          <p:cNvCxnSpPr>
            <a:cxnSpLocks/>
          </p:cNvCxnSpPr>
          <p:nvPr/>
        </p:nvCxnSpPr>
        <p:spPr>
          <a:xfrm>
            <a:off x="9560122" y="2248072"/>
            <a:ext cx="275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2EF005D-A556-42EB-B177-FDE847ECD18C}"/>
              </a:ext>
            </a:extLst>
          </p:cNvPr>
          <p:cNvCxnSpPr>
            <a:cxnSpLocks/>
          </p:cNvCxnSpPr>
          <p:nvPr/>
        </p:nvCxnSpPr>
        <p:spPr>
          <a:xfrm flipH="1">
            <a:off x="5210362" y="2753720"/>
            <a:ext cx="25045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85666F-CC35-4D65-BF52-575DF47A37EC}"/>
              </a:ext>
            </a:extLst>
          </p:cNvPr>
          <p:cNvCxnSpPr>
            <a:cxnSpLocks/>
          </p:cNvCxnSpPr>
          <p:nvPr/>
        </p:nvCxnSpPr>
        <p:spPr>
          <a:xfrm flipH="1">
            <a:off x="5210360" y="3324801"/>
            <a:ext cx="25045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6146D7-1011-4F52-AC42-7FB00436B74D}"/>
              </a:ext>
            </a:extLst>
          </p:cNvPr>
          <p:cNvCxnSpPr>
            <a:cxnSpLocks/>
          </p:cNvCxnSpPr>
          <p:nvPr/>
        </p:nvCxnSpPr>
        <p:spPr>
          <a:xfrm flipH="1">
            <a:off x="5210360" y="3845218"/>
            <a:ext cx="25045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CF8500-02BF-452E-959B-CE8C69FBD865}"/>
              </a:ext>
            </a:extLst>
          </p:cNvPr>
          <p:cNvCxnSpPr>
            <a:cxnSpLocks/>
          </p:cNvCxnSpPr>
          <p:nvPr/>
        </p:nvCxnSpPr>
        <p:spPr>
          <a:xfrm>
            <a:off x="9565086" y="2853133"/>
            <a:ext cx="275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8E2F032-E395-4A6F-A09B-B09F5D00C463}"/>
              </a:ext>
            </a:extLst>
          </p:cNvPr>
          <p:cNvCxnSpPr>
            <a:cxnSpLocks/>
          </p:cNvCxnSpPr>
          <p:nvPr/>
        </p:nvCxnSpPr>
        <p:spPr>
          <a:xfrm>
            <a:off x="9557133" y="3296943"/>
            <a:ext cx="275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234FD25-AAC8-4C08-A7A6-39D9A48DDFD2}"/>
              </a:ext>
            </a:extLst>
          </p:cNvPr>
          <p:cNvCxnSpPr>
            <a:cxnSpLocks/>
          </p:cNvCxnSpPr>
          <p:nvPr/>
        </p:nvCxnSpPr>
        <p:spPr>
          <a:xfrm>
            <a:off x="9557133" y="3806466"/>
            <a:ext cx="275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5E882F-DAF4-4CC0-8D95-2AE1D2C1D515}"/>
              </a:ext>
            </a:extLst>
          </p:cNvPr>
          <p:cNvCxnSpPr>
            <a:cxnSpLocks/>
          </p:cNvCxnSpPr>
          <p:nvPr/>
        </p:nvCxnSpPr>
        <p:spPr>
          <a:xfrm flipH="1">
            <a:off x="9443581" y="4025013"/>
            <a:ext cx="385486" cy="40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370C690-5048-48AA-BC03-E39C9DA03775}"/>
              </a:ext>
            </a:extLst>
          </p:cNvPr>
          <p:cNvCxnSpPr>
            <a:cxnSpLocks/>
          </p:cNvCxnSpPr>
          <p:nvPr/>
        </p:nvCxnSpPr>
        <p:spPr>
          <a:xfrm>
            <a:off x="5580347" y="2482047"/>
            <a:ext cx="0" cy="1536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01D76DA-76DF-4C57-B5E8-3538B10DDA97}"/>
              </a:ext>
            </a:extLst>
          </p:cNvPr>
          <p:cNvCxnSpPr>
            <a:cxnSpLocks/>
          </p:cNvCxnSpPr>
          <p:nvPr/>
        </p:nvCxnSpPr>
        <p:spPr>
          <a:xfrm flipH="1">
            <a:off x="9443581" y="2325056"/>
            <a:ext cx="11600" cy="17157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B92A2E-2E48-4B95-AE41-78CD8B65FDE8}"/>
              </a:ext>
            </a:extLst>
          </p:cNvPr>
          <p:cNvCxnSpPr>
            <a:cxnSpLocks/>
          </p:cNvCxnSpPr>
          <p:nvPr/>
        </p:nvCxnSpPr>
        <p:spPr>
          <a:xfrm flipH="1">
            <a:off x="9443581" y="3513331"/>
            <a:ext cx="385486" cy="40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6E78355-E9B9-479D-AE77-4853D98E66C3}"/>
              </a:ext>
            </a:extLst>
          </p:cNvPr>
          <p:cNvCxnSpPr>
            <a:cxnSpLocks/>
          </p:cNvCxnSpPr>
          <p:nvPr/>
        </p:nvCxnSpPr>
        <p:spPr>
          <a:xfrm flipH="1">
            <a:off x="9443579" y="2965776"/>
            <a:ext cx="385486" cy="40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F2765F3-6086-46E3-9F01-067C832429DC}"/>
              </a:ext>
            </a:extLst>
          </p:cNvPr>
          <p:cNvCxnSpPr>
            <a:cxnSpLocks/>
          </p:cNvCxnSpPr>
          <p:nvPr/>
        </p:nvCxnSpPr>
        <p:spPr>
          <a:xfrm flipH="1">
            <a:off x="9455181" y="2325056"/>
            <a:ext cx="385486" cy="40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E07F4FA-565A-45F0-8D56-933BE7FDD765}"/>
              </a:ext>
            </a:extLst>
          </p:cNvPr>
          <p:cNvCxnSpPr>
            <a:cxnSpLocks/>
          </p:cNvCxnSpPr>
          <p:nvPr/>
        </p:nvCxnSpPr>
        <p:spPr>
          <a:xfrm>
            <a:off x="5198705" y="4019004"/>
            <a:ext cx="390559" cy="6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99F85C-9AE2-456C-A2CC-62BC98248B7A}"/>
              </a:ext>
            </a:extLst>
          </p:cNvPr>
          <p:cNvCxnSpPr>
            <a:cxnSpLocks/>
          </p:cNvCxnSpPr>
          <p:nvPr/>
        </p:nvCxnSpPr>
        <p:spPr>
          <a:xfrm flipV="1">
            <a:off x="5177931" y="3500033"/>
            <a:ext cx="39356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8FF3CA2-E618-44CF-9BF3-6FAEC8489113}"/>
              </a:ext>
            </a:extLst>
          </p:cNvPr>
          <p:cNvCxnSpPr>
            <a:cxnSpLocks/>
          </p:cNvCxnSpPr>
          <p:nvPr/>
        </p:nvCxnSpPr>
        <p:spPr>
          <a:xfrm flipV="1">
            <a:off x="5171792" y="3011962"/>
            <a:ext cx="39356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5046274-56B6-4C01-9FE4-3A4E582BB774}"/>
              </a:ext>
            </a:extLst>
          </p:cNvPr>
          <p:cNvCxnSpPr>
            <a:cxnSpLocks/>
          </p:cNvCxnSpPr>
          <p:nvPr/>
        </p:nvCxnSpPr>
        <p:spPr>
          <a:xfrm flipV="1">
            <a:off x="5195698" y="2486338"/>
            <a:ext cx="39356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6BE01F4-0111-444D-AFA1-C855101411B5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5791005" y="1831839"/>
            <a:ext cx="481533" cy="18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B911F00-2EBB-4581-BCC0-B10A4C738774}"/>
              </a:ext>
            </a:extLst>
          </p:cNvPr>
          <p:cNvCxnSpPr>
            <a:cxnSpLocks/>
            <a:stCxn id="129" idx="4"/>
          </p:cNvCxnSpPr>
          <p:nvPr/>
        </p:nvCxnSpPr>
        <p:spPr>
          <a:xfrm flipH="1">
            <a:off x="6465989" y="2329321"/>
            <a:ext cx="330798" cy="57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8F4F73D-A66D-4AAC-836B-ADDA3942D41F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7972349" y="2301436"/>
            <a:ext cx="454670" cy="58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9499B9E-A43F-4C6D-B7A0-E9A4317E86BA}"/>
              </a:ext>
            </a:extLst>
          </p:cNvPr>
          <p:cNvCxnSpPr>
            <a:cxnSpLocks/>
            <a:stCxn id="25" idx="0"/>
            <a:endCxn id="29" idx="1"/>
          </p:cNvCxnSpPr>
          <p:nvPr/>
        </p:nvCxnSpPr>
        <p:spPr>
          <a:xfrm>
            <a:off x="6769596" y="3196003"/>
            <a:ext cx="258573" cy="5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5EEEC34-E060-4041-AC99-80B766D1DC47}"/>
              </a:ext>
            </a:extLst>
          </p:cNvPr>
          <p:cNvCxnSpPr>
            <a:cxnSpLocks/>
            <a:stCxn id="49" idx="2"/>
            <a:endCxn id="29" idx="3"/>
          </p:cNvCxnSpPr>
          <p:nvPr/>
        </p:nvCxnSpPr>
        <p:spPr>
          <a:xfrm flipH="1">
            <a:off x="7900841" y="3193324"/>
            <a:ext cx="229678" cy="5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C1B4D8B4-9A9A-47C4-A084-F60A4FBA8A88}"/>
              </a:ext>
            </a:extLst>
          </p:cNvPr>
          <p:cNvSpPr/>
          <p:nvPr/>
        </p:nvSpPr>
        <p:spPr>
          <a:xfrm>
            <a:off x="6321685" y="1204046"/>
            <a:ext cx="620785" cy="6232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1EE22D3A-AF82-4917-B6A7-6395D19F1558}"/>
              </a:ext>
            </a:extLst>
          </p:cNvPr>
          <p:cNvSpPr/>
          <p:nvPr/>
        </p:nvSpPr>
        <p:spPr>
          <a:xfrm>
            <a:off x="8044830" y="1183771"/>
            <a:ext cx="620785" cy="6232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174E1315-D8F6-4A84-B3DB-3C44E4D79ED9}"/>
              </a:ext>
            </a:extLst>
          </p:cNvPr>
          <p:cNvSpPr/>
          <p:nvPr/>
        </p:nvSpPr>
        <p:spPr>
          <a:xfrm>
            <a:off x="6632434" y="2010499"/>
            <a:ext cx="328706" cy="3188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632F5150-FF96-49B6-B6E7-8A590ED492D5}"/>
              </a:ext>
            </a:extLst>
          </p:cNvPr>
          <p:cNvSpPr/>
          <p:nvPr/>
        </p:nvSpPr>
        <p:spPr>
          <a:xfrm>
            <a:off x="7166699" y="1998770"/>
            <a:ext cx="328706" cy="3188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55637BCE-D6B6-4424-9EF0-A766552495FC}"/>
              </a:ext>
            </a:extLst>
          </p:cNvPr>
          <p:cNvSpPr/>
          <p:nvPr/>
        </p:nvSpPr>
        <p:spPr>
          <a:xfrm>
            <a:off x="7807996" y="1982614"/>
            <a:ext cx="328706" cy="3188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9A89CC-106E-4DB2-A4DC-8C29CCA231BC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582386" y="1825628"/>
            <a:ext cx="214401" cy="18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5B6EE8D-2DBE-45EA-9735-A3CB7D315EF7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7331052" y="1845573"/>
            <a:ext cx="170240" cy="15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CCC4509-28AB-4CF9-9D7B-D619C69EEFF0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972349" y="1794752"/>
            <a:ext cx="305002" cy="18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9F61416-5E63-4DBC-A01B-A82FBE1139E1}"/>
              </a:ext>
            </a:extLst>
          </p:cNvPr>
          <p:cNvCxnSpPr>
            <a:cxnSpLocks/>
            <a:stCxn id="21" idx="4"/>
            <a:endCxn id="48" idx="0"/>
          </p:cNvCxnSpPr>
          <p:nvPr/>
        </p:nvCxnSpPr>
        <p:spPr>
          <a:xfrm flipH="1">
            <a:off x="8634524" y="1833859"/>
            <a:ext cx="561772" cy="17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53AD3EE-781F-42B2-8DA8-50AAF1AFE72E}"/>
              </a:ext>
            </a:extLst>
          </p:cNvPr>
          <p:cNvCxnSpPr>
            <a:cxnSpLocks/>
          </p:cNvCxnSpPr>
          <p:nvPr/>
        </p:nvCxnSpPr>
        <p:spPr>
          <a:xfrm rot="5400000">
            <a:off x="8574733" y="3196479"/>
            <a:ext cx="6207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46B9933-E99B-4808-8537-08F42B67C4EF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8634524" y="2327556"/>
            <a:ext cx="350949" cy="56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1E502E2-F1BD-4373-A328-C2ABBA6E0F33}"/>
              </a:ext>
            </a:extLst>
          </p:cNvPr>
          <p:cNvSpPr/>
          <p:nvPr/>
        </p:nvSpPr>
        <p:spPr>
          <a:xfrm rot="5400000">
            <a:off x="5734719" y="3008430"/>
            <a:ext cx="620785" cy="39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2E26971-8993-4C13-AEBE-A035BEF74738}"/>
              </a:ext>
            </a:extLst>
          </p:cNvPr>
          <p:cNvCxnSpPr>
            <a:cxnSpLocks/>
          </p:cNvCxnSpPr>
          <p:nvPr/>
        </p:nvCxnSpPr>
        <p:spPr>
          <a:xfrm rot="5400000">
            <a:off x="5741472" y="3213378"/>
            <a:ext cx="6207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35E125F-0D98-4531-AA4F-7E569DA2F161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5937658" y="2332780"/>
            <a:ext cx="334880" cy="58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036C51D-AA44-4A3F-B98F-75E69741D858}"/>
              </a:ext>
            </a:extLst>
          </p:cNvPr>
          <p:cNvCxnSpPr>
            <a:cxnSpLocks/>
            <a:stCxn id="130" idx="4"/>
          </p:cNvCxnSpPr>
          <p:nvPr/>
        </p:nvCxnSpPr>
        <p:spPr>
          <a:xfrm>
            <a:off x="7331052" y="2317592"/>
            <a:ext cx="1139118" cy="57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5A40801-FC74-4AF5-845A-AFE684E4C8E1}"/>
              </a:ext>
            </a:extLst>
          </p:cNvPr>
          <p:cNvCxnSpPr>
            <a:cxnSpLocks/>
          </p:cNvCxnSpPr>
          <p:nvPr/>
        </p:nvCxnSpPr>
        <p:spPr>
          <a:xfrm flipV="1">
            <a:off x="5589264" y="4013318"/>
            <a:ext cx="1378883" cy="5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6640F9F-90BF-4DCC-8723-B00EF15F6AD2}"/>
              </a:ext>
            </a:extLst>
          </p:cNvPr>
          <p:cNvCxnSpPr>
            <a:cxnSpLocks/>
          </p:cNvCxnSpPr>
          <p:nvPr/>
        </p:nvCxnSpPr>
        <p:spPr>
          <a:xfrm flipH="1">
            <a:off x="7998528" y="4029047"/>
            <a:ext cx="144505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D7A0D6A-F42F-42CC-A5A4-5B5271E685AB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942470" y="3636369"/>
            <a:ext cx="522035" cy="376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9E1AB44-8FCE-4668-AE1E-0F76D2253E81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7464505" y="3636369"/>
            <a:ext cx="540680" cy="3857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B013AC1-F6E8-4C01-86A1-0CF043569CE3}"/>
              </a:ext>
            </a:extLst>
          </p:cNvPr>
          <p:cNvSpPr/>
          <p:nvPr/>
        </p:nvSpPr>
        <p:spPr>
          <a:xfrm>
            <a:off x="7130578" y="4036957"/>
            <a:ext cx="693028" cy="658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OHT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9EAC04D-12E1-4188-A10A-2626F6AC9AED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5754298" y="4133363"/>
            <a:ext cx="1477772" cy="87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C32D007-2276-4EDC-8B8C-E9C48D3E539E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7722114" y="4126655"/>
            <a:ext cx="1557189" cy="67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69AF095-5B30-420E-80CF-F395C957DA66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9196296" y="1833859"/>
            <a:ext cx="57693" cy="226891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D2E151A-07F8-4811-8106-C42F0BDC32A3}"/>
              </a:ext>
            </a:extLst>
          </p:cNvPr>
          <p:cNvCxnSpPr>
            <a:cxnSpLocks/>
            <a:endCxn id="22" idx="4"/>
          </p:cNvCxnSpPr>
          <p:nvPr/>
        </p:nvCxnSpPr>
        <p:spPr>
          <a:xfrm flipH="1" flipV="1">
            <a:off x="5791005" y="1831839"/>
            <a:ext cx="6518" cy="22948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93A2A76-7356-43F1-B1FE-30AFA7B87213}"/>
              </a:ext>
            </a:extLst>
          </p:cNvPr>
          <p:cNvCxnSpPr>
            <a:cxnSpLocks/>
            <a:stCxn id="23" idx="4"/>
            <a:endCxn id="24" idx="2"/>
          </p:cNvCxnSpPr>
          <p:nvPr/>
        </p:nvCxnSpPr>
        <p:spPr>
          <a:xfrm>
            <a:off x="6272538" y="2332780"/>
            <a:ext cx="890515" cy="27236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C8DACCA-7CF1-4B39-934C-CFFEBC7F12B8}"/>
              </a:ext>
            </a:extLst>
          </p:cNvPr>
          <p:cNvCxnSpPr>
            <a:cxnSpLocks/>
            <a:stCxn id="129" idx="4"/>
            <a:endCxn id="24" idx="1"/>
          </p:cNvCxnSpPr>
          <p:nvPr/>
        </p:nvCxnSpPr>
        <p:spPr>
          <a:xfrm>
            <a:off x="6796787" y="2329321"/>
            <a:ext cx="414404" cy="16309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E52AAF9-A199-4163-8474-D70C63E351BD}"/>
              </a:ext>
            </a:extLst>
          </p:cNvPr>
          <p:cNvCxnSpPr>
            <a:cxnSpLocks/>
            <a:stCxn id="130" idx="4"/>
            <a:endCxn id="24" idx="0"/>
          </p:cNvCxnSpPr>
          <p:nvPr/>
        </p:nvCxnSpPr>
        <p:spPr>
          <a:xfrm flipH="1">
            <a:off x="7327406" y="2317592"/>
            <a:ext cx="3646" cy="12813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C958DDFB-A435-4648-BD1A-BD3592FEB424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7443621" y="2250032"/>
            <a:ext cx="543498" cy="24238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AA5B759E-0101-4498-BED8-CD8AFD80FC0D}"/>
              </a:ext>
            </a:extLst>
          </p:cNvPr>
          <p:cNvCxnSpPr>
            <a:cxnSpLocks/>
            <a:stCxn id="48" idx="4"/>
            <a:endCxn id="24" idx="6"/>
          </p:cNvCxnSpPr>
          <p:nvPr/>
        </p:nvCxnSpPr>
        <p:spPr>
          <a:xfrm flipH="1">
            <a:off x="7491759" y="2327556"/>
            <a:ext cx="1142765" cy="27758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29D05675-DF93-45B2-8ACD-6B4332CC9F4E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6454734" y="2764552"/>
            <a:ext cx="872672" cy="8176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51CCE1DF-C4D9-4CC1-B7B1-6D92A8FFDF79}"/>
              </a:ext>
            </a:extLst>
          </p:cNvPr>
          <p:cNvSpPr txBox="1"/>
          <p:nvPr/>
        </p:nvSpPr>
        <p:spPr>
          <a:xfrm>
            <a:off x="7443621" y="14702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4" name="Flowchart: Connector 223">
            <a:extLst>
              <a:ext uri="{FF2B5EF4-FFF2-40B4-BE49-F238E27FC236}">
                <a16:creationId xmlns:a16="http://schemas.microsoft.com/office/drawing/2014/main" id="{3DE5C6DA-50CD-49C3-B22B-7AAFC503FC9D}"/>
              </a:ext>
            </a:extLst>
          </p:cNvPr>
          <p:cNvSpPr/>
          <p:nvPr/>
        </p:nvSpPr>
        <p:spPr>
          <a:xfrm>
            <a:off x="7193849" y="1218950"/>
            <a:ext cx="620785" cy="6232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99A8D45-1F59-456B-9021-3CA071BFFEB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464505" y="3644407"/>
            <a:ext cx="12587" cy="392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5C0C1A-3EE7-4E72-82AD-AC5DE898BCFE}"/>
              </a:ext>
            </a:extLst>
          </p:cNvPr>
          <p:cNvSpPr txBox="1"/>
          <p:nvPr/>
        </p:nvSpPr>
        <p:spPr>
          <a:xfrm>
            <a:off x="5504539" y="1239380"/>
            <a:ext cx="538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7500 lit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594C367-F35D-43DB-AB12-DDB8655B79AD}"/>
              </a:ext>
            </a:extLst>
          </p:cNvPr>
          <p:cNvSpPr txBox="1"/>
          <p:nvPr/>
        </p:nvSpPr>
        <p:spPr>
          <a:xfrm>
            <a:off x="5783285" y="2063116"/>
            <a:ext cx="538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2500 lit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A313A4D-88D1-48C5-BA87-DD4CD596ABD5}"/>
              </a:ext>
            </a:extLst>
          </p:cNvPr>
          <p:cNvSpPr txBox="1"/>
          <p:nvPr/>
        </p:nvSpPr>
        <p:spPr>
          <a:xfrm>
            <a:off x="5773951" y="3504761"/>
            <a:ext cx="538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3000 lit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A8B9B7-C843-4D34-AD0B-DDEF22045C9E}"/>
              </a:ext>
            </a:extLst>
          </p:cNvPr>
          <p:cNvSpPr txBox="1"/>
          <p:nvPr/>
        </p:nvSpPr>
        <p:spPr>
          <a:xfrm>
            <a:off x="7203487" y="4431825"/>
            <a:ext cx="538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5000 lit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E862CD-DC8C-44CC-955B-E4B213183256}"/>
              </a:ext>
            </a:extLst>
          </p:cNvPr>
          <p:cNvSpPr txBox="1"/>
          <p:nvPr/>
        </p:nvSpPr>
        <p:spPr>
          <a:xfrm>
            <a:off x="7173334" y="2950897"/>
            <a:ext cx="611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20000 lit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93F2D66-C3DD-4C90-B464-9184C1CBB25E}"/>
              </a:ext>
            </a:extLst>
          </p:cNvPr>
          <p:cNvSpPr txBox="1"/>
          <p:nvPr/>
        </p:nvSpPr>
        <p:spPr>
          <a:xfrm>
            <a:off x="6373257" y="1229409"/>
            <a:ext cx="538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7500 lit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8C866C-E7C6-4050-83CA-1DFA7BFB9FE2}"/>
              </a:ext>
            </a:extLst>
          </p:cNvPr>
          <p:cNvSpPr txBox="1"/>
          <p:nvPr/>
        </p:nvSpPr>
        <p:spPr>
          <a:xfrm>
            <a:off x="7245671" y="1250218"/>
            <a:ext cx="538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7500 lit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F22AFCF-A22F-49E8-B653-827FE3EF4464}"/>
              </a:ext>
            </a:extLst>
          </p:cNvPr>
          <p:cNvSpPr txBox="1"/>
          <p:nvPr/>
        </p:nvSpPr>
        <p:spPr>
          <a:xfrm>
            <a:off x="8095700" y="1224946"/>
            <a:ext cx="538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7500 lit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17D7EAE-8C56-4147-930A-5A1E1821EB8F}"/>
              </a:ext>
            </a:extLst>
          </p:cNvPr>
          <p:cNvSpPr txBox="1"/>
          <p:nvPr/>
        </p:nvSpPr>
        <p:spPr>
          <a:xfrm>
            <a:off x="8926883" y="1239380"/>
            <a:ext cx="538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7500 lit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296E837-A6C4-4359-AD00-D804B6139BE4}"/>
              </a:ext>
            </a:extLst>
          </p:cNvPr>
          <p:cNvSpPr/>
          <p:nvPr/>
        </p:nvSpPr>
        <p:spPr>
          <a:xfrm>
            <a:off x="9829067" y="3195199"/>
            <a:ext cx="1016887" cy="3923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6820415-DCF7-4BDD-B5A9-CAD2D75A91B4}"/>
              </a:ext>
            </a:extLst>
          </p:cNvPr>
          <p:cNvCxnSpPr>
            <a:cxnSpLocks/>
            <a:stCxn id="145" idx="1"/>
            <a:endCxn id="145" idx="3"/>
          </p:cNvCxnSpPr>
          <p:nvPr/>
        </p:nvCxnSpPr>
        <p:spPr>
          <a:xfrm>
            <a:off x="9829067" y="3391353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7F41D2A-F240-4542-9E63-99C383B6CF51}"/>
              </a:ext>
            </a:extLst>
          </p:cNvPr>
          <p:cNvSpPr/>
          <p:nvPr/>
        </p:nvSpPr>
        <p:spPr>
          <a:xfrm>
            <a:off x="10845954" y="3195199"/>
            <a:ext cx="1016887" cy="3923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DWC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FE03EE6-0D7C-473C-B0B5-C125B3ADBCA7}"/>
              </a:ext>
            </a:extLst>
          </p:cNvPr>
          <p:cNvCxnSpPr>
            <a:cxnSpLocks/>
            <a:stCxn id="147" idx="1"/>
            <a:endCxn id="147" idx="3"/>
          </p:cNvCxnSpPr>
          <p:nvPr/>
        </p:nvCxnSpPr>
        <p:spPr>
          <a:xfrm>
            <a:off x="10845954" y="3391353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FC94EDD-5A1D-4D04-A942-5B9B2EAED38F}"/>
              </a:ext>
            </a:extLst>
          </p:cNvPr>
          <p:cNvSpPr/>
          <p:nvPr/>
        </p:nvSpPr>
        <p:spPr>
          <a:xfrm>
            <a:off x="9829067" y="3708326"/>
            <a:ext cx="1016887" cy="3923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05F96B6-987E-4668-9249-669E12670496}"/>
              </a:ext>
            </a:extLst>
          </p:cNvPr>
          <p:cNvCxnSpPr>
            <a:cxnSpLocks/>
            <a:stCxn id="154" idx="1"/>
            <a:endCxn id="154" idx="3"/>
          </p:cNvCxnSpPr>
          <p:nvPr/>
        </p:nvCxnSpPr>
        <p:spPr>
          <a:xfrm>
            <a:off x="9829067" y="3904480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E43BAB1-9887-4F62-9775-656553A8D93F}"/>
              </a:ext>
            </a:extLst>
          </p:cNvPr>
          <p:cNvSpPr/>
          <p:nvPr/>
        </p:nvSpPr>
        <p:spPr>
          <a:xfrm>
            <a:off x="10845954" y="3708326"/>
            <a:ext cx="1016887" cy="3923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5C1B4F1-87F3-4470-8A7F-78E864CD1F45}"/>
              </a:ext>
            </a:extLst>
          </p:cNvPr>
          <p:cNvCxnSpPr>
            <a:cxnSpLocks/>
            <a:stCxn id="156" idx="1"/>
            <a:endCxn id="156" idx="3"/>
          </p:cNvCxnSpPr>
          <p:nvPr/>
        </p:nvCxnSpPr>
        <p:spPr>
          <a:xfrm>
            <a:off x="10845954" y="3904480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580D0EB-2C0C-49C5-9554-AA84F87B3705}"/>
              </a:ext>
            </a:extLst>
          </p:cNvPr>
          <p:cNvSpPr txBox="1"/>
          <p:nvPr/>
        </p:nvSpPr>
        <p:spPr>
          <a:xfrm>
            <a:off x="9931588" y="3213378"/>
            <a:ext cx="6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DWC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425C46-8552-452D-A6FA-A7D1B1045FCD}"/>
              </a:ext>
            </a:extLst>
          </p:cNvPr>
          <p:cNvSpPr txBox="1"/>
          <p:nvPr/>
        </p:nvSpPr>
        <p:spPr>
          <a:xfrm>
            <a:off x="3268650" y="182406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12m X 4m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47D90F-11BA-44F1-9899-52016DF0AFF4}"/>
              </a:ext>
            </a:extLst>
          </p:cNvPr>
          <p:cNvSpPr txBox="1"/>
          <p:nvPr/>
        </p:nvSpPr>
        <p:spPr>
          <a:xfrm>
            <a:off x="10139237" y="183183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12m X 2m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EA84DA-3B67-4F59-AEEA-F54B4ED9EFA8}"/>
              </a:ext>
            </a:extLst>
          </p:cNvPr>
          <p:cNvSpPr txBox="1"/>
          <p:nvPr/>
        </p:nvSpPr>
        <p:spPr>
          <a:xfrm>
            <a:off x="463772" y="4986130"/>
            <a:ext cx="47080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</a:t>
            </a:r>
          </a:p>
          <a:p>
            <a:r>
              <a:rPr lang="en-US" dirty="0"/>
              <a:t>DWC: 30 plants/</a:t>
            </a:r>
            <a:r>
              <a:rPr lang="en-US" dirty="0" err="1"/>
              <a:t>sq</a:t>
            </a:r>
            <a:r>
              <a:rPr lang="en-US" dirty="0"/>
              <a:t> meter</a:t>
            </a:r>
          </a:p>
          <a:p>
            <a:r>
              <a:rPr lang="en-US" dirty="0"/>
              <a:t>Total plants DWC: 30*(12*4)*6 = 8640 plants</a:t>
            </a:r>
          </a:p>
          <a:p>
            <a:r>
              <a:rPr lang="en-US" dirty="0"/>
              <a:t>Media bed: 6 plants/</a:t>
            </a:r>
            <a:r>
              <a:rPr lang="en-US" dirty="0" err="1"/>
              <a:t>sq</a:t>
            </a:r>
            <a:r>
              <a:rPr lang="en-US" dirty="0"/>
              <a:t> meter</a:t>
            </a:r>
          </a:p>
          <a:p>
            <a:r>
              <a:rPr lang="en-US" dirty="0"/>
              <a:t>Total plants Media bed: 6*(12*2)*3 = 432 plants</a:t>
            </a:r>
          </a:p>
          <a:p>
            <a:endParaRPr lang="en-US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37403C7-626C-4B70-A657-5FDF09F5F670}"/>
              </a:ext>
            </a:extLst>
          </p:cNvPr>
          <p:cNvSpPr/>
          <p:nvPr/>
        </p:nvSpPr>
        <p:spPr>
          <a:xfrm>
            <a:off x="9823139" y="2517641"/>
            <a:ext cx="1029450" cy="178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9041A95-DF5E-4AD2-951A-B89D302A118A}"/>
              </a:ext>
            </a:extLst>
          </p:cNvPr>
          <p:cNvCxnSpPr>
            <a:cxnSpLocks/>
            <a:stCxn id="166" idx="1"/>
            <a:endCxn id="166" idx="3"/>
          </p:cNvCxnSpPr>
          <p:nvPr/>
        </p:nvCxnSpPr>
        <p:spPr>
          <a:xfrm>
            <a:off x="9823139" y="2606706"/>
            <a:ext cx="1029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0B99F-7DFA-4D05-902D-A5BFC147F663}"/>
              </a:ext>
            </a:extLst>
          </p:cNvPr>
          <p:cNvSpPr/>
          <p:nvPr/>
        </p:nvSpPr>
        <p:spPr>
          <a:xfrm>
            <a:off x="10840026" y="2515753"/>
            <a:ext cx="1016887" cy="18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781D9C9-B2A3-4652-A53C-8CE5CDE50219}"/>
              </a:ext>
            </a:extLst>
          </p:cNvPr>
          <p:cNvCxnSpPr>
            <a:cxnSpLocks/>
            <a:stCxn id="169" idx="1"/>
            <a:endCxn id="169" idx="3"/>
          </p:cNvCxnSpPr>
          <p:nvPr/>
        </p:nvCxnSpPr>
        <p:spPr>
          <a:xfrm>
            <a:off x="10840026" y="2605762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A34332C-13A2-42E9-8767-E82AAE5CA81D}"/>
              </a:ext>
            </a:extLst>
          </p:cNvPr>
          <p:cNvSpPr/>
          <p:nvPr/>
        </p:nvSpPr>
        <p:spPr>
          <a:xfrm>
            <a:off x="9835703" y="2845459"/>
            <a:ext cx="1016887" cy="1690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7A79D02-FD58-4F2D-B006-755825D35CA4}"/>
              </a:ext>
            </a:extLst>
          </p:cNvPr>
          <p:cNvCxnSpPr>
            <a:cxnSpLocks/>
            <a:stCxn id="172" idx="1"/>
            <a:endCxn id="172" idx="3"/>
          </p:cNvCxnSpPr>
          <p:nvPr/>
        </p:nvCxnSpPr>
        <p:spPr>
          <a:xfrm>
            <a:off x="9835703" y="2929978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D16F454-AA34-4843-A384-94EBCEB22AD0}"/>
              </a:ext>
            </a:extLst>
          </p:cNvPr>
          <p:cNvSpPr/>
          <p:nvPr/>
        </p:nvSpPr>
        <p:spPr>
          <a:xfrm>
            <a:off x="10852590" y="2845459"/>
            <a:ext cx="1016887" cy="1690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C59AC18-23D9-4D93-938A-159754CA32C0}"/>
              </a:ext>
            </a:extLst>
          </p:cNvPr>
          <p:cNvCxnSpPr>
            <a:cxnSpLocks/>
            <a:stCxn id="175" idx="1"/>
            <a:endCxn id="175" idx="3"/>
          </p:cNvCxnSpPr>
          <p:nvPr/>
        </p:nvCxnSpPr>
        <p:spPr>
          <a:xfrm>
            <a:off x="10852590" y="2929978"/>
            <a:ext cx="101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927AC96-2754-417F-9C0B-D79E3DAD166C}"/>
              </a:ext>
            </a:extLst>
          </p:cNvPr>
          <p:cNvCxnSpPr>
            <a:cxnSpLocks/>
          </p:cNvCxnSpPr>
          <p:nvPr/>
        </p:nvCxnSpPr>
        <p:spPr>
          <a:xfrm flipH="1">
            <a:off x="9437653" y="2656223"/>
            <a:ext cx="385486" cy="40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6D5DA7B-2B00-4A37-8E53-ED62FE92A659}"/>
              </a:ext>
            </a:extLst>
          </p:cNvPr>
          <p:cNvCxnSpPr>
            <a:cxnSpLocks/>
          </p:cNvCxnSpPr>
          <p:nvPr/>
        </p:nvCxnSpPr>
        <p:spPr>
          <a:xfrm>
            <a:off x="9565086" y="2587274"/>
            <a:ext cx="275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93958FB-FD88-40EA-B494-00480A6926F4}"/>
              </a:ext>
            </a:extLst>
          </p:cNvPr>
          <p:cNvSpPr txBox="1"/>
          <p:nvPr/>
        </p:nvSpPr>
        <p:spPr>
          <a:xfrm>
            <a:off x="167780" y="161475"/>
            <a:ext cx="681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water in system: 368000 liters(</a:t>
            </a:r>
            <a:r>
              <a:rPr lang="en-US" dirty="0" err="1"/>
              <a:t>DWC+Fish+clarifier</a:t>
            </a:r>
            <a:r>
              <a:rPr lang="en-US" dirty="0"/>
              <a:t>+(.9*sump)+bio</a:t>
            </a:r>
          </a:p>
          <a:p>
            <a:r>
              <a:rPr lang="en-US" dirty="0"/>
              <a:t>Total grow area: 360 </a:t>
            </a:r>
            <a:r>
              <a:rPr lang="en-US" dirty="0" err="1"/>
              <a:t>sq</a:t>
            </a:r>
            <a:r>
              <a:rPr lang="en-US" dirty="0"/>
              <a:t> meter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FEC6D-C790-4A07-95A8-4D32FF8CF959}"/>
              </a:ext>
            </a:extLst>
          </p:cNvPr>
          <p:cNvSpPr txBox="1"/>
          <p:nvPr/>
        </p:nvSpPr>
        <p:spPr>
          <a:xfrm>
            <a:off x="6580195" y="5022053"/>
            <a:ext cx="3609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</a:t>
            </a:r>
          </a:p>
          <a:p>
            <a:r>
              <a:rPr lang="en-US" dirty="0"/>
              <a:t>Stocking density: 40 Kg/Liter</a:t>
            </a:r>
          </a:p>
          <a:p>
            <a:r>
              <a:rPr lang="en-US" dirty="0"/>
              <a:t>Fish harvest: 1500 kg/month</a:t>
            </a:r>
          </a:p>
          <a:p>
            <a:r>
              <a:rPr lang="en-US" dirty="0"/>
              <a:t>Fish population: 1000 fish</a:t>
            </a:r>
          </a:p>
          <a:p>
            <a:r>
              <a:rPr lang="en-US" dirty="0"/>
              <a:t>Fish feed quantity: 2190 kg/year.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9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ylinder 27">
            <a:extLst>
              <a:ext uri="{FF2B5EF4-FFF2-40B4-BE49-F238E27FC236}">
                <a16:creationId xmlns:a16="http://schemas.microsoft.com/office/drawing/2014/main" id="{A5E8B9B8-6E35-4CF4-8D61-1B67D88E8C50}"/>
              </a:ext>
            </a:extLst>
          </p:cNvPr>
          <p:cNvSpPr/>
          <p:nvPr/>
        </p:nvSpPr>
        <p:spPr>
          <a:xfrm>
            <a:off x="6505557" y="406116"/>
            <a:ext cx="1480098" cy="944661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OHT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0C889A4-F759-474A-9E9B-E10AC92BE7A4}"/>
              </a:ext>
            </a:extLst>
          </p:cNvPr>
          <p:cNvSpPr/>
          <p:nvPr/>
        </p:nvSpPr>
        <p:spPr>
          <a:xfrm>
            <a:off x="3028179" y="2800287"/>
            <a:ext cx="1325460" cy="1325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617A1979-FC2B-4530-99CA-1ED105628DFC}"/>
              </a:ext>
            </a:extLst>
          </p:cNvPr>
          <p:cNvSpPr/>
          <p:nvPr/>
        </p:nvSpPr>
        <p:spPr>
          <a:xfrm>
            <a:off x="4591077" y="2822607"/>
            <a:ext cx="922668" cy="1325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FAD4EE57-A5F3-456D-BC91-BB8BAC2FCA60}"/>
              </a:ext>
            </a:extLst>
          </p:cNvPr>
          <p:cNvSpPr/>
          <p:nvPr/>
        </p:nvSpPr>
        <p:spPr>
          <a:xfrm>
            <a:off x="5977302" y="2866634"/>
            <a:ext cx="1112651" cy="12374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E1E856B-F770-4625-A9CB-A92FBA26865A}"/>
              </a:ext>
            </a:extLst>
          </p:cNvPr>
          <p:cNvSpPr/>
          <p:nvPr/>
        </p:nvSpPr>
        <p:spPr>
          <a:xfrm>
            <a:off x="7409721" y="4295161"/>
            <a:ext cx="1480098" cy="1325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E472486-ADDC-4436-AE18-E962B8BD0B5C}"/>
              </a:ext>
            </a:extLst>
          </p:cNvPr>
          <p:cNvSpPr/>
          <p:nvPr/>
        </p:nvSpPr>
        <p:spPr>
          <a:xfrm>
            <a:off x="7409721" y="5120577"/>
            <a:ext cx="1480098" cy="944661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Sump</a:t>
            </a: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EDA7E333-0167-44E0-B15C-64C37D012096}"/>
              </a:ext>
            </a:extLst>
          </p:cNvPr>
          <p:cNvSpPr/>
          <p:nvPr/>
        </p:nvSpPr>
        <p:spPr>
          <a:xfrm>
            <a:off x="8214424" y="5756325"/>
            <a:ext cx="640552" cy="2232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Motor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D5B746D-0CE6-4116-A467-DC139B1045B3}"/>
              </a:ext>
            </a:extLst>
          </p:cNvPr>
          <p:cNvSpPr/>
          <p:nvPr/>
        </p:nvSpPr>
        <p:spPr>
          <a:xfrm rot="5400000" flipV="1">
            <a:off x="4846551" y="2151700"/>
            <a:ext cx="109581" cy="5151573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83B9084-C7D5-4683-8730-68D892753422}"/>
              </a:ext>
            </a:extLst>
          </p:cNvPr>
          <p:cNvSpPr/>
          <p:nvPr/>
        </p:nvSpPr>
        <p:spPr>
          <a:xfrm rot="10800000">
            <a:off x="8601086" y="429105"/>
            <a:ext cx="96888" cy="5327220"/>
          </a:xfrm>
          <a:prstGeom prst="downArrow">
            <a:avLst>
              <a:gd name="adj1" fmla="val 50000"/>
              <a:gd name="adj2" fmla="val 4912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94184C3-B2DD-425D-B087-13F510A5AC96}"/>
              </a:ext>
            </a:extLst>
          </p:cNvPr>
          <p:cNvSpPr/>
          <p:nvPr/>
        </p:nvSpPr>
        <p:spPr>
          <a:xfrm rot="16200000">
            <a:off x="7896954" y="457329"/>
            <a:ext cx="112967" cy="289988"/>
          </a:xfrm>
          <a:prstGeom prst="downArrow">
            <a:avLst>
              <a:gd name="adj1" fmla="val 50000"/>
              <a:gd name="adj2" fmla="val 4912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CFCEAC9-A16B-4836-89D6-53EF0F8E1E9C}"/>
              </a:ext>
            </a:extLst>
          </p:cNvPr>
          <p:cNvSpPr/>
          <p:nvPr/>
        </p:nvSpPr>
        <p:spPr>
          <a:xfrm rot="16200000">
            <a:off x="3947345" y="4002683"/>
            <a:ext cx="141887" cy="726844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D1C8E73-9109-430C-8871-3CD47F3E2719}"/>
              </a:ext>
            </a:extLst>
          </p:cNvPr>
          <p:cNvSpPr/>
          <p:nvPr/>
        </p:nvSpPr>
        <p:spPr>
          <a:xfrm>
            <a:off x="3519599" y="3176150"/>
            <a:ext cx="135267" cy="1210757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1A62216-A211-4EC8-AD30-728E1D7ADD30}"/>
              </a:ext>
            </a:extLst>
          </p:cNvPr>
          <p:cNvSpPr/>
          <p:nvPr/>
        </p:nvSpPr>
        <p:spPr>
          <a:xfrm rot="10800000">
            <a:off x="4381712" y="3574826"/>
            <a:ext cx="135267" cy="789765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32458B4-C82E-4292-B0A6-4A4D7ECC6799}"/>
              </a:ext>
            </a:extLst>
          </p:cNvPr>
          <p:cNvSpPr/>
          <p:nvPr/>
        </p:nvSpPr>
        <p:spPr>
          <a:xfrm rot="16200000">
            <a:off x="5297210" y="2697995"/>
            <a:ext cx="141885" cy="569303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A54588E-B816-4609-8072-69E8514F32F6}"/>
              </a:ext>
            </a:extLst>
          </p:cNvPr>
          <p:cNvSpPr/>
          <p:nvPr/>
        </p:nvSpPr>
        <p:spPr>
          <a:xfrm>
            <a:off x="5606619" y="2982646"/>
            <a:ext cx="135267" cy="545114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036F4F8-D912-4A10-8027-B9DFB5FF5094}"/>
              </a:ext>
            </a:extLst>
          </p:cNvPr>
          <p:cNvSpPr/>
          <p:nvPr/>
        </p:nvSpPr>
        <p:spPr>
          <a:xfrm rot="16200000">
            <a:off x="5764308" y="3416255"/>
            <a:ext cx="111418" cy="334425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FC5EFD9-67F5-4106-8330-FD3C76EC8501}"/>
              </a:ext>
            </a:extLst>
          </p:cNvPr>
          <p:cNvSpPr/>
          <p:nvPr/>
        </p:nvSpPr>
        <p:spPr>
          <a:xfrm rot="16200000">
            <a:off x="7174663" y="2674741"/>
            <a:ext cx="141886" cy="615809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1591F4B-ADEA-4228-8F4C-C16A03948464}"/>
              </a:ext>
            </a:extLst>
          </p:cNvPr>
          <p:cNvSpPr/>
          <p:nvPr/>
        </p:nvSpPr>
        <p:spPr>
          <a:xfrm>
            <a:off x="8053406" y="597544"/>
            <a:ext cx="161017" cy="4538180"/>
          </a:xfrm>
          <a:prstGeom prst="downArrow">
            <a:avLst>
              <a:gd name="adj1" fmla="val 50000"/>
              <a:gd name="adj2" fmla="val 4912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20C3BC58-0C14-4B40-A3BA-E61017B67515}"/>
              </a:ext>
            </a:extLst>
          </p:cNvPr>
          <p:cNvSpPr/>
          <p:nvPr/>
        </p:nvSpPr>
        <p:spPr>
          <a:xfrm rot="16200000">
            <a:off x="4623220" y="3322913"/>
            <a:ext cx="104664" cy="514355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8EA10EEB-518D-4600-AC3A-DF43DDC46C3F}"/>
              </a:ext>
            </a:extLst>
          </p:cNvPr>
          <p:cNvSpPr/>
          <p:nvPr/>
        </p:nvSpPr>
        <p:spPr>
          <a:xfrm flipH="1">
            <a:off x="7482550" y="2923476"/>
            <a:ext cx="203843" cy="1854138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F818A3E-639E-463E-8D4C-24714243460A}"/>
              </a:ext>
            </a:extLst>
          </p:cNvPr>
          <p:cNvSpPr/>
          <p:nvPr/>
        </p:nvSpPr>
        <p:spPr>
          <a:xfrm rot="16200000" flipH="1" flipV="1">
            <a:off x="8089503" y="22890"/>
            <a:ext cx="112967" cy="910196"/>
          </a:xfrm>
          <a:prstGeom prst="downArrow">
            <a:avLst>
              <a:gd name="adj1" fmla="val 50000"/>
              <a:gd name="adj2" fmla="val 4912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C3CFE370-3B6F-47FB-8581-FE1654C64065}"/>
              </a:ext>
            </a:extLst>
          </p:cNvPr>
          <p:cNvSpPr/>
          <p:nvPr/>
        </p:nvSpPr>
        <p:spPr>
          <a:xfrm rot="5400000">
            <a:off x="5154044" y="234553"/>
            <a:ext cx="158894" cy="4024231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9860D8B-A291-4474-A9FD-145DC1F25A4A}"/>
              </a:ext>
            </a:extLst>
          </p:cNvPr>
          <p:cNvSpPr/>
          <p:nvPr/>
        </p:nvSpPr>
        <p:spPr>
          <a:xfrm>
            <a:off x="3159659" y="2251336"/>
            <a:ext cx="135267" cy="709432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FBAA62B0-15BB-43F6-BD99-CF0292D4B0B7}"/>
              </a:ext>
            </a:extLst>
          </p:cNvPr>
          <p:cNvSpPr/>
          <p:nvPr/>
        </p:nvSpPr>
        <p:spPr>
          <a:xfrm>
            <a:off x="440334" y="2889287"/>
            <a:ext cx="2028144" cy="1210757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DWC</a:t>
            </a: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2E719BB5-330F-41AD-8E89-6FB83E7DD027}"/>
              </a:ext>
            </a:extLst>
          </p:cNvPr>
          <p:cNvSpPr/>
          <p:nvPr/>
        </p:nvSpPr>
        <p:spPr>
          <a:xfrm>
            <a:off x="9775648" y="2823621"/>
            <a:ext cx="2028144" cy="1210757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CA63F019-3D90-427C-86C8-8BDC45948578}"/>
              </a:ext>
            </a:extLst>
          </p:cNvPr>
          <p:cNvSpPr/>
          <p:nvPr/>
        </p:nvSpPr>
        <p:spPr>
          <a:xfrm rot="5400000">
            <a:off x="9264029" y="3342684"/>
            <a:ext cx="125347" cy="1125272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BFFF2E0-BFCD-48BB-B7F0-FE6174B984FB}"/>
              </a:ext>
            </a:extLst>
          </p:cNvPr>
          <p:cNvSpPr/>
          <p:nvPr/>
        </p:nvSpPr>
        <p:spPr>
          <a:xfrm flipH="1">
            <a:off x="8703397" y="3902187"/>
            <a:ext cx="186421" cy="875427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B098167-7CDD-4D4D-9DB9-CBF7F0658AC4}"/>
              </a:ext>
            </a:extLst>
          </p:cNvPr>
          <p:cNvSpPr/>
          <p:nvPr/>
        </p:nvSpPr>
        <p:spPr>
          <a:xfrm rot="16200000">
            <a:off x="8752711" y="580077"/>
            <a:ext cx="110033" cy="2781855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52784D77-54A6-4371-9D4E-B9A72C2C086A}"/>
              </a:ext>
            </a:extLst>
          </p:cNvPr>
          <p:cNvSpPr/>
          <p:nvPr/>
        </p:nvSpPr>
        <p:spPr>
          <a:xfrm>
            <a:off x="10141888" y="1961536"/>
            <a:ext cx="130337" cy="905089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29363C32-3E6C-453E-B503-237EF980070B}"/>
              </a:ext>
            </a:extLst>
          </p:cNvPr>
          <p:cNvSpPr/>
          <p:nvPr/>
        </p:nvSpPr>
        <p:spPr>
          <a:xfrm>
            <a:off x="2190288" y="1924683"/>
            <a:ext cx="135267" cy="998793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0036FF96-A7F0-45E9-B73E-137C092B70F8}"/>
              </a:ext>
            </a:extLst>
          </p:cNvPr>
          <p:cNvSpPr/>
          <p:nvPr/>
        </p:nvSpPr>
        <p:spPr>
          <a:xfrm rot="5400000">
            <a:off x="4541949" y="-445116"/>
            <a:ext cx="187107" cy="4755166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0A7D1E-8496-4B0F-BBE6-0B4793FA5EA6}"/>
              </a:ext>
            </a:extLst>
          </p:cNvPr>
          <p:cNvCxnSpPr>
            <a:cxnSpLocks/>
          </p:cNvCxnSpPr>
          <p:nvPr/>
        </p:nvCxnSpPr>
        <p:spPr>
          <a:xfrm>
            <a:off x="585424" y="3012363"/>
            <a:ext cx="1740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38C6B8-B6A9-4289-BFA2-E4F6755FB255}"/>
              </a:ext>
            </a:extLst>
          </p:cNvPr>
          <p:cNvCxnSpPr>
            <a:cxnSpLocks/>
          </p:cNvCxnSpPr>
          <p:nvPr/>
        </p:nvCxnSpPr>
        <p:spPr>
          <a:xfrm>
            <a:off x="9889339" y="2979659"/>
            <a:ext cx="1740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inus Sign 46">
            <a:extLst>
              <a:ext uri="{FF2B5EF4-FFF2-40B4-BE49-F238E27FC236}">
                <a16:creationId xmlns:a16="http://schemas.microsoft.com/office/drawing/2014/main" id="{0DCA276D-5358-4D4A-B0BF-3B9D3CD4FE3F}"/>
              </a:ext>
            </a:extLst>
          </p:cNvPr>
          <p:cNvSpPr/>
          <p:nvPr/>
        </p:nvSpPr>
        <p:spPr>
          <a:xfrm rot="5400000">
            <a:off x="9449998" y="3271921"/>
            <a:ext cx="1035613" cy="51649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autoSifon</a:t>
            </a:r>
            <a:endParaRPr lang="en-US" sz="900" dirty="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B6D306ED-2C85-41DA-99EB-140EF496AAAD}"/>
              </a:ext>
            </a:extLst>
          </p:cNvPr>
          <p:cNvSpPr/>
          <p:nvPr/>
        </p:nvSpPr>
        <p:spPr>
          <a:xfrm flipH="1">
            <a:off x="2211342" y="3101251"/>
            <a:ext cx="199387" cy="1604271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C3422D55-5A02-4985-B0BC-371E28A08712}"/>
              </a:ext>
            </a:extLst>
          </p:cNvPr>
          <p:cNvSpPr/>
          <p:nvPr/>
        </p:nvSpPr>
        <p:spPr>
          <a:xfrm rot="16200000">
            <a:off x="2128212" y="2968590"/>
            <a:ext cx="136805" cy="292728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5B76FE6D-6C43-4E9A-8BCD-5981C7B8649F}"/>
              </a:ext>
            </a:extLst>
          </p:cNvPr>
          <p:cNvSpPr/>
          <p:nvPr/>
        </p:nvSpPr>
        <p:spPr>
          <a:xfrm>
            <a:off x="6940704" y="1338334"/>
            <a:ext cx="101121" cy="559392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47B76318-2396-4F48-87A7-EE787F4764F4}"/>
              </a:ext>
            </a:extLst>
          </p:cNvPr>
          <p:cNvSpPr/>
          <p:nvPr/>
        </p:nvSpPr>
        <p:spPr>
          <a:xfrm>
            <a:off x="7165156" y="1348502"/>
            <a:ext cx="99572" cy="827255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589E55FF-710A-402F-97F4-77B63DBA71E3}"/>
              </a:ext>
            </a:extLst>
          </p:cNvPr>
          <p:cNvSpPr/>
          <p:nvPr/>
        </p:nvSpPr>
        <p:spPr>
          <a:xfrm>
            <a:off x="7383065" y="1365302"/>
            <a:ext cx="93908" cy="571062"/>
          </a:xfrm>
          <a:prstGeom prst="downArrow">
            <a:avLst>
              <a:gd name="adj1" fmla="val 50000"/>
              <a:gd name="adj2" fmla="val 491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276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152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Apte</dc:creator>
  <cp:lastModifiedBy>Kumar Apte</cp:lastModifiedBy>
  <cp:revision>14</cp:revision>
  <dcterms:created xsi:type="dcterms:W3CDTF">2020-09-22T11:56:15Z</dcterms:created>
  <dcterms:modified xsi:type="dcterms:W3CDTF">2020-10-04T17:21:59Z</dcterms:modified>
</cp:coreProperties>
</file>