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F78C-43A6-434F-A95B-DECF992B46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A509-1A82-4A0E-9C5D-C2919BB4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6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F78C-43A6-434F-A95B-DECF992B46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A509-1A82-4A0E-9C5D-C2919BB4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2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F78C-43A6-434F-A95B-DECF992B46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A509-1A82-4A0E-9C5D-C2919BB4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0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F78C-43A6-434F-A95B-DECF992B46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A509-1A82-4A0E-9C5D-C2919BB4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3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F78C-43A6-434F-A95B-DECF992B46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A509-1A82-4A0E-9C5D-C2919BB4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9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F78C-43A6-434F-A95B-DECF992B46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A509-1A82-4A0E-9C5D-C2919BB4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5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F78C-43A6-434F-A95B-DECF992B46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A509-1A82-4A0E-9C5D-C2919BB4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8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F78C-43A6-434F-A95B-DECF992B46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A509-1A82-4A0E-9C5D-C2919BB4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9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F78C-43A6-434F-A95B-DECF992B46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A509-1A82-4A0E-9C5D-C2919BB4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6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F78C-43A6-434F-A95B-DECF992B46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A509-1A82-4A0E-9C5D-C2919BB4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8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F78C-43A6-434F-A95B-DECF992B46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A509-1A82-4A0E-9C5D-C2919BB4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BF78C-43A6-434F-A95B-DECF992B46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9A509-1A82-4A0E-9C5D-C2919BB4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8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5600"/>
            <a:ext cx="9144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36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TONICZ</dc:creator>
  <cp:lastModifiedBy>TONICZ</cp:lastModifiedBy>
  <cp:revision>3</cp:revision>
  <dcterms:created xsi:type="dcterms:W3CDTF">2022-02-15T18:07:41Z</dcterms:created>
  <dcterms:modified xsi:type="dcterms:W3CDTF">2022-02-15T19:50:46Z</dcterms:modified>
</cp:coreProperties>
</file>