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32" r:id="rId4"/>
  </p:sldMasterIdLst>
  <p:notesMasterIdLst>
    <p:notesMasterId r:id="rId18"/>
  </p:notesMasterIdLst>
  <p:sldIdLst>
    <p:sldId id="256" r:id="rId5"/>
    <p:sldId id="257" r:id="rId6"/>
    <p:sldId id="258" r:id="rId7"/>
    <p:sldId id="262" r:id="rId8"/>
    <p:sldId id="264" r:id="rId9"/>
    <p:sldId id="260" r:id="rId10"/>
    <p:sldId id="259" r:id="rId11"/>
    <p:sldId id="265" r:id="rId12"/>
    <p:sldId id="263" r:id="rId13"/>
    <p:sldId id="266" r:id="rId14"/>
    <p:sldId id="261" r:id="rId15"/>
    <p:sldId id="267" r:id="rId16"/>
    <p:sldId id="268" r:id="rId1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65"/>
  </p:normalViewPr>
  <p:slideViewPr>
    <p:cSldViewPr snapToGrid="0">
      <p:cViewPr varScale="1">
        <p:scale>
          <a:sx n="96" d="100"/>
          <a:sy n="96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B58BF-FB8A-B64F-861B-FEA9F11A6290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FB36D-E2C4-8043-B466-0E89F038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FB36D-E2C4-8043-B466-0E89F038F10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1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FB36D-E2C4-8043-B466-0E89F038F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7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FB36D-E2C4-8043-B466-0E89F038F1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07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FB36D-E2C4-8043-B466-0E89F038F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1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0818-9528-7646-81F6-1C99FC064612}" type="datetime1">
              <a:rPr lang="en-AU" smtClean="0"/>
              <a:t>20/09/2017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19 - Group Project Mid Semester Presentation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23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5B85-477D-E745-9B7B-6D9B40622DC1}" type="datetime1">
              <a:rPr lang="en-AU" smtClean="0"/>
              <a:t>20/09/2017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19 - Group Project Mid Semester Presentation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9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D1C5-A210-BD44-A782-0A89AEF30E7B}" type="datetime1">
              <a:rPr lang="en-AU" smtClean="0"/>
              <a:t>20/09/2017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19 - Group Project Mid Semester Presentation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3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C71-C720-7140-8672-3993A53353B7}" type="datetime1">
              <a:rPr lang="en-AU" smtClean="0"/>
              <a:t>20/09/2017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19 - Group Project Mid Semester Presentation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10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8C54-097F-7247-B4C3-DAB0E8EAD2C3}" type="datetime1">
              <a:rPr lang="en-AU" smtClean="0"/>
              <a:t>20/09/2017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19 - Group Project Mid Semester Presentation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27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7F05-E08E-5549-A125-36E67EEC8FCA}" type="datetime1">
              <a:rPr lang="en-AU" smtClean="0"/>
              <a:t>20/09/2017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19 - Group Project Mid Semester Presentation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6804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B0B8-544C-E341-9E08-91571AED4AC3}" type="datetime1">
              <a:rPr lang="en-AU" smtClean="0"/>
              <a:t>20/09/2017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19 - Group Project Mid Semester Presentation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8297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A442-0ACD-EF45-A9B5-DD704684244A}" type="datetime1">
              <a:rPr lang="en-AU" smtClean="0"/>
              <a:t>20/09/2017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19 - Group Project Mid Semester Presentation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49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9002-658B-E643-AD6C-500FBADEB508}" type="datetime1">
              <a:rPr lang="en-AU" smtClean="0"/>
              <a:t>20/09/2017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19 - Group Project Mid Semester Presentation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44D9-A884-A146-A214-555EBC1EC01A}" type="datetime1">
              <a:rPr lang="en-AU" smtClean="0"/>
              <a:t>20/09/2017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19 - Group Project Mid Semester Presentation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035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FF25-6D6D-5945-AEB6-50FCC9BBD647}" type="datetime1">
              <a:rPr lang="en-AU" smtClean="0"/>
              <a:t>20/09/2017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19 - Group Project Mid Semester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73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051C9-5DBE-4643-B93B-73B16BB498CC}" type="datetime1">
              <a:rPr lang="en-AU" smtClean="0"/>
              <a:t>20/09/2017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Group 19 - Group Project Mid Semester Presentation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18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Group Project Mid Semester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Group 19</a:t>
            </a:r>
          </a:p>
          <a:p>
            <a:r>
              <a:rPr lang="en-GB" dirty="0" smtClean="0"/>
              <a:t>Dongge</a:t>
            </a:r>
            <a:r>
              <a:rPr lang="en-GB" dirty="0" smtClean="0"/>
              <a:t>, Xi</a:t>
            </a:r>
            <a:r>
              <a:rPr lang="en-GB" dirty="0" smtClean="0"/>
              <a:t>, Luan, Tenzin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the website incrementally </a:t>
            </a:r>
            <a:r>
              <a:rPr lang="mr-IN" dirty="0" smtClean="0"/>
              <a:t>–</a:t>
            </a:r>
            <a:r>
              <a:rPr lang="en-US" dirty="0" smtClean="0"/>
              <a:t> adding features and testing</a:t>
            </a:r>
          </a:p>
          <a:p>
            <a:r>
              <a:rPr lang="en-US" dirty="0" smtClean="0"/>
              <a:t>Backup copies of working snapshot after each increment - backups to be kept with each group member</a:t>
            </a:r>
          </a:p>
          <a:p>
            <a:r>
              <a:rPr lang="en-US" dirty="0" smtClean="0"/>
              <a:t>Explore techniques to implement features like google maps and comments</a:t>
            </a:r>
          </a:p>
          <a:p>
            <a:r>
              <a:rPr lang="en-US" dirty="0" smtClean="0"/>
              <a:t>Test deployment of a working increment to AWS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19 - Group Project Mid Semester Presentation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6BEE-A1D8-DE4C-A30B-7C21FEFB05F9}" type="datetime1">
              <a:rPr lang="en-AU" smtClean="0"/>
              <a:t>20/09/2017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69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Risks, Issues &amp; Impediments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586702"/>
          </a:xfrm>
        </p:spPr>
        <p:txBody>
          <a:bodyPr/>
          <a:lstStyle/>
          <a:p>
            <a:r>
              <a:rPr lang="en-US" dirty="0" smtClean="0"/>
              <a:t>Timing for group meeting, group work</a:t>
            </a:r>
          </a:p>
          <a:p>
            <a:pPr lvl="1"/>
            <a:r>
              <a:rPr lang="en-US" dirty="0" smtClean="0"/>
              <a:t>Meet on weekends, use group </a:t>
            </a:r>
            <a:r>
              <a:rPr lang="en-US" dirty="0" smtClean="0"/>
              <a:t>Instant Messaging </a:t>
            </a:r>
            <a:r>
              <a:rPr lang="en-US" dirty="0" smtClean="0"/>
              <a:t>for communication</a:t>
            </a:r>
          </a:p>
          <a:p>
            <a:r>
              <a:rPr lang="en-US" dirty="0" smtClean="0"/>
              <a:t>Deployment to server may not work</a:t>
            </a:r>
          </a:p>
          <a:p>
            <a:pPr lvl="1"/>
            <a:r>
              <a:rPr lang="en-US" dirty="0" smtClean="0"/>
              <a:t>Change scope?</a:t>
            </a:r>
          </a:p>
          <a:p>
            <a:r>
              <a:rPr lang="en-US" dirty="0" smtClean="0"/>
              <a:t>May not get pictures with appropriate license</a:t>
            </a:r>
          </a:p>
          <a:p>
            <a:pPr lvl="1"/>
            <a:r>
              <a:rPr lang="en-US" dirty="0" smtClean="0"/>
              <a:t>Groups members to visit the places and take pictures</a:t>
            </a:r>
          </a:p>
          <a:p>
            <a:r>
              <a:rPr lang="en-US" dirty="0" smtClean="0"/>
              <a:t>Accidental loss of project work</a:t>
            </a:r>
          </a:p>
          <a:p>
            <a:pPr lvl="1"/>
            <a:r>
              <a:rPr lang="en-US" dirty="0" smtClean="0"/>
              <a:t>Making regular </a:t>
            </a:r>
            <a:r>
              <a:rPr lang="en-US" dirty="0" smtClean="0"/>
              <a:t>backup</a:t>
            </a:r>
          </a:p>
          <a:p>
            <a:r>
              <a:rPr lang="en-US" dirty="0" smtClean="0"/>
              <a:t>Group member going abroad for emergency</a:t>
            </a:r>
          </a:p>
          <a:p>
            <a:pPr lvl="1"/>
            <a:r>
              <a:rPr lang="en-US" dirty="0" smtClean="0"/>
              <a:t>Use our communication channel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19 - Group Project Mid Semester Presentation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3F0B-40B3-9340-9A9C-9C3AEDFD0497}" type="datetime1">
              <a:rPr lang="en-AU" smtClean="0"/>
              <a:t>20/09/2017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10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of pictures used to create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http://</a:t>
            </a:r>
            <a:r>
              <a:rPr lang="en-US" dirty="0" err="1" smtClean="0"/>
              <a:t>www.canberraentrepreneur.com</a:t>
            </a:r>
            <a:r>
              <a:rPr lang="en-US" dirty="0" smtClean="0"/>
              <a:t>/</a:t>
            </a:r>
            <a:r>
              <a:rPr lang="en-US" dirty="0" err="1" smtClean="0"/>
              <a:t>wp</a:t>
            </a:r>
            <a:r>
              <a:rPr lang="en-US" dirty="0"/>
              <a:t>-</a:t>
            </a:r>
            <a:r>
              <a:rPr lang="en-US" dirty="0" smtClean="0"/>
              <a:t>content/uploads/2014/11/</a:t>
            </a:r>
            <a:r>
              <a:rPr lang="en-US" dirty="0" err="1" smtClean="0"/>
              <a:t>Parliament_House_Canberra_NS.jpg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www.grayline.com.au</a:t>
            </a:r>
            <a:r>
              <a:rPr lang="en-US" dirty="0"/>
              <a:t>/images/</a:t>
            </a:r>
            <a:r>
              <a:rPr lang="en-US" dirty="0" err="1"/>
              <a:t>sydney</a:t>
            </a:r>
            <a:r>
              <a:rPr lang="en-US" dirty="0"/>
              <a:t>/</a:t>
            </a:r>
            <a:r>
              <a:rPr lang="en-US" dirty="0" err="1"/>
              <a:t>canberra</a:t>
            </a:r>
            <a:r>
              <a:rPr lang="en-US" dirty="0"/>
              <a:t>/parliament-house-canberra-australia-1024x768.jpg</a:t>
            </a:r>
          </a:p>
          <a:p>
            <a:r>
              <a:rPr lang="en-US" dirty="0"/>
              <a:t>http://</a:t>
            </a:r>
            <a:r>
              <a:rPr lang="en-US" dirty="0" err="1"/>
              <a:t>www.dronestagr.am</a:t>
            </a:r>
            <a:r>
              <a:rPr lang="en-US" dirty="0"/>
              <a:t>/</a:t>
            </a:r>
            <a:r>
              <a:rPr lang="en-US" dirty="0" err="1"/>
              <a:t>wp</a:t>
            </a:r>
            <a:r>
              <a:rPr lang="en-US" dirty="0"/>
              <a:t>-content/uploads/2017/01/FullSizeRender-6-1200x800.jpg</a:t>
            </a:r>
          </a:p>
          <a:p>
            <a:r>
              <a:rPr lang="en-US" dirty="0"/>
              <a:t>http://</a:t>
            </a:r>
            <a:r>
              <a:rPr lang="en-US" dirty="0" err="1"/>
              <a:t>www.abc.net.au</a:t>
            </a:r>
            <a:r>
              <a:rPr lang="en-US" dirty="0"/>
              <a:t>/news/image/8555530-3x2-940x627.jpg</a:t>
            </a:r>
          </a:p>
          <a:p>
            <a:r>
              <a:rPr lang="en-US" dirty="0"/>
              <a:t>https://</a:t>
            </a:r>
            <a:r>
              <a:rPr lang="en-US" dirty="0" err="1"/>
              <a:t>upload.wikimedia.org</a:t>
            </a:r>
            <a:r>
              <a:rPr lang="en-US" dirty="0"/>
              <a:t>/</a:t>
            </a:r>
            <a:r>
              <a:rPr lang="en-US" dirty="0" err="1"/>
              <a:t>wikipedia</a:t>
            </a:r>
            <a:r>
              <a:rPr lang="en-US" dirty="0"/>
              <a:t>/commons/thumb/9/9d/Canberra_National_Arboretum_with_Telstra_Tower%2C_Canberra_ACT.JPG/400px-Canberra_National_Arboretum_with_Telstra_Tower%2C_Canberra_ACT.JPG</a:t>
            </a:r>
          </a:p>
          <a:p>
            <a:r>
              <a:rPr lang="en-US" dirty="0"/>
              <a:t>http://d3lp4xedbqa8a5.cloudfront.net/s3/digital-cougar-assets/</a:t>
            </a:r>
            <a:r>
              <a:rPr lang="en-US" dirty="0" err="1"/>
              <a:t>AusGeo</a:t>
            </a:r>
            <a:r>
              <a:rPr lang="en-US" dirty="0"/>
              <a:t>/2014/01/22/37197/800px-Parliament_House_Canberra_Dusk_Panorama.jpg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19 - Group Project Mid Semester Presentation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384F-7633-EF42-8FB1-C9FE003059E1}" type="datetime1">
              <a:rPr lang="en-AU" smtClean="0"/>
              <a:t>20/09/2017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84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2005" y="2509284"/>
            <a:ext cx="2521688" cy="1095265"/>
          </a:xfrm>
        </p:spPr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19 - Group Project Mid Semester Presentation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5866-6BBD-5B45-B96D-0E319456873C}" type="datetime1">
              <a:rPr lang="en-AU" smtClean="0"/>
              <a:t>20/09/2017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3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Project Plan</a:t>
            </a:r>
          </a:p>
          <a:p>
            <a:r>
              <a:rPr lang="en-US" dirty="0" smtClean="0"/>
              <a:t>Project Progress</a:t>
            </a:r>
          </a:p>
          <a:p>
            <a:r>
              <a:rPr lang="en-US" dirty="0" smtClean="0"/>
              <a:t>Future Activities</a:t>
            </a:r>
          </a:p>
          <a:p>
            <a:r>
              <a:rPr lang="en-US" dirty="0" smtClean="0"/>
              <a:t>Risks, Issues &amp; Impediments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19 - Group Project Mid Semester Presentation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2DFD-0ACA-0045-A00C-DC663682A5EE}" type="datetime1">
              <a:rPr lang="en-AU" smtClean="0"/>
              <a:t>20/09/2017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89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Website on ‘Five Places of Interest in Canberra’</a:t>
            </a:r>
          </a:p>
          <a:p>
            <a:r>
              <a:rPr lang="en-US" dirty="0" smtClean="0"/>
              <a:t>To serve as information site for tourists</a:t>
            </a:r>
          </a:p>
          <a:p>
            <a:r>
              <a:rPr lang="en-US" dirty="0" smtClean="0"/>
              <a:t>Tourists can find information on places that covers many aspects of Canberra:</a:t>
            </a:r>
          </a:p>
          <a:p>
            <a:pPr lvl="1"/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Nature and Wildlife</a:t>
            </a:r>
          </a:p>
          <a:p>
            <a:pPr lvl="1"/>
            <a:r>
              <a:rPr lang="en-US" dirty="0" smtClean="0"/>
              <a:t>Politics</a:t>
            </a:r>
          </a:p>
          <a:p>
            <a:pPr lvl="1"/>
            <a:r>
              <a:rPr lang="en-US" dirty="0" smtClean="0"/>
              <a:t>Documentation on deploying website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19 - Group Project Mid Semester Presentation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4D8D-798B-EB48-B618-2F5984892274}" type="datetime1">
              <a:rPr lang="en-AU" smtClean="0"/>
              <a:t>20/09/2017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84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&amp; Success Criteria:</a:t>
            </a:r>
          </a:p>
          <a:p>
            <a:pPr lvl="1"/>
            <a:r>
              <a:rPr lang="en-US" dirty="0"/>
              <a:t>A brief </a:t>
            </a:r>
            <a:r>
              <a:rPr lang="en-US" dirty="0" smtClean="0"/>
              <a:t>description</a:t>
            </a:r>
            <a:endParaRPr lang="en-US" dirty="0"/>
          </a:p>
          <a:p>
            <a:pPr lvl="1"/>
            <a:r>
              <a:rPr lang="en-US" dirty="0"/>
              <a:t>L</a:t>
            </a:r>
            <a:r>
              <a:rPr lang="en-US" dirty="0" smtClean="0"/>
              <a:t>ocation </a:t>
            </a:r>
            <a:r>
              <a:rPr lang="en-US" dirty="0"/>
              <a:t>using google maps</a:t>
            </a:r>
          </a:p>
          <a:p>
            <a:pPr lvl="1"/>
            <a:r>
              <a:rPr lang="en-US" dirty="0"/>
              <a:t>Link to their website</a:t>
            </a:r>
          </a:p>
          <a:p>
            <a:pPr lvl="1"/>
            <a:r>
              <a:rPr lang="en-US" dirty="0"/>
              <a:t>Picture </a:t>
            </a:r>
            <a:r>
              <a:rPr lang="en-US" dirty="0" smtClean="0"/>
              <a:t>Gallery</a:t>
            </a:r>
          </a:p>
          <a:p>
            <a:pPr lvl="1"/>
            <a:r>
              <a:rPr lang="en-US" dirty="0" smtClean="0"/>
              <a:t>Ability to post and view comments</a:t>
            </a:r>
          </a:p>
          <a:p>
            <a:pPr lvl="1"/>
            <a:r>
              <a:rPr lang="en-US" dirty="0" smtClean="0"/>
              <a:t>Website hosted/deployed on a public server</a:t>
            </a:r>
          </a:p>
          <a:p>
            <a:pPr lvl="1"/>
            <a:r>
              <a:rPr lang="en-US" dirty="0" smtClean="0"/>
              <a:t>Documentation about deployment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19 - Group Project Mid Semester Presentation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3C10-9ACB-014E-A090-A383BD2F0F7B}" type="datetime1">
              <a:rPr lang="en-AU" smtClean="0"/>
              <a:t>20/09/2017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4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86" y="1716296"/>
            <a:ext cx="3334918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4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890976" y="6153942"/>
            <a:ext cx="170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Prototype Pages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500" y="1706357"/>
            <a:ext cx="3342527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Group 19 - Group Project Mid Semester Presentation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24D8-CB5E-D542-B2C7-43E1141F4F4F}" type="datetime1">
              <a:rPr lang="en-AU" smtClean="0"/>
              <a:t>20/09/2017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4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Technology</a:t>
            </a:r>
          </a:p>
          <a:p>
            <a:pPr lvl="1"/>
            <a:r>
              <a:rPr lang="en-US" dirty="0" smtClean="0"/>
              <a:t>.NET core web application in Visual Studio</a:t>
            </a:r>
          </a:p>
          <a:p>
            <a:pPr lvl="1"/>
            <a:r>
              <a:rPr lang="en-US" dirty="0" err="1" smtClean="0"/>
              <a:t>MSsql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Hosted on Amazon Web Services (AWS)</a:t>
            </a:r>
          </a:p>
          <a:p>
            <a:r>
              <a:rPr lang="en-US" dirty="0" smtClean="0"/>
              <a:t>Configuration Management</a:t>
            </a:r>
          </a:p>
          <a:p>
            <a:pPr lvl="1"/>
            <a:r>
              <a:rPr lang="en-US" dirty="0" smtClean="0"/>
              <a:t>No version control </a:t>
            </a:r>
            <a:r>
              <a:rPr lang="mr-IN" dirty="0" smtClean="0"/>
              <a:t>–</a:t>
            </a:r>
            <a:r>
              <a:rPr lang="en-US" dirty="0" smtClean="0"/>
              <a:t> group members have minimal experience</a:t>
            </a:r>
          </a:p>
          <a:p>
            <a:pPr lvl="1"/>
            <a:r>
              <a:rPr lang="en-US" dirty="0" smtClean="0"/>
              <a:t>Instead we take backup of working snapshots weekly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UC’s Office 365 to share &amp; edit documents like this presentation slide, reports..</a:t>
            </a:r>
          </a:p>
          <a:p>
            <a:pPr lvl="1"/>
            <a:r>
              <a:rPr lang="en-US" dirty="0" smtClean="0"/>
              <a:t>Change Management </a:t>
            </a:r>
            <a:r>
              <a:rPr lang="mr-IN" dirty="0" smtClean="0"/>
              <a:t>–</a:t>
            </a:r>
            <a:r>
              <a:rPr lang="en-US" dirty="0" smtClean="0"/>
              <a:t> Using a shared document to log changes and decisions taken during group meeting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19 - Group Project Mid Semester Presentation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DC927-DF2E-184E-ABE7-A09972924F36}" type="datetime1">
              <a:rPr lang="en-AU" smtClean="0"/>
              <a:t>20/09/2017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0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- Change from Initial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‘Restaurants’ to ‘Five Places of Interest in Canberra’</a:t>
            </a:r>
          </a:p>
          <a:p>
            <a:r>
              <a:rPr lang="en-US" dirty="0" smtClean="0"/>
              <a:t>Additional scope:</a:t>
            </a:r>
          </a:p>
          <a:p>
            <a:pPr lvl="1"/>
            <a:r>
              <a:rPr lang="en-US" dirty="0" smtClean="0"/>
              <a:t>User comments on webpages </a:t>
            </a:r>
            <a:r>
              <a:rPr lang="mr-IN" dirty="0" smtClean="0"/>
              <a:t>–</a:t>
            </a:r>
            <a:r>
              <a:rPr lang="en-US" dirty="0" smtClean="0"/>
              <a:t> To make the website more informative and create more content</a:t>
            </a:r>
          </a:p>
          <a:p>
            <a:pPr lvl="1"/>
            <a:r>
              <a:rPr lang="en-US" dirty="0" smtClean="0"/>
              <a:t>Deployment of website on a server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19 - Group Project Mid Semester Presentation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0AC5-2A14-634F-87DB-8ABED8C2EAB1}" type="datetime1">
              <a:rPr lang="en-AU" smtClean="0"/>
              <a:t>20/09/2017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3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50"/>
            <a:ext cx="10515600" cy="209033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 smtClean="0"/>
              <a:t>Project Plan - Schedule &amp; Task Breakdown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7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301255"/>
            <a:ext cx="8177696" cy="610514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19 - Group Project Mid Semester Presentation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30DC-1C52-624C-BF4E-C9750DC16308}" type="datetime1">
              <a:rPr lang="en-AU" smtClean="0"/>
              <a:t>20/09/2017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04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Reworked on Initial </a:t>
            </a:r>
            <a:r>
              <a:rPr lang="en-US" dirty="0" smtClean="0"/>
              <a:t>Plan</a:t>
            </a:r>
            <a:endParaRPr lang="en-US" dirty="0"/>
          </a:p>
          <a:p>
            <a:r>
              <a:rPr lang="en-US" dirty="0"/>
              <a:t>Initial </a:t>
            </a:r>
            <a:r>
              <a:rPr lang="en-US" dirty="0" smtClean="0"/>
              <a:t>design/prototype </a:t>
            </a:r>
            <a:r>
              <a:rPr lang="en-US" dirty="0"/>
              <a:t>of </a:t>
            </a:r>
            <a:r>
              <a:rPr lang="en-US" dirty="0" smtClean="0"/>
              <a:t>website</a:t>
            </a:r>
          </a:p>
          <a:p>
            <a:r>
              <a:rPr lang="en-US" dirty="0" smtClean="0"/>
              <a:t>Started coding the homepage prototype</a:t>
            </a:r>
            <a:endParaRPr lang="en-US" dirty="0"/>
          </a:p>
          <a:p>
            <a:r>
              <a:rPr lang="en-US" dirty="0"/>
              <a:t>Created free AWS Educate </a:t>
            </a:r>
            <a:r>
              <a:rPr lang="en-US" dirty="0" smtClean="0"/>
              <a:t>account </a:t>
            </a:r>
            <a:r>
              <a:rPr lang="mr-IN" dirty="0" smtClean="0"/>
              <a:t>–</a:t>
            </a:r>
            <a:r>
              <a:rPr lang="en-US" dirty="0" smtClean="0"/>
              <a:t> Planning to use an AWS instance as deployment server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19 - Group Project Mid Semester Presentation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0792-F84B-E843-B0DB-3C577845302B}" type="datetime1">
              <a:rPr lang="en-AU" smtClean="0"/>
              <a:t>20/09/2017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1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7CF83E524085429B3416715D268FE3" ma:contentTypeVersion="2" ma:contentTypeDescription="Create a new document." ma:contentTypeScope="" ma:versionID="d31621c35440809b1d2b0e2e5124e02e">
  <xsd:schema xmlns:xsd="http://www.w3.org/2001/XMLSchema" xmlns:xs="http://www.w3.org/2001/XMLSchema" xmlns:p="http://schemas.microsoft.com/office/2006/metadata/properties" xmlns:ns2="e5bb4856-c873-4fba-a4b5-997efab2ad88" targetNamespace="http://schemas.microsoft.com/office/2006/metadata/properties" ma:root="true" ma:fieldsID="a64a2de1c2fa59d6df515365dd8ef2cd" ns2:_="">
    <xsd:import namespace="e5bb4856-c873-4fba-a4b5-997efab2ad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b4856-c873-4fba-a4b5-997efab2ad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BB958D-AB87-4C46-B0C4-72D026FFE6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DDB28B-3B6F-49C8-801F-E8C54A2EEA0E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e5bb4856-c873-4fba-a4b5-997efab2ad88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B107557-ABF1-4958-B3D2-9699084CA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bb4856-c873-4fba-a4b5-997efab2ad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523</Words>
  <Application>Microsoft Office PowerPoint</Application>
  <PresentationFormat>Widescreen</PresentationFormat>
  <Paragraphs>114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Mangal</vt:lpstr>
      <vt:lpstr>Office Theme</vt:lpstr>
      <vt:lpstr>Group Project Mid Semester Presentation</vt:lpstr>
      <vt:lpstr>Outline</vt:lpstr>
      <vt:lpstr>Project Overview</vt:lpstr>
      <vt:lpstr>Project Overview</vt:lpstr>
      <vt:lpstr>Project Overview</vt:lpstr>
      <vt:lpstr>Project Overview</vt:lpstr>
      <vt:lpstr>Project Plan - Change from Initial Plan</vt:lpstr>
      <vt:lpstr>Project Plan - Schedule &amp; Task Breakdown</vt:lpstr>
      <vt:lpstr>Project Progress</vt:lpstr>
      <vt:lpstr>Future Activities</vt:lpstr>
      <vt:lpstr>Risks, Issues &amp; Impediments</vt:lpstr>
      <vt:lpstr>Reference of pictures used to create prototype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</dc:title>
  <cp:lastModifiedBy>FirstName</cp:lastModifiedBy>
  <cp:revision>33</cp:revision>
  <dcterms:modified xsi:type="dcterms:W3CDTF">2017-09-20T01:48:43Z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0x010100707CF83E524085429B3416715D268FE3</vt:lpwstr>
  </property>
</Properties>
</file>