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3" r:id="rId6"/>
    <p:sldId id="257" r:id="rId7"/>
    <p:sldId id="260" r:id="rId8"/>
    <p:sldId id="258" r:id="rId9"/>
    <p:sldId id="261" r:id="rId10"/>
    <p:sldId id="259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0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2A9F-4CC0-514A-AAF8-F7AEE5D815F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E81B-3F9B-734C-9557-E121469C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54.70.241.11/deployment_documentation.pdf" TargetMode="External"/><Relationship Id="rId2" Type="http://schemas.openxmlformats.org/officeDocument/2006/relationships/hyperlink" Target="http://54.70.241.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)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Group Project 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5116"/>
            <a:ext cx="9144000" cy="982683"/>
          </a:xfrm>
        </p:spPr>
        <p:txBody>
          <a:bodyPr>
            <a:normAutofit/>
          </a:bodyPr>
          <a:lstStyle/>
          <a:p>
            <a:r>
              <a:rPr lang="en-US" sz="2000"/>
              <a:t>Group 19</a:t>
            </a:r>
          </a:p>
          <a:p>
            <a:r>
              <a:rPr lang="en-US" sz="2000"/>
              <a:t>Dongge, Xi, Luan, Tenzin</a:t>
            </a:r>
          </a:p>
        </p:txBody>
      </p:sp>
    </p:spTree>
    <p:extLst>
      <p:ext uri="{BB962C8B-B14F-4D97-AF65-F5344CB8AC3E}">
        <p14:creationId xmlns:p14="http://schemas.microsoft.com/office/powerpoint/2010/main" val="12515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Project Demonstration</a:t>
            </a:r>
          </a:p>
          <a:p>
            <a:r>
              <a:rPr lang="en-AU" dirty="0" smtClean="0"/>
              <a:t>Initial Scope Vs. Final Product</a:t>
            </a:r>
          </a:p>
          <a:p>
            <a:r>
              <a:rPr lang="en-AU" dirty="0" smtClean="0"/>
              <a:t>What went well</a:t>
            </a:r>
          </a:p>
          <a:p>
            <a:r>
              <a:rPr lang="en-AU" dirty="0" smtClean="0"/>
              <a:t>What did not go well</a:t>
            </a:r>
          </a:p>
          <a:p>
            <a:r>
              <a:rPr lang="en-AU" dirty="0" smtClean="0"/>
              <a:t>Lessons Learnt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757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0885F9-33A9-4CFF-8241-CD2A6CC6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Demonstration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349770-A10E-46FB-9E06-17755A89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 website on tourist attraction sites in Canberra</a:t>
            </a:r>
          </a:p>
          <a:p>
            <a:r>
              <a:rPr lang="en-GB" dirty="0"/>
              <a:t>Technical Details:</a:t>
            </a:r>
          </a:p>
          <a:p>
            <a:pPr lvl="1"/>
            <a:r>
              <a:rPr lang="en-GB" dirty="0"/>
              <a:t>Built using ASP.NET framework</a:t>
            </a:r>
          </a:p>
          <a:p>
            <a:pPr lvl="1"/>
            <a:r>
              <a:rPr lang="en-GB" dirty="0"/>
              <a:t>Google Maps</a:t>
            </a:r>
          </a:p>
          <a:p>
            <a:pPr lvl="1"/>
            <a:r>
              <a:rPr lang="en-GB" dirty="0"/>
              <a:t>Picture Gallery</a:t>
            </a:r>
          </a:p>
          <a:p>
            <a:pPr lvl="1"/>
            <a:r>
              <a:rPr lang="en-GB" dirty="0"/>
              <a:t>Hosted on AWS EC2 instance running </a:t>
            </a:r>
            <a:r>
              <a:rPr lang="en-GB" dirty="0" err="1"/>
              <a:t>Debian</a:t>
            </a:r>
            <a:endParaRPr lang="en-GB" dirty="0"/>
          </a:p>
          <a:p>
            <a:r>
              <a:rPr lang="en-GB" dirty="0"/>
              <a:t>Website deployed at: </a:t>
            </a:r>
            <a:r>
              <a:rPr lang="de-DE" dirty="0">
                <a:hlinkClick r:id="rId2"/>
              </a:rPr>
              <a:t>http://54.70.241.11/</a:t>
            </a:r>
            <a:endParaRPr lang="de-DE" dirty="0"/>
          </a:p>
          <a:p>
            <a:r>
              <a:rPr lang="de-DE" dirty="0"/>
              <a:t>Deployment</a:t>
            </a:r>
            <a:r>
              <a:rPr lang="en-GB" dirty="0"/>
              <a:t> Manual: </a:t>
            </a:r>
            <a:r>
              <a:rPr lang="en-GB" dirty="0">
                <a:hlinkClick r:id="rId3"/>
              </a:rPr>
              <a:t>http://54.70.241.11/deployment_documentation.pdf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0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Scope Vs. Final Product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40875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20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847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Final</a:t>
                      </a:r>
                      <a:r>
                        <a:rPr lang="en-US" baseline="0"/>
                        <a:t> Product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Brief Description</a:t>
                      </a:r>
                      <a:r>
                        <a:rPr lang="en-US" baseline="0"/>
                        <a:t> of place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Location using 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Picture 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Ability to post and view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0000"/>
                          </a:solidFill>
                        </a:rPr>
                        <a:t>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Deployment on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Deployment</a:t>
                      </a:r>
                      <a:r>
                        <a:rPr lang="en-US" baseline="0"/>
                        <a:t> Manual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Retrospective </a:t>
            </a:r>
            <a:r>
              <a:rPr lang="mr-IN"/>
              <a:t>–</a:t>
            </a:r>
            <a:r>
              <a:rPr lang="en-US"/>
              <a:t> What went well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8037EC49-F370-49D9-A994-3D42C452D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275623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="" xmlns:a16="http://schemas.microsoft.com/office/drawing/2014/main" val="4193008789"/>
                    </a:ext>
                  </a:extLst>
                </a:gridCol>
                <a:gridCol w="4807527">
                  <a:extLst>
                    <a:ext uri="{9D8B030D-6E8A-4147-A177-3AD203B41FA5}">
                      <a16:colId xmlns="" xmlns:a16="http://schemas.microsoft.com/office/drawing/2014/main" val="3365429620"/>
                    </a:ext>
                  </a:extLst>
                </a:gridCol>
                <a:gridCol w="3803073">
                  <a:extLst>
                    <a:ext uri="{9D8B030D-6E8A-4147-A177-3AD203B41FA5}">
                      <a16:colId xmlns="" xmlns:a16="http://schemas.microsoft.com/office/drawing/2014/main" val="2494919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What went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26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GB"/>
                        <a:t>Using communication channel that all group members are familiar with</a:t>
                      </a:r>
                    </a:p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GB"/>
                        <a:t>Group</a:t>
                      </a:r>
                      <a:r>
                        <a:rPr lang="en-GB" baseline="0"/>
                        <a:t> became more cohesive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GB"/>
                        <a:t>Able to keep track of everyone’s issues</a:t>
                      </a:r>
                    </a:p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GB"/>
                        <a:t>Faster</a:t>
                      </a:r>
                      <a:r>
                        <a:rPr lang="en-GB" baseline="0"/>
                        <a:t> resolution of issues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433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Project building and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GB"/>
                        <a:t>Use</a:t>
                      </a:r>
                      <a:r>
                        <a:rPr lang="en-GB" baseline="0"/>
                        <a:t> of automated build tools (visual studio)</a:t>
                      </a:r>
                    </a:p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GB" baseline="0"/>
                        <a:t>Experience in system administration from other units in UC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GB"/>
                        <a:t>Able</a:t>
                      </a:r>
                      <a:r>
                        <a:rPr lang="en-GB" baseline="0"/>
                        <a:t> to deploy group project as per scope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536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GB"/>
                        <a:t>Previous</a:t>
                      </a:r>
                      <a:r>
                        <a:rPr lang="en-GB" baseline="0"/>
                        <a:t> experience in creating user document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GB"/>
                        <a:t>Able to create deployment</a:t>
                      </a:r>
                      <a:r>
                        <a:rPr lang="en-GB" baseline="0"/>
                        <a:t> manual as per scope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911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GB"/>
                        <a:t>Scope of testing was less due to the nature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734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Retrospective </a:t>
            </a:r>
            <a:r>
              <a:rPr lang="mr-IN"/>
              <a:t>–</a:t>
            </a:r>
            <a:r>
              <a:rPr lang="en-US"/>
              <a:t> What did not go well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698984"/>
              </p:ext>
            </p:extLst>
          </p:nvPr>
        </p:nvGraphicFramePr>
        <p:xfrm>
          <a:off x="838200" y="1659365"/>
          <a:ext cx="10515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8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51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What</a:t>
                      </a:r>
                      <a:r>
                        <a:rPr lang="en-US" baseline="0"/>
                        <a:t> did not go well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Why</a:t>
                      </a:r>
                      <a:r>
                        <a:rPr lang="en-US" baseline="0"/>
                        <a:t> &amp; what is the impact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to do differently next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Initial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/>
                        <a:t>Did not</a:t>
                      </a:r>
                      <a:r>
                        <a:rPr lang="en-US" baseline="0"/>
                        <a:t> undertake</a:t>
                      </a:r>
                      <a:r>
                        <a:rPr lang="en-US"/>
                        <a:t> through planning process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/>
                        <a:t>Schedule timeline, risk assessment etc. were estimates from verbal consensus amongst group members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/>
                        <a:t>No</a:t>
                      </a:r>
                      <a:r>
                        <a:rPr lang="en-US" baseline="0"/>
                        <a:t> clear requirement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US"/>
                        <a:t>Spend more time and</a:t>
                      </a:r>
                      <a:r>
                        <a:rPr lang="en-US" baseline="0"/>
                        <a:t> effort </a:t>
                      </a:r>
                      <a:r>
                        <a:rPr lang="en-US"/>
                        <a:t>in planning phase</a:t>
                      </a:r>
                    </a:p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US"/>
                        <a:t>Learn</a:t>
                      </a:r>
                      <a:r>
                        <a:rPr lang="en-US" baseline="0"/>
                        <a:t> and use schedule estimation methods</a:t>
                      </a:r>
                      <a:endParaRPr lang="en-US"/>
                    </a:p>
                    <a:p>
                      <a:pPr marL="285750" indent="-285750">
                        <a:buFont typeface=".AppleSystemUIFont" charset="-120"/>
                        <a:buChar char="-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Initial skill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Did not have a clear</a:t>
                      </a:r>
                      <a:r>
                        <a:rPr lang="en-US" baseline="0"/>
                        <a:t> skill assessment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/>
                        <a:t>Nobody knew how to implement some of agreed scope items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Discuss</a:t>
                      </a:r>
                      <a:r>
                        <a:rPr lang="en-US" baseline="0"/>
                        <a:t> and document team members’ skill set before deciding on a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Decided</a:t>
                      </a:r>
                      <a:r>
                        <a:rPr lang="en-US" baseline="0"/>
                        <a:t> not to use VC due to lack of experience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/>
                        <a:t>Problems integration individual works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/>
                        <a:t>Factor in time required to learn</a:t>
                      </a:r>
                      <a:r>
                        <a:rPr lang="en-US"/>
                        <a:t> VC in</a:t>
                      </a:r>
                      <a:r>
                        <a:rPr lang="en-US" baseline="0"/>
                        <a:t> project schedule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Could not</a:t>
                      </a:r>
                      <a:r>
                        <a:rPr lang="en-US" baseline="0"/>
                        <a:t> implement all scope items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US"/>
                        <a:t>Lack of required</a:t>
                      </a:r>
                      <a:r>
                        <a:rPr lang="en-US" baseline="0"/>
                        <a:t> skill</a:t>
                      </a:r>
                    </a:p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US" baseline="0"/>
                        <a:t>Project not complete as per initial scope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US"/>
                        <a:t>Do</a:t>
                      </a:r>
                      <a:r>
                        <a:rPr lang="en-US" baseline="0"/>
                        <a:t> proper planning and skill assessment</a:t>
                      </a:r>
                    </a:p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US" baseline="0"/>
                        <a:t>Factor in time required to learn necessary skill in project schedule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3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Importance of planning phase</a:t>
            </a:r>
          </a:p>
          <a:p>
            <a:r>
              <a:rPr lang="en-US"/>
              <a:t>Clear idea of group’s skill set</a:t>
            </a:r>
          </a:p>
          <a:p>
            <a:r>
              <a:rPr lang="en-US"/>
              <a:t>Use version control in group projects</a:t>
            </a:r>
          </a:p>
          <a:p>
            <a:r>
              <a:rPr lang="en-US"/>
              <a:t>Learn required skill if it is not in the group’s skill set and include that time in project schedule</a:t>
            </a:r>
          </a:p>
          <a:p>
            <a:r>
              <a:rPr lang="en-US"/>
              <a:t>Team cohesiveness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Wikipedia (</a:t>
            </a:r>
            <a:r>
              <a:rPr lang="en-US">
                <a:hlinkClick r:id="rId2"/>
              </a:rPr>
              <a:t>http://en.wikipedia.org)</a:t>
            </a:r>
            <a:r>
              <a:rPr lang="en-US"/>
              <a:t> - for use of materials under public domain or creative commons license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603500"/>
            <a:ext cx="10515600" cy="1325563"/>
          </a:xfrm>
        </p:spPr>
        <p:txBody>
          <a:bodyPr/>
          <a:lstStyle/>
          <a:p>
            <a:pPr algn="ctr"/>
            <a:r>
              <a:rPr lang="en-AU" dirty="0" smtClean="0"/>
              <a:t>Thank You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617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F83E524085429B3416715D268FE3" ma:contentTypeVersion="2" ma:contentTypeDescription="Create a new document." ma:contentTypeScope="" ma:versionID="d31621c35440809b1d2b0e2e5124e02e">
  <xsd:schema xmlns:xsd="http://www.w3.org/2001/XMLSchema" xmlns:xs="http://www.w3.org/2001/XMLSchema" xmlns:p="http://schemas.microsoft.com/office/2006/metadata/properties" xmlns:ns2="e5bb4856-c873-4fba-a4b5-997efab2ad88" targetNamespace="http://schemas.microsoft.com/office/2006/metadata/properties" ma:root="true" ma:fieldsID="a64a2de1c2fa59d6df515365dd8ef2cd" ns2:_="">
    <xsd:import namespace="e5bb4856-c873-4fba-a4b5-997efab2ad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b4856-c873-4fba-a4b5-997efab2a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FD565B-1BA0-4EA8-BE26-D657C1E98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b4856-c873-4fba-a4b5-997efab2ad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AB2E9D-E65F-43DF-B1DA-4D458718FE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DD8BCB-963B-4812-B1B1-228CAB0D91E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5bb4856-c873-4fba-a4b5-997efab2ad8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430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.AppleSystemUIFont</vt:lpstr>
      <vt:lpstr>Arial</vt:lpstr>
      <vt:lpstr>Calibri</vt:lpstr>
      <vt:lpstr>Calibri Light</vt:lpstr>
      <vt:lpstr>Mangal</vt:lpstr>
      <vt:lpstr>Office Theme</vt:lpstr>
      <vt:lpstr>Group Project Final Presentation</vt:lpstr>
      <vt:lpstr>Outline</vt:lpstr>
      <vt:lpstr>Project Demonstration</vt:lpstr>
      <vt:lpstr>Initial Scope Vs. Final Product</vt:lpstr>
      <vt:lpstr>Retrospective – What went well</vt:lpstr>
      <vt:lpstr>Retrospective – What did not go well</vt:lpstr>
      <vt:lpstr>Lessons Learnt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Final Presentation</dc:title>
  <cp:lastModifiedBy>Tenzin.Dendup</cp:lastModifiedBy>
  <cp:revision>5</cp:revision>
  <dcterms:modified xsi:type="dcterms:W3CDTF">2017-11-01T00:53:25Z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0x010100707CF83E524085429B3416715D268FE3</vt:lpwstr>
  </property>
</Properties>
</file>