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Earthquake &amp;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Earthquake </a:t>
            </a:r>
            <a:r>
              <a:rPr lang="mr-IN" dirty="0" smtClean="0"/>
              <a:t>–</a:t>
            </a:r>
            <a:r>
              <a:rPr lang="en-US" dirty="0" smtClean="0"/>
              <a:t> Early warning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Regional early warning system developed by Indian Institute of Technology, Roorkee</a:t>
            </a:r>
          </a:p>
          <a:p>
            <a:r>
              <a:rPr lang="en-US" dirty="0" smtClean="0"/>
              <a:t>Sensors (total of 100) in quake sensitive areas</a:t>
            </a:r>
          </a:p>
          <a:p>
            <a:r>
              <a:rPr lang="en-US" dirty="0" smtClean="0"/>
              <a:t>Mode of alert:</a:t>
            </a:r>
          </a:p>
          <a:p>
            <a:pPr lvl="1"/>
            <a:r>
              <a:rPr lang="en-US" dirty="0" smtClean="0"/>
              <a:t>Sirens</a:t>
            </a:r>
          </a:p>
          <a:p>
            <a:pPr lvl="1"/>
            <a:r>
              <a:rPr lang="en-US" dirty="0" smtClean="0"/>
              <a:t>Mobile apps</a:t>
            </a:r>
          </a:p>
          <a:p>
            <a:pPr lvl="1"/>
            <a:r>
              <a:rPr lang="en-US" dirty="0" smtClean="0"/>
              <a:t>AM/FM Radio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8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Warning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5" y="1316368"/>
            <a:ext cx="629724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84475" y="5688281"/>
            <a:ext cx="662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Source</a:t>
            </a:r>
            <a:r>
              <a:rPr lang="en-US" sz="1000" i="1" dirty="0"/>
              <a:t>: http://www.news18.com/news/</a:t>
            </a:r>
            <a:r>
              <a:rPr lang="en-US" sz="1000" i="1" dirty="0" err="1"/>
              <a:t>india</a:t>
            </a:r>
            <a:r>
              <a:rPr lang="en-US" sz="1000" i="1" dirty="0"/>
              <a:t>/earthquake-early-warning-system-developed-by-iit-r-to-alert-people-in-uttarakhand-1352954.html</a:t>
            </a:r>
          </a:p>
        </p:txBody>
      </p:sp>
    </p:spTree>
    <p:extLst>
      <p:ext uri="{BB962C8B-B14F-4D97-AF65-F5344CB8AC3E}">
        <p14:creationId xmlns:p14="http://schemas.microsoft.com/office/powerpoint/2010/main" val="114427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Earthquake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5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</TotalTime>
  <Words>50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Mangal</vt:lpstr>
      <vt:lpstr>Wingdings 3</vt:lpstr>
      <vt:lpstr>Arial</vt:lpstr>
      <vt:lpstr>Ion</vt:lpstr>
      <vt:lpstr>Earthquake &amp; ICT</vt:lpstr>
      <vt:lpstr>Before Earthquake – Early warning system</vt:lpstr>
      <vt:lpstr>Early Warning system</vt:lpstr>
      <vt:lpstr>During Earthquake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&amp; ICT</dc:title>
  <dc:creator>Tenzin Dendup</dc:creator>
  <cp:lastModifiedBy>Tenzin Dendup</cp:lastModifiedBy>
  <cp:revision>8</cp:revision>
  <dcterms:created xsi:type="dcterms:W3CDTF">2017-04-01T02:12:37Z</dcterms:created>
  <dcterms:modified xsi:type="dcterms:W3CDTF">2017-04-01T07:20:30Z</dcterms:modified>
</cp:coreProperties>
</file>