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33" r:id="rId1"/>
  </p:sldMasterIdLst>
  <p:notesMasterIdLst>
    <p:notesMasterId r:id="rId11"/>
  </p:notesMasterIdLst>
  <p:handoutMasterIdLst>
    <p:handoutMasterId r:id="rId12"/>
  </p:handout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927"/>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BC013F-E825-2F4A-A0CD-BB8B5776E292}" type="datetime1">
              <a:rPr lang="en-AU" smtClean="0"/>
              <a:t>26/4/17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CAF489-5D30-C44F-8D9B-2337DF1F778F}" type="slidenum">
              <a:rPr lang="en-US" smtClean="0"/>
              <a:t>‹#›</a:t>
            </a:fld>
            <a:endParaRPr lang="en-US"/>
          </a:p>
        </p:txBody>
      </p:sp>
    </p:spTree>
    <p:extLst>
      <p:ext uri="{BB962C8B-B14F-4D97-AF65-F5344CB8AC3E}">
        <p14:creationId xmlns:p14="http://schemas.microsoft.com/office/powerpoint/2010/main" val="20518844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D2EF6-1681-224A-9A27-C3E139DC8C47}" type="datetime1">
              <a:rPr lang="en-AU" smtClean="0"/>
              <a:t>26/4/17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5626E-EFC4-BE44-94C8-D1F3F13CE419}" type="slidenum">
              <a:rPr lang="en-US" smtClean="0"/>
              <a:t>‹#›</a:t>
            </a:fld>
            <a:endParaRPr lang="en-US"/>
          </a:p>
        </p:txBody>
      </p:sp>
    </p:spTree>
    <p:extLst>
      <p:ext uri="{BB962C8B-B14F-4D97-AF65-F5344CB8AC3E}">
        <p14:creationId xmlns:p14="http://schemas.microsoft.com/office/powerpoint/2010/main" val="36435263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Introduce the company and yourself (CEO) and present on current status</a:t>
            </a:r>
            <a:r>
              <a:rPr lang="en-US" baseline="0" dirty="0" smtClean="0"/>
              <a:t> and future plans of </a:t>
            </a:r>
            <a:r>
              <a:rPr lang="en-US" baseline="0" dirty="0" smtClean="0"/>
              <a:t>All Seasons Sewing</a:t>
            </a:r>
            <a:endParaRPr lang="en-US" baseline="0" dirty="0" smtClean="0"/>
          </a:p>
          <a:p>
            <a:r>
              <a:rPr lang="en-US" baseline="0" dirty="0" smtClean="0"/>
              <a:t>Information: </a:t>
            </a:r>
          </a:p>
          <a:p>
            <a:pPr marL="171450" indent="-171450">
              <a:buFontTx/>
              <a:buChar char="-"/>
            </a:pPr>
            <a:r>
              <a:rPr lang="en-US" baseline="0" dirty="0" smtClean="0"/>
              <a:t>Introduce yourself as the CEO of company</a:t>
            </a:r>
          </a:p>
          <a:p>
            <a:pPr marL="171450" indent="-171450">
              <a:buFontTx/>
              <a:buChar char="-"/>
            </a:pPr>
            <a:r>
              <a:rPr lang="en-US" baseline="0" dirty="0" smtClean="0"/>
              <a:t>Introduce the company</a:t>
            </a:r>
          </a:p>
        </p:txBody>
      </p:sp>
      <p:sp>
        <p:nvSpPr>
          <p:cNvPr id="4" name="Slide Number Placeholder 3"/>
          <p:cNvSpPr>
            <a:spLocks noGrp="1"/>
          </p:cNvSpPr>
          <p:nvPr>
            <p:ph type="sldNum" sz="quarter" idx="10"/>
          </p:nvPr>
        </p:nvSpPr>
        <p:spPr/>
        <p:txBody>
          <a:bodyPr/>
          <a:lstStyle/>
          <a:p>
            <a:fld id="{9DA5626E-EFC4-BE44-94C8-D1F3F13CE419}" type="slidenum">
              <a:rPr lang="en-US" smtClean="0"/>
              <a:t>1</a:t>
            </a:fld>
            <a:endParaRPr lang="en-US"/>
          </a:p>
        </p:txBody>
      </p:sp>
      <p:sp>
        <p:nvSpPr>
          <p:cNvPr id="5" name="Date Placeholder 4"/>
          <p:cNvSpPr>
            <a:spLocks noGrp="1"/>
          </p:cNvSpPr>
          <p:nvPr>
            <p:ph type="dt" idx="11"/>
          </p:nvPr>
        </p:nvSpPr>
        <p:spPr/>
        <p:txBody>
          <a:bodyPr/>
          <a:lstStyle/>
          <a:p>
            <a:fld id="{28422A51-8023-DA46-8C48-E0F2F68C7F8C}"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9887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 overview of the</a:t>
            </a:r>
            <a:r>
              <a:rPr lang="en-US" baseline="0" dirty="0" smtClean="0"/>
              <a:t> content of presentation</a:t>
            </a:r>
          </a:p>
          <a:p>
            <a:r>
              <a:rPr lang="en-US" baseline="0" dirty="0" smtClean="0"/>
              <a:t>Information: </a:t>
            </a:r>
          </a:p>
          <a:p>
            <a:pPr marL="171450" indent="-171450">
              <a:buFontTx/>
              <a:buChar char="-"/>
            </a:pPr>
            <a:r>
              <a:rPr lang="en-US" baseline="0" dirty="0" smtClean="0"/>
              <a:t>Give an overview of what the presentation will cover</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2</a:t>
            </a:fld>
            <a:endParaRPr lang="en-US"/>
          </a:p>
        </p:txBody>
      </p:sp>
      <p:sp>
        <p:nvSpPr>
          <p:cNvPr id="5" name="Date Placeholder 4"/>
          <p:cNvSpPr>
            <a:spLocks noGrp="1"/>
          </p:cNvSpPr>
          <p:nvPr>
            <p:ph type="dt" idx="11"/>
          </p:nvPr>
        </p:nvSpPr>
        <p:spPr/>
        <p:txBody>
          <a:bodyPr/>
          <a:lstStyle/>
          <a:p>
            <a:fld id="{4835769D-5A45-7140-BD12-F92FCE9D0BDE}"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968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a:t>
            </a:r>
            <a:r>
              <a:rPr lang="en-US" baseline="0" dirty="0" smtClean="0"/>
              <a:t> what the company does and give current status</a:t>
            </a:r>
          </a:p>
          <a:p>
            <a:r>
              <a:rPr lang="en-US" baseline="0" dirty="0" smtClean="0"/>
              <a:t>Information: </a:t>
            </a:r>
          </a:p>
          <a:p>
            <a:pPr marL="171450" indent="-171450">
              <a:buFontTx/>
              <a:buChar char="-"/>
            </a:pPr>
            <a:r>
              <a:rPr lang="en-US" baseline="0" dirty="0" smtClean="0"/>
              <a:t>Activities/projects of company</a:t>
            </a:r>
          </a:p>
          <a:p>
            <a:pPr marL="171450" indent="-171450">
              <a:buFontTx/>
              <a:buChar char="-"/>
            </a:pPr>
            <a:r>
              <a:rPr lang="en-US" baseline="0" dirty="0" smtClean="0"/>
              <a:t>Statistics on company production, clients, market</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3</a:t>
            </a:fld>
            <a:endParaRPr lang="en-US"/>
          </a:p>
        </p:txBody>
      </p:sp>
      <p:sp>
        <p:nvSpPr>
          <p:cNvPr id="5" name="Date Placeholder 4"/>
          <p:cNvSpPr>
            <a:spLocks noGrp="1"/>
          </p:cNvSpPr>
          <p:nvPr>
            <p:ph type="dt" idx="11"/>
          </p:nvPr>
        </p:nvSpPr>
        <p:spPr/>
        <p:txBody>
          <a:bodyPr/>
          <a:lstStyle/>
          <a:p>
            <a:fld id="{7F66D113-389D-EF43-AED1-E00EB3BB1B36}"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21989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t>
            </a:r>
            <a:r>
              <a:rPr lang="en-US" baseline="0" dirty="0" smtClean="0"/>
              <a:t>All Season Sewing </a:t>
            </a:r>
            <a:r>
              <a:rPr lang="en-US" baseline="0" dirty="0" smtClean="0"/>
              <a:t>does for </a:t>
            </a:r>
            <a:r>
              <a:rPr lang="en-US" baseline="0" dirty="0" err="1" smtClean="0"/>
              <a:t>ActiveGEAR</a:t>
            </a:r>
            <a:endParaRPr lang="en-US" baseline="0" dirty="0" smtClean="0"/>
          </a:p>
          <a:p>
            <a:r>
              <a:rPr lang="en-US" baseline="0" dirty="0" smtClean="0"/>
              <a:t>Information: </a:t>
            </a:r>
          </a:p>
          <a:p>
            <a:pPr marL="171450" indent="-171450">
              <a:buFontTx/>
              <a:buChar char="-"/>
            </a:pPr>
            <a:r>
              <a:rPr lang="en-US" baseline="0" dirty="0" smtClean="0"/>
              <a:t>Brief overview of </a:t>
            </a:r>
            <a:r>
              <a:rPr lang="en-US" baseline="0" dirty="0" err="1" smtClean="0"/>
              <a:t>ActiveGEAR</a:t>
            </a:r>
            <a:endParaRPr lang="en-US" baseline="0" dirty="0" smtClean="0"/>
          </a:p>
          <a:p>
            <a:pPr marL="171450" indent="-171450">
              <a:buFontTx/>
              <a:buChar char="-"/>
            </a:pPr>
            <a:r>
              <a:rPr lang="en-US" baseline="0" dirty="0" smtClean="0"/>
              <a:t>Business contract and status between </a:t>
            </a:r>
            <a:r>
              <a:rPr lang="en-US" baseline="0" dirty="0" smtClean="0"/>
              <a:t>All Seasons Sewing </a:t>
            </a:r>
            <a:r>
              <a:rPr lang="en-US" baseline="0" dirty="0" smtClean="0"/>
              <a:t>and </a:t>
            </a:r>
            <a:r>
              <a:rPr lang="en-US" baseline="0" dirty="0" err="1" smtClean="0"/>
              <a:t>ActiveGEAR</a:t>
            </a:r>
            <a:endParaRPr lang="en-US" baseline="0" dirty="0" smtClean="0"/>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4</a:t>
            </a:fld>
            <a:endParaRPr lang="en-US"/>
          </a:p>
        </p:txBody>
      </p:sp>
      <p:sp>
        <p:nvSpPr>
          <p:cNvPr id="5" name="Date Placeholder 4"/>
          <p:cNvSpPr>
            <a:spLocks noGrp="1"/>
          </p:cNvSpPr>
          <p:nvPr>
            <p:ph type="dt" idx="11"/>
          </p:nvPr>
        </p:nvSpPr>
        <p:spPr/>
        <p:txBody>
          <a:bodyPr/>
          <a:lstStyle/>
          <a:p>
            <a:fld id="{E006B882-10EF-8445-8F0C-EE4DA49C2A14}"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5980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t>
            </a:r>
            <a:r>
              <a:rPr lang="en-US" baseline="0" dirty="0" smtClean="0"/>
              <a:t>All Season Sewing </a:t>
            </a:r>
            <a:r>
              <a:rPr lang="en-US" baseline="0" dirty="0" smtClean="0"/>
              <a:t>does for Handy Mittens</a:t>
            </a:r>
          </a:p>
          <a:p>
            <a:r>
              <a:rPr lang="en-US" baseline="0" dirty="0" smtClean="0"/>
              <a:t>Information: </a:t>
            </a:r>
          </a:p>
          <a:p>
            <a:pPr marL="171450" indent="-171450">
              <a:buFontTx/>
              <a:buChar char="-"/>
            </a:pPr>
            <a:r>
              <a:rPr lang="en-US" baseline="0" dirty="0" smtClean="0"/>
              <a:t>Brief overview of Handy Mittens</a:t>
            </a:r>
          </a:p>
          <a:p>
            <a:pPr marL="171450" indent="-171450">
              <a:buFontTx/>
              <a:buChar char="-"/>
            </a:pPr>
            <a:r>
              <a:rPr lang="en-US" baseline="0" dirty="0" smtClean="0"/>
              <a:t>Business contract and status between </a:t>
            </a:r>
            <a:r>
              <a:rPr lang="en-US" baseline="0" dirty="0" smtClean="0"/>
              <a:t>All Seasons Sewing </a:t>
            </a:r>
            <a:r>
              <a:rPr lang="en-US" baseline="0" dirty="0" smtClean="0"/>
              <a:t>and Handy Mittens</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5</a:t>
            </a:fld>
            <a:endParaRPr lang="en-US"/>
          </a:p>
        </p:txBody>
      </p:sp>
      <p:sp>
        <p:nvSpPr>
          <p:cNvPr id="5" name="Date Placeholder 4"/>
          <p:cNvSpPr>
            <a:spLocks noGrp="1"/>
          </p:cNvSpPr>
          <p:nvPr>
            <p:ph type="dt" idx="11"/>
          </p:nvPr>
        </p:nvSpPr>
        <p:spPr/>
        <p:txBody>
          <a:bodyPr/>
          <a:lstStyle/>
          <a:p>
            <a:fld id="{E1B6AB2D-FC4A-8842-ACF2-0A1B1F8B6C94}"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589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t>
            </a:r>
            <a:r>
              <a:rPr lang="en-US" baseline="0" dirty="0" smtClean="0"/>
              <a:t>All Season Sewing </a:t>
            </a:r>
            <a:r>
              <a:rPr lang="en-US" baseline="0" dirty="0" smtClean="0"/>
              <a:t>does for Lucinda Smith</a:t>
            </a:r>
          </a:p>
          <a:p>
            <a:r>
              <a:rPr lang="en-US" baseline="0" dirty="0" smtClean="0"/>
              <a:t>Information: </a:t>
            </a:r>
          </a:p>
          <a:p>
            <a:pPr marL="171450" indent="-171450">
              <a:buFontTx/>
              <a:buChar char="-"/>
            </a:pPr>
            <a:r>
              <a:rPr lang="en-US" baseline="0" dirty="0" smtClean="0"/>
              <a:t>Brief overview of Lucinda Smith</a:t>
            </a:r>
          </a:p>
          <a:p>
            <a:pPr marL="171450" indent="-171450">
              <a:buFontTx/>
              <a:buChar char="-"/>
            </a:pPr>
            <a:r>
              <a:rPr lang="en-US" baseline="0" dirty="0" smtClean="0"/>
              <a:t>Business contract and status </a:t>
            </a:r>
            <a:r>
              <a:rPr lang="en-US" baseline="0" dirty="0" smtClean="0"/>
              <a:t>between All Seasons Sewing </a:t>
            </a:r>
            <a:r>
              <a:rPr lang="en-US" baseline="0" dirty="0" smtClean="0"/>
              <a:t>and Lucinda Smith</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6</a:t>
            </a:fld>
            <a:endParaRPr lang="en-US"/>
          </a:p>
        </p:txBody>
      </p:sp>
      <p:sp>
        <p:nvSpPr>
          <p:cNvPr id="5" name="Date Placeholder 4"/>
          <p:cNvSpPr>
            <a:spLocks noGrp="1"/>
          </p:cNvSpPr>
          <p:nvPr>
            <p:ph type="dt" idx="11"/>
          </p:nvPr>
        </p:nvSpPr>
        <p:spPr/>
        <p:txBody>
          <a:bodyPr/>
          <a:lstStyle/>
          <a:p>
            <a:fld id="{89A5AA35-1732-FF4F-8D16-0C2C22BDD085}"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7755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t>
            </a:r>
            <a:r>
              <a:rPr lang="en-US" baseline="0" dirty="0" smtClean="0"/>
              <a:t>All Season Sewing </a:t>
            </a:r>
            <a:r>
              <a:rPr lang="en-US" baseline="0" dirty="0" smtClean="0"/>
              <a:t>does for Stylish Menswear</a:t>
            </a:r>
          </a:p>
          <a:p>
            <a:r>
              <a:rPr lang="en-US" baseline="0" dirty="0" smtClean="0"/>
              <a:t>Information: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Brief overview of Stylish Menswear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Business contract and status between </a:t>
            </a:r>
            <a:r>
              <a:rPr lang="en-US" baseline="0" dirty="0" smtClean="0"/>
              <a:t>All Seasons Sewing </a:t>
            </a:r>
            <a:r>
              <a:rPr lang="en-US" baseline="0" dirty="0" smtClean="0"/>
              <a:t>and Stylish Menswear</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7</a:t>
            </a:fld>
            <a:endParaRPr lang="en-US"/>
          </a:p>
        </p:txBody>
      </p:sp>
      <p:sp>
        <p:nvSpPr>
          <p:cNvPr id="5" name="Date Placeholder 4"/>
          <p:cNvSpPr>
            <a:spLocks noGrp="1"/>
          </p:cNvSpPr>
          <p:nvPr>
            <p:ph type="dt" idx="11"/>
          </p:nvPr>
        </p:nvSpPr>
        <p:spPr/>
        <p:txBody>
          <a:bodyPr/>
          <a:lstStyle/>
          <a:p>
            <a:fld id="{C6CEF07C-FD7D-7945-A764-E71E3E41BD77}"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55862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 used: Fly</a:t>
            </a:r>
            <a:r>
              <a:rPr lang="en-US" baseline="0" dirty="0" smtClean="0"/>
              <a:t> In)</a:t>
            </a:r>
          </a:p>
          <a:p>
            <a:r>
              <a:rPr lang="en-US" baseline="0" dirty="0" smtClean="0"/>
              <a:t>(Image for Growth Animation sourced from: https://</a:t>
            </a:r>
            <a:r>
              <a:rPr lang="en-US" baseline="0" dirty="0" err="1" smtClean="0"/>
              <a:t>pixabay.com</a:t>
            </a:r>
            <a:r>
              <a:rPr lang="en-US" baseline="0" dirty="0" smtClean="0"/>
              <a:t>/</a:t>
            </a:r>
            <a:r>
              <a:rPr lang="en-US" baseline="0" dirty="0" err="1" smtClean="0"/>
              <a:t>en</a:t>
            </a:r>
            <a:r>
              <a:rPr lang="en-US" baseline="0" dirty="0" smtClean="0"/>
              <a:t>/growth-chart-map-graph-arrow-1140534/ </a:t>
            </a:r>
          </a:p>
          <a:p>
            <a:r>
              <a:rPr lang="en-US" baseline="0" dirty="0" smtClean="0"/>
              <a:t>Image is in public domain, free for use)</a:t>
            </a:r>
            <a:endParaRPr lang="en-US" dirty="0" smtClean="0"/>
          </a:p>
          <a:p>
            <a:r>
              <a:rPr lang="en-US" dirty="0" smtClean="0"/>
              <a:t>Purpose: Present</a:t>
            </a:r>
            <a:r>
              <a:rPr lang="en-US" baseline="0" dirty="0" smtClean="0"/>
              <a:t> future forecasts for all seasons sewing in terms of market expansion, opportunity for growth, challenges, </a:t>
            </a:r>
          </a:p>
          <a:p>
            <a:r>
              <a:rPr lang="en-US" baseline="0" dirty="0" smtClean="0"/>
              <a:t>Information:</a:t>
            </a:r>
          </a:p>
          <a:p>
            <a:r>
              <a:rPr lang="en-US" baseline="0" dirty="0" smtClean="0"/>
              <a:t>-  Brief on Strengths, weaknesses, opportunities and threats (SWOT) of </a:t>
            </a:r>
            <a:r>
              <a:rPr lang="en-US" baseline="0" dirty="0" smtClean="0"/>
              <a:t>All Seasons Sewing</a:t>
            </a:r>
            <a:endParaRPr lang="en-US" baseline="0" dirty="0" smtClean="0"/>
          </a:p>
          <a:p>
            <a:pPr marL="171450" indent="-171450">
              <a:buFontTx/>
              <a:buChar char="-"/>
            </a:pPr>
            <a:r>
              <a:rPr lang="en-US" baseline="0" dirty="0" smtClean="0"/>
              <a:t>Provide some relevant statistics </a:t>
            </a:r>
          </a:p>
          <a:p>
            <a:pPr marL="171450" indent="-171450">
              <a:buFontTx/>
              <a:buChar char="-"/>
            </a:pPr>
            <a:r>
              <a:rPr lang="en-US" baseline="0" dirty="0" smtClean="0"/>
              <a:t>Information on need for expansion</a:t>
            </a:r>
          </a:p>
        </p:txBody>
      </p:sp>
      <p:sp>
        <p:nvSpPr>
          <p:cNvPr id="4" name="Slide Number Placeholder 3"/>
          <p:cNvSpPr>
            <a:spLocks noGrp="1"/>
          </p:cNvSpPr>
          <p:nvPr>
            <p:ph type="sldNum" sz="quarter" idx="10"/>
          </p:nvPr>
        </p:nvSpPr>
        <p:spPr/>
        <p:txBody>
          <a:bodyPr/>
          <a:lstStyle/>
          <a:p>
            <a:fld id="{9DA5626E-EFC4-BE44-94C8-D1F3F13CE419}" type="slidenum">
              <a:rPr lang="en-US" smtClean="0"/>
              <a:t>8</a:t>
            </a:fld>
            <a:endParaRPr lang="en-US"/>
          </a:p>
        </p:txBody>
      </p:sp>
      <p:sp>
        <p:nvSpPr>
          <p:cNvPr id="5" name="Date Placeholder 4"/>
          <p:cNvSpPr>
            <a:spLocks noGrp="1"/>
          </p:cNvSpPr>
          <p:nvPr>
            <p:ph type="dt" idx="11"/>
          </p:nvPr>
        </p:nvSpPr>
        <p:spPr/>
        <p:txBody>
          <a:bodyPr/>
          <a:lstStyle/>
          <a:p>
            <a:fld id="{5C8590D3-3AC8-AB46-9729-5A473903AF2C}"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66175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used: Reveal)</a:t>
            </a:r>
          </a:p>
          <a:p>
            <a:r>
              <a:rPr lang="en-US" dirty="0" smtClean="0"/>
              <a:t>Purpose: Clearly present future plans to accommodate forecasted growth</a:t>
            </a:r>
            <a:endParaRPr lang="en-US" baseline="0" dirty="0" smtClean="0"/>
          </a:p>
          <a:p>
            <a:r>
              <a:rPr lang="en-US" baseline="0" dirty="0" smtClean="0"/>
              <a:t>Information:</a:t>
            </a:r>
          </a:p>
          <a:p>
            <a:pPr marL="171450" indent="-171450">
              <a:buFontTx/>
              <a:buChar char="-"/>
            </a:pPr>
            <a:r>
              <a:rPr lang="en-US" baseline="0" dirty="0" smtClean="0"/>
              <a:t>What the company is doing to get additional clients</a:t>
            </a:r>
          </a:p>
          <a:p>
            <a:pPr marL="171450" indent="-171450">
              <a:buFontTx/>
              <a:buChar char="-"/>
            </a:pPr>
            <a:r>
              <a:rPr lang="en-US" baseline="0" dirty="0" smtClean="0"/>
              <a:t>Plans, status and details of setting up second production site like its location, size, number of people it can employ</a:t>
            </a:r>
          </a:p>
        </p:txBody>
      </p:sp>
      <p:sp>
        <p:nvSpPr>
          <p:cNvPr id="4" name="Slide Number Placeholder 3"/>
          <p:cNvSpPr>
            <a:spLocks noGrp="1"/>
          </p:cNvSpPr>
          <p:nvPr>
            <p:ph type="sldNum" sz="quarter" idx="10"/>
          </p:nvPr>
        </p:nvSpPr>
        <p:spPr/>
        <p:txBody>
          <a:bodyPr/>
          <a:lstStyle/>
          <a:p>
            <a:fld id="{9DA5626E-EFC4-BE44-94C8-D1F3F13CE419}" type="slidenum">
              <a:rPr lang="en-US" smtClean="0"/>
              <a:t>9</a:t>
            </a:fld>
            <a:endParaRPr lang="en-US"/>
          </a:p>
        </p:txBody>
      </p:sp>
      <p:sp>
        <p:nvSpPr>
          <p:cNvPr id="5" name="Date Placeholder 4"/>
          <p:cNvSpPr>
            <a:spLocks noGrp="1"/>
          </p:cNvSpPr>
          <p:nvPr>
            <p:ph type="dt" idx="11"/>
          </p:nvPr>
        </p:nvSpPr>
        <p:spPr/>
        <p:txBody>
          <a:bodyPr/>
          <a:lstStyle/>
          <a:p>
            <a:fld id="{DB599768-779D-044C-8F53-6F8972300572}" type="datetime1">
              <a:rPr lang="en-AU" smtClean="0"/>
              <a:t>26/4/17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204869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2925299-29F2-9240-9CFE-CF866BE81C9F}" type="datetime1">
              <a:rPr lang="en-AU" smtClean="0"/>
              <a:t>26/4/17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80443D-F918-2843-ABF4-8BD59F51282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230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CFDA-B576-1F46-B665-8669094FB934}"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1266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D706E-1624-674C-B2AC-2E2224BE5ED0}"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1324399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3434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AD05A09-0455-8C46-BC4A-3B31C1D29CA9}" type="datetime1">
              <a:rPr lang="en-AU" smtClean="0"/>
              <a:t>26/4/17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80443D-F918-2843-ABF4-8BD59F51282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75213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45861-8827-8442-8A69-E0AD2CBC4BBF}" type="datetime1">
              <a:rPr lang="en-AU" smtClean="0"/>
              <a:t>26/4/17</a:t>
            </a:fld>
            <a:endParaRPr lang="en-US"/>
          </a:p>
        </p:txBody>
      </p:sp>
      <p:sp>
        <p:nvSpPr>
          <p:cNvPr id="6" name="Footer Placeholder 5"/>
          <p:cNvSpPr>
            <a:spLocks noGrp="1"/>
          </p:cNvSpPr>
          <p:nvPr>
            <p:ph type="ftr" sz="quarter" idx="11"/>
          </p:nvPr>
        </p:nvSpPr>
        <p:spPr/>
        <p:txBody>
          <a:bodyPr/>
          <a:lstStyle/>
          <a:p>
            <a:r>
              <a:rPr lang="en-US" smtClean="0"/>
              <a:t>All Seasons Sewing, 2017</a:t>
            </a:r>
            <a:endParaRPr lang="en-US"/>
          </a:p>
        </p:txBody>
      </p:sp>
      <p:sp>
        <p:nvSpPr>
          <p:cNvPr id="7" name="Slide Number Placeholder 6"/>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61162211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37C04-85A1-1444-B907-64D05B573BA5}" type="datetime1">
              <a:rPr lang="en-AU" smtClean="0"/>
              <a:t>26/4/17</a:t>
            </a:fld>
            <a:endParaRPr lang="en-US"/>
          </a:p>
        </p:txBody>
      </p:sp>
      <p:sp>
        <p:nvSpPr>
          <p:cNvPr id="8" name="Footer Placeholder 7"/>
          <p:cNvSpPr>
            <a:spLocks noGrp="1"/>
          </p:cNvSpPr>
          <p:nvPr>
            <p:ph type="ftr" sz="quarter" idx="11"/>
          </p:nvPr>
        </p:nvSpPr>
        <p:spPr/>
        <p:txBody>
          <a:bodyPr/>
          <a:lstStyle/>
          <a:p>
            <a:r>
              <a:rPr lang="en-US" smtClean="0"/>
              <a:t>All Seasons Sewing, 2017</a:t>
            </a:r>
            <a:endParaRPr lang="en-US"/>
          </a:p>
        </p:txBody>
      </p:sp>
      <p:sp>
        <p:nvSpPr>
          <p:cNvPr id="9" name="Slide Number Placeholder 8"/>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67610184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8D74E-E988-774E-9509-06BD1E5DC536}" type="datetime1">
              <a:rPr lang="en-AU" smtClean="0"/>
              <a:t>26/4/17</a:t>
            </a:fld>
            <a:endParaRPr lang="en-US"/>
          </a:p>
        </p:txBody>
      </p:sp>
      <p:sp>
        <p:nvSpPr>
          <p:cNvPr id="4" name="Footer Placeholder 3"/>
          <p:cNvSpPr>
            <a:spLocks noGrp="1"/>
          </p:cNvSpPr>
          <p:nvPr>
            <p:ph type="ftr" sz="quarter" idx="11"/>
          </p:nvPr>
        </p:nvSpPr>
        <p:spPr/>
        <p:txBody>
          <a:bodyPr/>
          <a:lstStyle/>
          <a:p>
            <a:r>
              <a:rPr lang="en-US" smtClean="0"/>
              <a:t>All Seasons Sewing, 2017</a:t>
            </a:r>
            <a:endParaRPr lang="en-US"/>
          </a:p>
        </p:txBody>
      </p:sp>
      <p:sp>
        <p:nvSpPr>
          <p:cNvPr id="5" name="Slide Number Placeholder 4"/>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70066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2E782-C302-2B41-9A93-4CCD7F3B2A4D}" type="datetime1">
              <a:rPr lang="en-AU" smtClean="0"/>
              <a:t>26/4/17</a:t>
            </a:fld>
            <a:endParaRPr lang="en-US"/>
          </a:p>
        </p:txBody>
      </p:sp>
      <p:sp>
        <p:nvSpPr>
          <p:cNvPr id="3" name="Footer Placeholder 2"/>
          <p:cNvSpPr>
            <a:spLocks noGrp="1"/>
          </p:cNvSpPr>
          <p:nvPr>
            <p:ph type="ftr" sz="quarter" idx="11"/>
          </p:nvPr>
        </p:nvSpPr>
        <p:spPr/>
        <p:txBody>
          <a:bodyPr/>
          <a:lstStyle/>
          <a:p>
            <a:r>
              <a:rPr lang="en-US" smtClean="0"/>
              <a:t>All Seasons Sewing, 2017</a:t>
            </a:r>
            <a:endParaRPr lang="en-US"/>
          </a:p>
        </p:txBody>
      </p:sp>
      <p:sp>
        <p:nvSpPr>
          <p:cNvPr id="4" name="Slide Number Placeholder 3"/>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4612364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B3EC1DE-2D18-8748-8690-4C69540DFD03}" type="datetime1">
              <a:rPr lang="en-AU" smtClean="0"/>
              <a:t>26/4/17</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smtClean="0"/>
              <a:t>All Seasons Sewing, 2017</a:t>
            </a:r>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C80443D-F918-2843-ABF4-8BD59F51282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7160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7244CBE-F215-324A-BA2E-E9C20115DEC5}" type="datetime1">
              <a:rPr lang="en-AU" smtClean="0"/>
              <a:t>26/4/17</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smtClean="0"/>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0410465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52A657-D684-B948-8C98-5E8672069EA0}" type="datetime1">
              <a:rPr lang="en-AU" smtClean="0"/>
              <a:t>26/4/17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All Seasons Sewing, 2017</a:t>
            </a:r>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80443D-F918-2843-ABF4-8BD59F51282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304137"/>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Lst>
  <p:hf sldNum="0" hd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166339"/>
          </a:xfrm>
        </p:spPr>
        <p:txBody>
          <a:bodyPr/>
          <a:lstStyle/>
          <a:p>
            <a:r>
              <a:rPr lang="en-US" dirty="0" smtClean="0"/>
              <a:t>ALL SEASONS SEWING</a:t>
            </a:r>
            <a:endParaRPr lang="en-US" dirty="0"/>
          </a:p>
        </p:txBody>
      </p:sp>
      <p:sp>
        <p:nvSpPr>
          <p:cNvPr id="3" name="Subtitle 2"/>
          <p:cNvSpPr>
            <a:spLocks noGrp="1"/>
          </p:cNvSpPr>
          <p:nvPr>
            <p:ph type="subTitle" idx="1"/>
          </p:nvPr>
        </p:nvSpPr>
        <p:spPr>
          <a:xfrm>
            <a:off x="2215045" y="4801551"/>
            <a:ext cx="8045373" cy="742279"/>
          </a:xfrm>
        </p:spPr>
        <p:txBody>
          <a:bodyPr/>
          <a:lstStyle/>
          <a:p>
            <a:r>
              <a:rPr lang="en-US" dirty="0" smtClean="0"/>
              <a:t>CURRENT STATUS AND FUTURE PLANS</a:t>
            </a:r>
            <a:endParaRPr lang="en-US" dirty="0"/>
          </a:p>
        </p:txBody>
      </p:sp>
      <p:sp>
        <p:nvSpPr>
          <p:cNvPr id="4" name="Subtitle 2"/>
          <p:cNvSpPr txBox="1">
            <a:spLocks/>
          </p:cNvSpPr>
          <p:nvPr/>
        </p:nvSpPr>
        <p:spPr>
          <a:xfrm>
            <a:off x="2187330" y="5868357"/>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AU" sz="1100" b="0" i="1" dirty="0"/>
              <a:t>Amanda </a:t>
            </a:r>
            <a:r>
              <a:rPr lang="en-AU" sz="1100" b="0" i="1" dirty="0" smtClean="0"/>
              <a:t>Exeter</a:t>
            </a:r>
          </a:p>
          <a:p>
            <a:r>
              <a:rPr lang="en-AU" sz="1100" b="0" i="1" dirty="0" err="1"/>
              <a:t>admin@allseasonssewing.com.au</a:t>
            </a:r>
            <a:endParaRPr lang="en-US" sz="1100" b="0" i="1" dirty="0"/>
          </a:p>
        </p:txBody>
      </p:sp>
    </p:spTree>
    <p:extLst>
      <p:ext uri="{BB962C8B-B14F-4D97-AF65-F5344CB8AC3E}">
        <p14:creationId xmlns:p14="http://schemas.microsoft.com/office/powerpoint/2010/main" val="107085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smtClean="0"/>
              <a:t>What we do at All Seasons Sewing</a:t>
            </a:r>
          </a:p>
          <a:p>
            <a:r>
              <a:rPr lang="en-US" dirty="0" smtClean="0"/>
              <a:t>Our Clients</a:t>
            </a:r>
          </a:p>
          <a:p>
            <a:r>
              <a:rPr lang="en-US" dirty="0" smtClean="0"/>
              <a:t>Forecast for Growth</a:t>
            </a:r>
          </a:p>
          <a:p>
            <a:r>
              <a:rPr lang="en-US" dirty="0" smtClean="0"/>
              <a:t>Future Plans</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72" y="2286001"/>
            <a:ext cx="3368481" cy="1624445"/>
          </a:xfrm>
          <a:prstGeom prst="rect">
            <a:avLst/>
          </a:prstGeom>
        </p:spPr>
      </p:pic>
    </p:spTree>
    <p:extLst>
      <p:ext uri="{BB962C8B-B14F-4D97-AF65-F5344CB8AC3E}">
        <p14:creationId xmlns:p14="http://schemas.microsoft.com/office/powerpoint/2010/main" val="47850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 at all seasons sewing</a:t>
            </a:r>
            <a:endParaRPr lang="en-US" dirty="0"/>
          </a:p>
        </p:txBody>
      </p:sp>
      <p:sp>
        <p:nvSpPr>
          <p:cNvPr id="13" name="Content Placeholder 12"/>
          <p:cNvSpPr>
            <a:spLocks noGrp="1"/>
          </p:cNvSpPr>
          <p:nvPr>
            <p:ph idx="1"/>
          </p:nvPr>
        </p:nvSpPr>
        <p:spPr/>
        <p:txBody>
          <a:bodyPr/>
          <a:lstStyle/>
          <a:p>
            <a:r>
              <a:rPr lang="en-AU" dirty="0"/>
              <a:t>handles production of clothing items for smaller clothing designers and retailers. </a:t>
            </a:r>
            <a:endParaRPr lang="en-AU" dirty="0" smtClean="0"/>
          </a:p>
          <a:p>
            <a:r>
              <a:rPr lang="en-AU" dirty="0" smtClean="0"/>
              <a:t>Currently, able </a:t>
            </a:r>
            <a:r>
              <a:rPr lang="en-AU" dirty="0"/>
              <a:t>to produce 2,000 ‘standard’ garments per week</a:t>
            </a:r>
          </a:p>
          <a:p>
            <a:endParaRPr lang="en-US" dirty="0"/>
          </a:p>
        </p:txBody>
      </p:sp>
      <p:sp>
        <p:nvSpPr>
          <p:cNvPr id="7" name="Date Placeholder 6"/>
          <p:cNvSpPr>
            <a:spLocks noGrp="1"/>
          </p:cNvSpPr>
          <p:nvPr>
            <p:ph type="dt" sz="half" idx="10"/>
          </p:nvPr>
        </p:nvSpPr>
        <p:spPr/>
        <p:txBody>
          <a:bodyPr/>
          <a:lstStyle/>
          <a:p>
            <a:fld id="{C592A214-36CE-8043-A3C0-5D0B3631D9A3}" type="datetime1">
              <a:rPr lang="en-AU" smtClean="0"/>
              <a:t>26/4/17</a:t>
            </a:fld>
            <a:endParaRPr lang="en-US" dirty="0"/>
          </a:p>
        </p:txBody>
      </p:sp>
      <p:sp>
        <p:nvSpPr>
          <p:cNvPr id="9" name="Footer Placeholder 8"/>
          <p:cNvSpPr>
            <a:spLocks noGrp="1"/>
          </p:cNvSpPr>
          <p:nvPr>
            <p:ph type="ftr" sz="quarter" idx="11"/>
          </p:nvPr>
        </p:nvSpPr>
        <p:spPr/>
        <p:txBody>
          <a:bodyPr/>
          <a:lstStyle/>
          <a:p>
            <a:r>
              <a:rPr lang="en-US" smtClean="0"/>
              <a:t>All Seasons Sewing, 2017</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717" y="3685369"/>
            <a:ext cx="3376221" cy="1628178"/>
          </a:xfrm>
          <a:prstGeom prst="rect">
            <a:avLst/>
          </a:prstGeom>
        </p:spPr>
      </p:pic>
    </p:spTree>
    <p:extLst>
      <p:ext uri="{BB962C8B-B14F-4D97-AF65-F5344CB8AC3E}">
        <p14:creationId xmlns:p14="http://schemas.microsoft.com/office/powerpoint/2010/main" val="1811557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2823" y="1314209"/>
            <a:ext cx="3894887" cy="4380040"/>
          </a:xfrm>
        </p:spPr>
      </p:pic>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10328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1330" y="1418465"/>
            <a:ext cx="5617322" cy="4592264"/>
          </a:xfrm>
        </p:spPr>
      </p:pic>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79562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3844" y="1874517"/>
            <a:ext cx="5033447" cy="3914903"/>
          </a:xfrm>
        </p:spPr>
      </p:pic>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8929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6993" y="1365746"/>
            <a:ext cx="2626119" cy="4716235"/>
          </a:xfrm>
        </p:spPr>
      </p:pic>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66371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Forecast</a:t>
            </a:r>
            <a:endParaRPr lang="en-US" dirty="0"/>
          </a:p>
        </p:txBody>
      </p:sp>
      <p:sp>
        <p:nvSpPr>
          <p:cNvPr id="3" name="Content Placeholder 2"/>
          <p:cNvSpPr>
            <a:spLocks noGrp="1"/>
          </p:cNvSpPr>
          <p:nvPr>
            <p:ph idx="1"/>
          </p:nvPr>
        </p:nvSpPr>
        <p:spPr/>
        <p:txBody>
          <a:bodyPr/>
          <a:lstStyle/>
          <a:p>
            <a:r>
              <a:rPr lang="en-AU" dirty="0"/>
              <a:t>Orders from existing clients are expected to grow by 20% over the next year.</a:t>
            </a:r>
          </a:p>
          <a:p>
            <a:r>
              <a:rPr lang="en-AU" dirty="0"/>
              <a:t>Current site has nearly reached </a:t>
            </a:r>
            <a:r>
              <a:rPr lang="en-AU" dirty="0" smtClean="0"/>
              <a:t>capacity</a:t>
            </a:r>
          </a:p>
          <a:p>
            <a:r>
              <a:rPr lang="en-AU" dirty="0" smtClean="0"/>
              <a:t>Additional </a:t>
            </a:r>
            <a:r>
              <a:rPr lang="en-AU" dirty="0"/>
              <a:t>space </a:t>
            </a:r>
            <a:r>
              <a:rPr lang="en-AU" dirty="0" smtClean="0"/>
              <a:t>required to accommodate equipment </a:t>
            </a:r>
            <a:r>
              <a:rPr lang="en-AU" dirty="0"/>
              <a:t>or staff </a:t>
            </a:r>
            <a:r>
              <a:rPr lang="en-AU" dirty="0" smtClean="0"/>
              <a:t>to meet </a:t>
            </a:r>
            <a:r>
              <a:rPr lang="en-AU" dirty="0"/>
              <a:t>expected growth.</a:t>
            </a:r>
          </a:p>
          <a:p>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418" y="3728321"/>
            <a:ext cx="3512127" cy="2562755"/>
          </a:xfrm>
          <a:prstGeom prst="rect">
            <a:avLst/>
          </a:prstGeom>
        </p:spPr>
      </p:pic>
    </p:spTree>
    <p:extLst>
      <p:ext uri="{BB962C8B-B14F-4D97-AF65-F5344CB8AC3E}">
        <p14:creationId xmlns:p14="http://schemas.microsoft.com/office/powerpoint/2010/main" val="147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AU" dirty="0"/>
              <a:t>D</a:t>
            </a:r>
            <a:r>
              <a:rPr lang="en-AU" dirty="0" smtClean="0"/>
              <a:t>ouble </a:t>
            </a:r>
            <a:r>
              <a:rPr lang="en-AU" dirty="0"/>
              <a:t>production within the next year </a:t>
            </a:r>
            <a:endParaRPr lang="en-AU" dirty="0" smtClean="0"/>
          </a:p>
          <a:p>
            <a:r>
              <a:rPr lang="en-AU" dirty="0" smtClean="0"/>
              <a:t>This will require:</a:t>
            </a:r>
          </a:p>
          <a:p>
            <a:pPr lvl="1"/>
            <a:r>
              <a:rPr lang="en-AU" dirty="0"/>
              <a:t>Finding additional clients </a:t>
            </a:r>
          </a:p>
          <a:p>
            <a:pPr lvl="1"/>
            <a:r>
              <a:rPr lang="en-AU" dirty="0"/>
              <a:t>Second production site</a:t>
            </a:r>
          </a:p>
          <a:p>
            <a:pPr lvl="1"/>
            <a:r>
              <a:rPr lang="en-AU" dirty="0"/>
              <a:t>Additional production staff</a:t>
            </a:r>
          </a:p>
          <a:p>
            <a:pPr lvl="1"/>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26/4/17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488922645"/>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460</TotalTime>
  <Words>541</Words>
  <Application>Microsoft Macintosh PowerPoint</Application>
  <PresentationFormat>Widescreen</PresentationFormat>
  <Paragraphs>113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ALL SEASONS SEWING</vt:lpstr>
      <vt:lpstr>Presentation overview</vt:lpstr>
      <vt:lpstr>What we do at all seasons sewing</vt:lpstr>
      <vt:lpstr>Our Clients</vt:lpstr>
      <vt:lpstr>Our clients</vt:lpstr>
      <vt:lpstr>Our Clients</vt:lpstr>
      <vt:lpstr>Our clients</vt:lpstr>
      <vt:lpstr>Growth Forecast</vt:lpstr>
      <vt:lpstr>Future Plans</vt:lpstr>
    </vt:vector>
  </TitlesOfParts>
  <Manager>Luke Nguyen-Hoan</Manager>
  <Company>University of Canberra</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Seasons Sewing marketing presentation</dc:title>
  <dc:subject>Expansion plans for the coming year</dc:subject>
  <dc:creator>u3149399</dc:creator>
  <cp:keywords>Marketing, Growth</cp:keywords>
  <dc:description>Review of presentation
1.	Good: The presentation slides are not cluttered with long sentences. It is good since there is less content on the screen so as not to distract audience. Keeping the attention of audience to the point being discussed is very important. Cluttering the slides with text makes the audience lose track of what the presenter is talking about while they try to read the content
2.	Good: The intended topic that the speaker will cover is clearly mentioned in the “overview” slide. This will provide the audience with what to expect in the presentation
3.	Bad: While the presenter is expected to provide some statistics regarding the company, the same info is not present on the slides. Audience may not be able to relate to and remember the statistics. This could be improved by providing graphical representation of statistical information like charts and graphs.
</dc:description>
  <cp:lastModifiedBy>Tenzin Dendup</cp:lastModifiedBy>
  <cp:revision>28</cp:revision>
  <cp:lastPrinted>2017-04-21T13:42:13Z</cp:lastPrinted>
  <dcterms:created xsi:type="dcterms:W3CDTF">2017-04-15T01:01:18Z</dcterms:created>
  <dcterms:modified xsi:type="dcterms:W3CDTF">2017-04-26T05:23:03Z</dcterms:modified>
  <cp:category>Marketing</cp:category>
</cp:coreProperties>
</file>