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echnologyreview.com/s/423279/how-japans-earthquake-and-tsunami-warning-systems-work/" TargetMode="External"/><Relationship Id="rId3" Type="http://schemas.openxmlformats.org/officeDocument/2006/relationships/hyperlink" Target="http://www.jma.go.jp/jma/en/Activities/eew1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a.gov.au/scientific-topics/hazards/earthquake/capabilties/monito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Earthquake &amp; 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Earthquake </a:t>
            </a:r>
            <a:r>
              <a:rPr lang="mr-IN" dirty="0" smtClean="0"/>
              <a:t>–</a:t>
            </a:r>
            <a:r>
              <a:rPr lang="en-US" dirty="0" smtClean="0"/>
              <a:t> Early warning system in 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Regional early warning system developed by Indian Institute of Technology, Roorkee</a:t>
            </a:r>
          </a:p>
          <a:p>
            <a:r>
              <a:rPr lang="en-US" dirty="0" smtClean="0"/>
              <a:t>Sensors (total of 100) in quake sensitive areas</a:t>
            </a:r>
          </a:p>
          <a:p>
            <a:r>
              <a:rPr lang="en-US" dirty="0" smtClean="0"/>
              <a:t>Mode of alert:</a:t>
            </a:r>
          </a:p>
          <a:p>
            <a:pPr lvl="1"/>
            <a:r>
              <a:rPr lang="en-US" dirty="0" smtClean="0"/>
              <a:t>Sirens</a:t>
            </a:r>
          </a:p>
          <a:p>
            <a:pPr lvl="1"/>
            <a:r>
              <a:rPr lang="en-US" dirty="0" smtClean="0"/>
              <a:t>Mobile apps</a:t>
            </a:r>
          </a:p>
          <a:p>
            <a:pPr lvl="1"/>
            <a:r>
              <a:rPr lang="en-US" dirty="0" smtClean="0"/>
              <a:t>AM/FM Radio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8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Warning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75" y="1316368"/>
            <a:ext cx="6297241" cy="4195762"/>
          </a:xfrm>
        </p:spPr>
      </p:pic>
      <p:sp>
        <p:nvSpPr>
          <p:cNvPr id="5" name="TextBox 4"/>
          <p:cNvSpPr txBox="1"/>
          <p:nvPr/>
        </p:nvSpPr>
        <p:spPr>
          <a:xfrm>
            <a:off x="884475" y="5688281"/>
            <a:ext cx="6620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Source</a:t>
            </a:r>
            <a:r>
              <a:rPr lang="en-US" sz="1000" i="1" dirty="0"/>
              <a:t>: http://www.news18.com/news/</a:t>
            </a:r>
            <a:r>
              <a:rPr lang="en-US" sz="1000" i="1" dirty="0" err="1"/>
              <a:t>india</a:t>
            </a:r>
            <a:r>
              <a:rPr lang="en-US" sz="1000" i="1" dirty="0"/>
              <a:t>/earthquake-early-warning-system-developed-by-iit-r-to-alert-people-in-uttarakhand-1352954.html</a:t>
            </a:r>
          </a:p>
        </p:txBody>
      </p:sp>
    </p:spTree>
    <p:extLst>
      <p:ext uri="{BB962C8B-B14F-4D97-AF65-F5344CB8AC3E}">
        <p14:creationId xmlns:p14="http://schemas.microsoft.com/office/powerpoint/2010/main" val="114427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Earthquake </a:t>
            </a:r>
            <a:r>
              <a:rPr lang="mr-IN" dirty="0"/>
              <a:t>–</a:t>
            </a:r>
            <a:r>
              <a:rPr lang="en-US" dirty="0"/>
              <a:t> Early warning system in </a:t>
            </a:r>
            <a:r>
              <a:rPr lang="en-US" dirty="0" smtClean="0"/>
              <a:t>Japan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https://www.technologyreview.com/s/423279/how-japans-earthquake-and-tsunami-warning-systems-work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www.jma.go.jp/jma/en/Activities/eew1.html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7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Earthquake </a:t>
            </a:r>
            <a:r>
              <a:rPr lang="mr-IN" dirty="0" smtClean="0"/>
              <a:t>–</a:t>
            </a:r>
            <a:r>
              <a:rPr lang="en-US" dirty="0" smtClean="0"/>
              <a:t> Early Warning system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148474"/>
          </a:xfrm>
        </p:spPr>
        <p:txBody>
          <a:bodyPr/>
          <a:lstStyle/>
          <a:p>
            <a:r>
              <a:rPr lang="en-US" dirty="0" smtClean="0"/>
              <a:t>Crowdsourcing Mobile phones </a:t>
            </a:r>
            <a:r>
              <a:rPr lang="mr-IN" dirty="0" smtClean="0"/>
              <a:t>–</a:t>
            </a:r>
            <a:r>
              <a:rPr lang="en-US" dirty="0" smtClean="0"/>
              <a:t> making use of GPS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3312" y="6092042"/>
            <a:ext cx="8946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http://</a:t>
            </a:r>
            <a:r>
              <a:rPr lang="en-US" sz="1000" dirty="0" err="1"/>
              <a:t>www.sciencemag.org</a:t>
            </a:r>
            <a:r>
              <a:rPr lang="en-US" sz="1000" dirty="0"/>
              <a:t>/news/2015/04/smart-phones-could-be-used-detect-earthquakes</a:t>
            </a:r>
          </a:p>
        </p:txBody>
      </p:sp>
    </p:spTree>
    <p:extLst>
      <p:ext uri="{BB962C8B-B14F-4D97-AF65-F5344CB8AC3E}">
        <p14:creationId xmlns:p14="http://schemas.microsoft.com/office/powerpoint/2010/main" val="115885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Earthquake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530957"/>
          </a:xfrm>
        </p:spPr>
        <p:txBody>
          <a:bodyPr/>
          <a:lstStyle/>
          <a:p>
            <a:r>
              <a:rPr lang="en-US" dirty="0" smtClean="0"/>
              <a:t>Measuring size of earthquake</a:t>
            </a:r>
          </a:p>
          <a:p>
            <a:pPr lvl="1"/>
            <a:r>
              <a:rPr lang="en-US" dirty="0" smtClean="0"/>
              <a:t>Magnitude</a:t>
            </a:r>
          </a:p>
          <a:p>
            <a:pPr lvl="1"/>
            <a:r>
              <a:rPr lang="en-US" dirty="0" smtClean="0"/>
              <a:t>Energy</a:t>
            </a:r>
          </a:p>
          <a:p>
            <a:pPr lvl="1"/>
            <a:r>
              <a:rPr lang="en-US" dirty="0" smtClean="0"/>
              <a:t>Intensity</a:t>
            </a:r>
          </a:p>
          <a:p>
            <a:pPr lvl="1"/>
            <a:r>
              <a:rPr lang="en-US" dirty="0" smtClean="0"/>
              <a:t>Depth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532" y="5902036"/>
            <a:ext cx="9001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https://</a:t>
            </a:r>
            <a:r>
              <a:rPr lang="en-US" sz="1000" dirty="0" err="1"/>
              <a:t>earthquake.usgs.gov</a:t>
            </a:r>
            <a:r>
              <a:rPr lang="en-US" sz="1000" dirty="0"/>
              <a:t>/learn/topics/</a:t>
            </a:r>
            <a:r>
              <a:rPr lang="en-US" sz="1000" dirty="0" err="1"/>
              <a:t>measure.php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065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Earthquake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566583"/>
          </a:xfrm>
        </p:spPr>
        <p:txBody>
          <a:bodyPr/>
          <a:lstStyle/>
          <a:p>
            <a:r>
              <a:rPr lang="en-US" dirty="0" smtClean="0"/>
              <a:t>Detection and alert for earthquake related activities</a:t>
            </a:r>
          </a:p>
          <a:p>
            <a:r>
              <a:rPr lang="en-US" dirty="0" smtClean="0"/>
              <a:t>In Australia </a:t>
            </a:r>
            <a:r>
              <a:rPr lang="mr-IN" dirty="0" smtClean="0"/>
              <a:t>–</a:t>
            </a:r>
            <a:r>
              <a:rPr lang="en-US" dirty="0" smtClean="0"/>
              <a:t> Geoscience Australia</a:t>
            </a:r>
          </a:p>
          <a:p>
            <a:pPr lvl="1"/>
            <a:r>
              <a:rPr lang="en-US" dirty="0" smtClean="0"/>
              <a:t>monitors seismic data worldwide</a:t>
            </a:r>
          </a:p>
          <a:p>
            <a:pPr lvl="1"/>
            <a:r>
              <a:rPr lang="en-US" dirty="0" smtClean="0"/>
              <a:t>Analyzed automatically and reviewed within 10 minutes of origin time</a:t>
            </a:r>
          </a:p>
          <a:p>
            <a:pPr lvl="1"/>
            <a:r>
              <a:rPr lang="en-US" dirty="0" smtClean="0"/>
              <a:t>Results in alerts like tsunami alerts</a:t>
            </a:r>
          </a:p>
          <a:p>
            <a:r>
              <a:rPr lang="en-US" dirty="0" smtClean="0"/>
              <a:t>Earthquake database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9408" y="5510151"/>
            <a:ext cx="9084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www.ga.gov.au/scientific-topics/hazards/earthquake/capabilties/monitoring</a:t>
            </a:r>
            <a:endParaRPr lang="en-US" sz="1000" dirty="0" smtClean="0"/>
          </a:p>
          <a:p>
            <a:r>
              <a:rPr lang="en-US" sz="1000" dirty="0"/>
              <a:t>Source: http://</a:t>
            </a:r>
            <a:r>
              <a:rPr lang="en-US" sz="1000" dirty="0" err="1"/>
              <a:t>www.ga.gov.au</a:t>
            </a:r>
            <a:r>
              <a:rPr lang="en-US" sz="1000" dirty="0"/>
              <a:t>/earthquakes/</a:t>
            </a:r>
            <a:r>
              <a:rPr lang="en-US" sz="1000" dirty="0" err="1"/>
              <a:t>searchQuake.do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4794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1970</TotalTime>
  <Words>146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Mangal</vt:lpstr>
      <vt:lpstr>Wingdings 3</vt:lpstr>
      <vt:lpstr>Arial</vt:lpstr>
      <vt:lpstr>Ion</vt:lpstr>
      <vt:lpstr>Earthquake &amp; ICT</vt:lpstr>
      <vt:lpstr>Before Earthquake – Early warning system in India</vt:lpstr>
      <vt:lpstr>Early Warning system</vt:lpstr>
      <vt:lpstr>Before Earthquake – Early warning system in Japan</vt:lpstr>
      <vt:lpstr>Before Earthquake – Early Warning system Research</vt:lpstr>
      <vt:lpstr>During Earthquake</vt:lpstr>
      <vt:lpstr>After Earthquake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&amp; ICT</dc:title>
  <dc:creator>Tenzin Dendup</dc:creator>
  <cp:lastModifiedBy>Tenzin Dendup</cp:lastModifiedBy>
  <cp:revision>15</cp:revision>
  <dcterms:created xsi:type="dcterms:W3CDTF">2017-04-01T02:12:37Z</dcterms:created>
  <dcterms:modified xsi:type="dcterms:W3CDTF">2017-04-02T11:03:14Z</dcterms:modified>
</cp:coreProperties>
</file>