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5" r:id="rId15"/>
    <p:sldId id="274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8DD4E-F048-4893-9732-BF253136C5F0}" v="861" dt="2022-05-08T01:38:2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zin Tashi" userId="8d3bc469d6cdca88" providerId="LiveId" clId="{D638DD4E-F048-4893-9732-BF253136C5F0}"/>
    <pc:docChg chg="undo custSel addSld delSld modSld sldOrd">
      <pc:chgData name="Tenzin Tashi" userId="8d3bc469d6cdca88" providerId="LiveId" clId="{D638DD4E-F048-4893-9732-BF253136C5F0}" dt="2022-05-08T01:38:28.587" v="1534" actId="20577"/>
      <pc:docMkLst>
        <pc:docMk/>
      </pc:docMkLst>
      <pc:sldChg chg="addSp modSp mod">
        <pc:chgData name="Tenzin Tashi" userId="8d3bc469d6cdca88" providerId="LiveId" clId="{D638DD4E-F048-4893-9732-BF253136C5F0}" dt="2022-05-05T19:06:53.236" v="474" actId="1076"/>
        <pc:sldMkLst>
          <pc:docMk/>
          <pc:sldMk cId="3774388753" sldId="259"/>
        </pc:sldMkLst>
        <pc:spChg chg="add mod">
          <ac:chgData name="Tenzin Tashi" userId="8d3bc469d6cdca88" providerId="LiveId" clId="{D638DD4E-F048-4893-9732-BF253136C5F0}" dt="2022-05-05T19:06:16.816" v="469" actId="20577"/>
          <ac:spMkLst>
            <pc:docMk/>
            <pc:sldMk cId="3774388753" sldId="259"/>
            <ac:spMk id="7" creationId="{1CD559A4-E666-B443-8948-16ECB3E8611A}"/>
          </ac:spMkLst>
        </pc:spChg>
        <pc:spChg chg="add mod">
          <ac:chgData name="Tenzin Tashi" userId="8d3bc469d6cdca88" providerId="LiveId" clId="{D638DD4E-F048-4893-9732-BF253136C5F0}" dt="2022-05-05T19:06:08.985" v="464" actId="20577"/>
          <ac:spMkLst>
            <pc:docMk/>
            <pc:sldMk cId="3774388753" sldId="259"/>
            <ac:spMk id="20" creationId="{94B488CF-45BF-3134-E274-2BFD41043764}"/>
          </ac:spMkLst>
        </pc:spChg>
        <pc:picChg chg="add mod">
          <ac:chgData name="Tenzin Tashi" userId="8d3bc469d6cdca88" providerId="LiveId" clId="{D638DD4E-F048-4893-9732-BF253136C5F0}" dt="2022-05-05T19:02:58.321" v="279" actId="1076"/>
          <ac:picMkLst>
            <pc:docMk/>
            <pc:sldMk cId="3774388753" sldId="259"/>
            <ac:picMk id="4" creationId="{A5E847A8-DBDC-B0F6-9955-7B6AB46F3D52}"/>
          </ac:picMkLst>
        </pc:picChg>
        <pc:picChg chg="add mod">
          <ac:chgData name="Tenzin Tashi" userId="8d3bc469d6cdca88" providerId="LiveId" clId="{D638DD4E-F048-4893-9732-BF253136C5F0}" dt="2022-05-05T19:01:45.320" v="181" actId="1076"/>
          <ac:picMkLst>
            <pc:docMk/>
            <pc:sldMk cId="3774388753" sldId="259"/>
            <ac:picMk id="6" creationId="{DF309076-A864-0FAD-A03D-428E642259AB}"/>
          </ac:picMkLst>
        </pc:picChg>
        <pc:picChg chg="add mod">
          <ac:chgData name="Tenzin Tashi" userId="8d3bc469d6cdca88" providerId="LiveId" clId="{D638DD4E-F048-4893-9732-BF253136C5F0}" dt="2022-05-05T19:06:53.236" v="474" actId="1076"/>
          <ac:picMkLst>
            <pc:docMk/>
            <pc:sldMk cId="3774388753" sldId="259"/>
            <ac:picMk id="9" creationId="{5CD6433F-DBCE-0ADA-2050-D70AFC733AEB}"/>
          </ac:picMkLst>
        </pc:picChg>
      </pc:sldChg>
      <pc:sldChg chg="del">
        <pc:chgData name="Tenzin Tashi" userId="8d3bc469d6cdca88" providerId="LiveId" clId="{D638DD4E-F048-4893-9732-BF253136C5F0}" dt="2022-05-05T19:10:24.086" v="496" actId="47"/>
        <pc:sldMkLst>
          <pc:docMk/>
          <pc:sldMk cId="3830322977" sldId="260"/>
        </pc:sldMkLst>
      </pc:sldChg>
      <pc:sldChg chg="del">
        <pc:chgData name="Tenzin Tashi" userId="8d3bc469d6cdca88" providerId="LiveId" clId="{D638DD4E-F048-4893-9732-BF253136C5F0}" dt="2022-05-05T19:10:29.101" v="500" actId="47"/>
        <pc:sldMkLst>
          <pc:docMk/>
          <pc:sldMk cId="179221967" sldId="261"/>
        </pc:sldMkLst>
      </pc:sldChg>
      <pc:sldChg chg="addSp delSp modSp mod">
        <pc:chgData name="Tenzin Tashi" userId="8d3bc469d6cdca88" providerId="LiveId" clId="{D638DD4E-F048-4893-9732-BF253136C5F0}" dt="2022-05-05T19:41:57.251" v="1172" actId="14100"/>
        <pc:sldMkLst>
          <pc:docMk/>
          <pc:sldMk cId="1108651282" sldId="264"/>
        </pc:sldMkLst>
        <pc:spChg chg="mod">
          <ac:chgData name="Tenzin Tashi" userId="8d3bc469d6cdca88" providerId="LiveId" clId="{D638DD4E-F048-4893-9732-BF253136C5F0}" dt="2022-05-05T19:41:49.995" v="1171" actId="1076"/>
          <ac:spMkLst>
            <pc:docMk/>
            <pc:sldMk cId="1108651282" sldId="264"/>
            <ac:spMk id="2" creationId="{7D7035C7-5357-25BA-E4FE-D32DB475F63A}"/>
          </ac:spMkLst>
        </pc:spChg>
        <pc:spChg chg="del">
          <ac:chgData name="Tenzin Tashi" userId="8d3bc469d6cdca88" providerId="LiveId" clId="{D638DD4E-F048-4893-9732-BF253136C5F0}" dt="2022-05-05T19:08:56.994" v="483" actId="478"/>
          <ac:spMkLst>
            <pc:docMk/>
            <pc:sldMk cId="1108651282" sldId="264"/>
            <ac:spMk id="3" creationId="{52BC1B34-664C-423A-267E-6CEAF317FBF1}"/>
          </ac:spMkLst>
        </pc:spChg>
        <pc:picChg chg="add mod">
          <ac:chgData name="Tenzin Tashi" userId="8d3bc469d6cdca88" providerId="LiveId" clId="{D638DD4E-F048-4893-9732-BF253136C5F0}" dt="2022-05-05T19:41:43.995" v="1169" actId="1076"/>
          <ac:picMkLst>
            <pc:docMk/>
            <pc:sldMk cId="1108651282" sldId="264"/>
            <ac:picMk id="5" creationId="{E2B9D5A9-BB8F-F5C6-5950-EE476D79E062}"/>
          </ac:picMkLst>
        </pc:picChg>
        <pc:picChg chg="add mod">
          <ac:chgData name="Tenzin Tashi" userId="8d3bc469d6cdca88" providerId="LiveId" clId="{D638DD4E-F048-4893-9732-BF253136C5F0}" dt="2022-05-05T19:41:46.470" v="1170" actId="1076"/>
          <ac:picMkLst>
            <pc:docMk/>
            <pc:sldMk cId="1108651282" sldId="264"/>
            <ac:picMk id="7" creationId="{00F8BD67-B752-3079-0F27-A4F84347D646}"/>
          </ac:picMkLst>
        </pc:picChg>
        <pc:picChg chg="add mod">
          <ac:chgData name="Tenzin Tashi" userId="8d3bc469d6cdca88" providerId="LiveId" clId="{D638DD4E-F048-4893-9732-BF253136C5F0}" dt="2022-05-05T19:11:34.148" v="516" actId="1076"/>
          <ac:picMkLst>
            <pc:docMk/>
            <pc:sldMk cId="1108651282" sldId="264"/>
            <ac:picMk id="11" creationId="{6A6F6223-06B2-1842-42F0-3B6BD8AE65A1}"/>
          </ac:picMkLst>
        </pc:picChg>
        <pc:picChg chg="add mod">
          <ac:chgData name="Tenzin Tashi" userId="8d3bc469d6cdca88" providerId="LiveId" clId="{D638DD4E-F048-4893-9732-BF253136C5F0}" dt="2022-05-05T19:41:57.251" v="1172" actId="14100"/>
          <ac:picMkLst>
            <pc:docMk/>
            <pc:sldMk cId="1108651282" sldId="264"/>
            <ac:picMk id="23" creationId="{E7F7A74A-D670-5475-2D99-E4C7A3FABD77}"/>
          </ac:picMkLst>
        </pc:picChg>
      </pc:sldChg>
      <pc:sldChg chg="addSp delSp modSp add mod modAnim">
        <pc:chgData name="Tenzin Tashi" userId="8d3bc469d6cdca88" providerId="LiveId" clId="{D638DD4E-F048-4893-9732-BF253136C5F0}" dt="2022-05-05T19:24:02.343" v="843" actId="20577"/>
        <pc:sldMkLst>
          <pc:docMk/>
          <pc:sldMk cId="3226362275" sldId="265"/>
        </pc:sldMkLst>
        <pc:spChg chg="mod">
          <ac:chgData name="Tenzin Tashi" userId="8d3bc469d6cdca88" providerId="LiveId" clId="{D638DD4E-F048-4893-9732-BF253136C5F0}" dt="2022-05-05T19:19:58.240" v="538" actId="14100"/>
          <ac:spMkLst>
            <pc:docMk/>
            <pc:sldMk cId="3226362275" sldId="265"/>
            <ac:spMk id="2" creationId="{7D7035C7-5357-25BA-E4FE-D32DB475F63A}"/>
          </ac:spMkLst>
        </pc:spChg>
        <pc:spChg chg="add mod">
          <ac:chgData name="Tenzin Tashi" userId="8d3bc469d6cdca88" providerId="LiveId" clId="{D638DD4E-F048-4893-9732-BF253136C5F0}" dt="2022-05-05T19:24:02.343" v="843" actId="20577"/>
          <ac:spMkLst>
            <pc:docMk/>
            <pc:sldMk cId="3226362275" sldId="265"/>
            <ac:spMk id="17" creationId="{78A4AA9C-050D-19B8-52AD-CFAD40E62294}"/>
          </ac:spMkLst>
        </pc:spChg>
        <pc:picChg chg="del">
          <ac:chgData name="Tenzin Tashi" userId="8d3bc469d6cdca88" providerId="LiveId" clId="{D638DD4E-F048-4893-9732-BF253136C5F0}" dt="2022-05-05T19:10:36.662" v="501" actId="478"/>
          <ac:picMkLst>
            <pc:docMk/>
            <pc:sldMk cId="3226362275" sldId="265"/>
            <ac:picMk id="5" creationId="{E2B9D5A9-BB8F-F5C6-5950-EE476D79E062}"/>
          </ac:picMkLst>
        </pc:picChg>
        <pc:picChg chg="del">
          <ac:chgData name="Tenzin Tashi" userId="8d3bc469d6cdca88" providerId="LiveId" clId="{D638DD4E-F048-4893-9732-BF253136C5F0}" dt="2022-05-05T19:10:37.326" v="502" actId="478"/>
          <ac:picMkLst>
            <pc:docMk/>
            <pc:sldMk cId="3226362275" sldId="265"/>
            <ac:picMk id="7" creationId="{00F8BD67-B752-3079-0F27-A4F84347D646}"/>
          </ac:picMkLst>
        </pc:picChg>
      </pc:sldChg>
      <pc:sldChg chg="addSp delSp modSp add mod modAnim">
        <pc:chgData name="Tenzin Tashi" userId="8d3bc469d6cdca88" providerId="LiveId" clId="{D638DD4E-F048-4893-9732-BF253136C5F0}" dt="2022-05-05T19:35:59.162" v="1127" actId="1076"/>
        <pc:sldMkLst>
          <pc:docMk/>
          <pc:sldMk cId="17432886" sldId="266"/>
        </pc:sldMkLst>
        <pc:spChg chg="mod">
          <ac:chgData name="Tenzin Tashi" userId="8d3bc469d6cdca88" providerId="LiveId" clId="{D638DD4E-F048-4893-9732-BF253136C5F0}" dt="2022-05-05T19:25:10.576" v="865" actId="1076"/>
          <ac:spMkLst>
            <pc:docMk/>
            <pc:sldMk cId="17432886" sldId="266"/>
            <ac:spMk id="2" creationId="{7D7035C7-5357-25BA-E4FE-D32DB475F63A}"/>
          </ac:spMkLst>
        </pc:spChg>
        <pc:picChg chg="add mod">
          <ac:chgData name="Tenzin Tashi" userId="8d3bc469d6cdca88" providerId="LiveId" clId="{D638DD4E-F048-4893-9732-BF253136C5F0}" dt="2022-05-05T19:25:58.054" v="867" actId="1076"/>
          <ac:picMkLst>
            <pc:docMk/>
            <pc:sldMk cId="17432886" sldId="266"/>
            <ac:picMk id="4" creationId="{9E36BF57-3014-3E7A-DEBC-F3E0D1A03150}"/>
          </ac:picMkLst>
        </pc:picChg>
        <pc:picChg chg="add mod">
          <ac:chgData name="Tenzin Tashi" userId="8d3bc469d6cdca88" providerId="LiveId" clId="{D638DD4E-F048-4893-9732-BF253136C5F0}" dt="2022-05-05T19:26:44.638" v="870" actId="1076"/>
          <ac:picMkLst>
            <pc:docMk/>
            <pc:sldMk cId="17432886" sldId="266"/>
            <ac:picMk id="6" creationId="{4D20D4EA-5590-5CF1-D4E9-6EDA6A784A68}"/>
          </ac:picMkLst>
        </pc:picChg>
        <pc:picChg chg="add del mod modCrop">
          <ac:chgData name="Tenzin Tashi" userId="8d3bc469d6cdca88" providerId="LiveId" clId="{D638DD4E-F048-4893-9732-BF253136C5F0}" dt="2022-05-05T19:27:24.679" v="874" actId="478"/>
          <ac:picMkLst>
            <pc:docMk/>
            <pc:sldMk cId="17432886" sldId="266"/>
            <ac:picMk id="9" creationId="{2F98CDDA-89FE-AD24-A99A-CF622255459F}"/>
          </ac:picMkLst>
        </pc:picChg>
        <pc:picChg chg="add mod">
          <ac:chgData name="Tenzin Tashi" userId="8d3bc469d6cdca88" providerId="LiveId" clId="{D638DD4E-F048-4893-9732-BF253136C5F0}" dt="2022-05-05T19:35:59.162" v="1127" actId="1076"/>
          <ac:picMkLst>
            <pc:docMk/>
            <pc:sldMk cId="17432886" sldId="266"/>
            <ac:picMk id="17" creationId="{D29CD03A-4396-A038-55E4-979EFFED95BA}"/>
          </ac:picMkLst>
        </pc:picChg>
      </pc:sldChg>
      <pc:sldChg chg="add del">
        <pc:chgData name="Tenzin Tashi" userId="8d3bc469d6cdca88" providerId="LiveId" clId="{D638DD4E-F048-4893-9732-BF253136C5F0}" dt="2022-05-05T19:10:47.733" v="506" actId="47"/>
        <pc:sldMkLst>
          <pc:docMk/>
          <pc:sldMk cId="3115520328" sldId="266"/>
        </pc:sldMkLst>
      </pc:sldChg>
      <pc:sldChg chg="add del">
        <pc:chgData name="Tenzin Tashi" userId="8d3bc469d6cdca88" providerId="LiveId" clId="{D638DD4E-F048-4893-9732-BF253136C5F0}" dt="2022-05-05T19:10:48.476" v="507" actId="47"/>
        <pc:sldMkLst>
          <pc:docMk/>
          <pc:sldMk cId="747442158" sldId="267"/>
        </pc:sldMkLst>
      </pc:sldChg>
      <pc:sldChg chg="addSp modSp add mod modAnim">
        <pc:chgData name="Tenzin Tashi" userId="8d3bc469d6cdca88" providerId="LiveId" clId="{D638DD4E-F048-4893-9732-BF253136C5F0}" dt="2022-05-05T19:29:24.382" v="925" actId="1076"/>
        <pc:sldMkLst>
          <pc:docMk/>
          <pc:sldMk cId="2499685197" sldId="267"/>
        </pc:sldMkLst>
        <pc:spChg chg="mod">
          <ac:chgData name="Tenzin Tashi" userId="8d3bc469d6cdca88" providerId="LiveId" clId="{D638DD4E-F048-4893-9732-BF253136C5F0}" dt="2022-05-05T19:28:14.098" v="918" actId="1076"/>
          <ac:spMkLst>
            <pc:docMk/>
            <pc:sldMk cId="2499685197" sldId="267"/>
            <ac:spMk id="2" creationId="{7D7035C7-5357-25BA-E4FE-D32DB475F63A}"/>
          </ac:spMkLst>
        </pc:spChg>
        <pc:picChg chg="add mod">
          <ac:chgData name="Tenzin Tashi" userId="8d3bc469d6cdca88" providerId="LiveId" clId="{D638DD4E-F048-4893-9732-BF253136C5F0}" dt="2022-05-05T19:29:24.382" v="925" actId="1076"/>
          <ac:picMkLst>
            <pc:docMk/>
            <pc:sldMk cId="2499685197" sldId="267"/>
            <ac:picMk id="4" creationId="{7391EEB3-6BD5-2FAF-F173-7A58A7116BBF}"/>
          </ac:picMkLst>
        </pc:picChg>
        <pc:picChg chg="add mod">
          <ac:chgData name="Tenzin Tashi" userId="8d3bc469d6cdca88" providerId="LiveId" clId="{D638DD4E-F048-4893-9732-BF253136C5F0}" dt="2022-05-05T19:29:21.752" v="924" actId="1076"/>
          <ac:picMkLst>
            <pc:docMk/>
            <pc:sldMk cId="2499685197" sldId="267"/>
            <ac:picMk id="6" creationId="{7F498BDF-5A1A-C9F6-5681-1E9DAE74FE59}"/>
          </ac:picMkLst>
        </pc:picChg>
      </pc:sldChg>
      <pc:sldChg chg="addSp delSp modSp add mod">
        <pc:chgData name="Tenzin Tashi" userId="8d3bc469d6cdca88" providerId="LiveId" clId="{D638DD4E-F048-4893-9732-BF253136C5F0}" dt="2022-05-05T19:32:01.230" v="973" actId="1076"/>
        <pc:sldMkLst>
          <pc:docMk/>
          <pc:sldMk cId="3890762903" sldId="268"/>
        </pc:sldMkLst>
        <pc:spChg chg="mod">
          <ac:chgData name="Tenzin Tashi" userId="8d3bc469d6cdca88" providerId="LiveId" clId="{D638DD4E-F048-4893-9732-BF253136C5F0}" dt="2022-05-05T19:30:35.621" v="966" actId="14100"/>
          <ac:spMkLst>
            <pc:docMk/>
            <pc:sldMk cId="3890762903" sldId="268"/>
            <ac:spMk id="2" creationId="{7D7035C7-5357-25BA-E4FE-D32DB475F63A}"/>
          </ac:spMkLst>
        </pc:spChg>
        <pc:picChg chg="del">
          <ac:chgData name="Tenzin Tashi" userId="8d3bc469d6cdca88" providerId="LiveId" clId="{D638DD4E-F048-4893-9732-BF253136C5F0}" dt="2022-05-05T19:29:38.690" v="928" actId="478"/>
          <ac:picMkLst>
            <pc:docMk/>
            <pc:sldMk cId="3890762903" sldId="268"/>
            <ac:picMk id="4" creationId="{7391EEB3-6BD5-2FAF-F173-7A58A7116BBF}"/>
          </ac:picMkLst>
        </pc:picChg>
        <pc:picChg chg="add mod">
          <ac:chgData name="Tenzin Tashi" userId="8d3bc469d6cdca88" providerId="LiveId" clId="{D638DD4E-F048-4893-9732-BF253136C5F0}" dt="2022-05-05T19:31:00.325" v="968" actId="1076"/>
          <ac:picMkLst>
            <pc:docMk/>
            <pc:sldMk cId="3890762903" sldId="268"/>
            <ac:picMk id="5" creationId="{C2BA9195-64D2-8994-E12E-B416835F300B}"/>
          </ac:picMkLst>
        </pc:picChg>
        <pc:picChg chg="del">
          <ac:chgData name="Tenzin Tashi" userId="8d3bc469d6cdca88" providerId="LiveId" clId="{D638DD4E-F048-4893-9732-BF253136C5F0}" dt="2022-05-05T19:29:37.978" v="927" actId="478"/>
          <ac:picMkLst>
            <pc:docMk/>
            <pc:sldMk cId="3890762903" sldId="268"/>
            <ac:picMk id="6" creationId="{7F498BDF-5A1A-C9F6-5681-1E9DAE74FE59}"/>
          </ac:picMkLst>
        </pc:picChg>
        <pc:picChg chg="add mod">
          <ac:chgData name="Tenzin Tashi" userId="8d3bc469d6cdca88" providerId="LiveId" clId="{D638DD4E-F048-4893-9732-BF253136C5F0}" dt="2022-05-05T19:32:01.230" v="973" actId="1076"/>
          <ac:picMkLst>
            <pc:docMk/>
            <pc:sldMk cId="3890762903" sldId="268"/>
            <ac:picMk id="9" creationId="{FA8F121F-8793-D870-273A-C667AB50AA96}"/>
          </ac:picMkLst>
        </pc:picChg>
      </pc:sldChg>
      <pc:sldChg chg="add del">
        <pc:chgData name="Tenzin Tashi" userId="8d3bc469d6cdca88" providerId="LiveId" clId="{D638DD4E-F048-4893-9732-BF253136C5F0}" dt="2022-05-05T19:29:48.778" v="934" actId="47"/>
        <pc:sldMkLst>
          <pc:docMk/>
          <pc:sldMk cId="1748619650" sldId="269"/>
        </pc:sldMkLst>
      </pc:sldChg>
      <pc:sldChg chg="add del">
        <pc:chgData name="Tenzin Tashi" userId="8d3bc469d6cdca88" providerId="LiveId" clId="{D638DD4E-F048-4893-9732-BF253136C5F0}" dt="2022-05-05T19:29:47.376" v="933" actId="47"/>
        <pc:sldMkLst>
          <pc:docMk/>
          <pc:sldMk cId="151375613" sldId="270"/>
        </pc:sldMkLst>
      </pc:sldChg>
      <pc:sldChg chg="addSp modSp add mod modAnim">
        <pc:chgData name="Tenzin Tashi" userId="8d3bc469d6cdca88" providerId="LiveId" clId="{D638DD4E-F048-4893-9732-BF253136C5F0}" dt="2022-05-05T19:33:38.327" v="1034" actId="1076"/>
        <pc:sldMkLst>
          <pc:docMk/>
          <pc:sldMk cId="873681464" sldId="271"/>
        </pc:sldMkLst>
        <pc:spChg chg="mod">
          <ac:chgData name="Tenzin Tashi" userId="8d3bc469d6cdca88" providerId="LiveId" clId="{D638DD4E-F048-4893-9732-BF253136C5F0}" dt="2022-05-05T19:32:44.905" v="1025" actId="14100"/>
          <ac:spMkLst>
            <pc:docMk/>
            <pc:sldMk cId="873681464" sldId="271"/>
            <ac:spMk id="2" creationId="{7D7035C7-5357-25BA-E4FE-D32DB475F63A}"/>
          </ac:spMkLst>
        </pc:spChg>
        <pc:picChg chg="add mod">
          <ac:chgData name="Tenzin Tashi" userId="8d3bc469d6cdca88" providerId="LiveId" clId="{D638DD4E-F048-4893-9732-BF253136C5F0}" dt="2022-05-05T19:33:04.893" v="1028" actId="14100"/>
          <ac:picMkLst>
            <pc:docMk/>
            <pc:sldMk cId="873681464" sldId="271"/>
            <ac:picMk id="4" creationId="{1DD17F6A-1D01-AACC-8B70-E2CFEBA5D355}"/>
          </ac:picMkLst>
        </pc:picChg>
        <pc:picChg chg="add mod">
          <ac:chgData name="Tenzin Tashi" userId="8d3bc469d6cdca88" providerId="LiveId" clId="{D638DD4E-F048-4893-9732-BF253136C5F0}" dt="2022-05-05T19:33:38.327" v="1034" actId="1076"/>
          <ac:picMkLst>
            <pc:docMk/>
            <pc:sldMk cId="873681464" sldId="271"/>
            <ac:picMk id="6" creationId="{1B906C79-9D6F-74EE-ACA6-CC28EA4A6EEC}"/>
          </ac:picMkLst>
        </pc:picChg>
      </pc:sldChg>
      <pc:sldChg chg="addSp delSp modSp add mod modAnim">
        <pc:chgData name="Tenzin Tashi" userId="8d3bc469d6cdca88" providerId="LiveId" clId="{D638DD4E-F048-4893-9732-BF253136C5F0}" dt="2022-05-05T19:36:18.458" v="1135" actId="1076"/>
        <pc:sldMkLst>
          <pc:docMk/>
          <pc:sldMk cId="476914215" sldId="272"/>
        </pc:sldMkLst>
        <pc:spChg chg="mod">
          <ac:chgData name="Tenzin Tashi" userId="8d3bc469d6cdca88" providerId="LiveId" clId="{D638DD4E-F048-4893-9732-BF253136C5F0}" dt="2022-05-05T19:35:50.601" v="1124" actId="1076"/>
          <ac:spMkLst>
            <pc:docMk/>
            <pc:sldMk cId="476914215" sldId="272"/>
            <ac:spMk id="2" creationId="{7D7035C7-5357-25BA-E4FE-D32DB475F63A}"/>
          </ac:spMkLst>
        </pc:spChg>
        <pc:picChg chg="add del mod">
          <ac:chgData name="Tenzin Tashi" userId="8d3bc469d6cdca88" providerId="LiveId" clId="{D638DD4E-F048-4893-9732-BF253136C5F0}" dt="2022-05-05T19:35:55.011" v="1126" actId="478"/>
          <ac:picMkLst>
            <pc:docMk/>
            <pc:sldMk cId="476914215" sldId="272"/>
            <ac:picMk id="4" creationId="{9109B09A-5CA0-7307-9DAC-D367067AA9BF}"/>
          </ac:picMkLst>
        </pc:picChg>
        <pc:picChg chg="add mod">
          <ac:chgData name="Tenzin Tashi" userId="8d3bc469d6cdca88" providerId="LiveId" clId="{D638DD4E-F048-4893-9732-BF253136C5F0}" dt="2022-05-05T19:35:52.994" v="1125" actId="1076"/>
          <ac:picMkLst>
            <pc:docMk/>
            <pc:sldMk cId="476914215" sldId="272"/>
            <ac:picMk id="6" creationId="{CFDBD64C-4904-596C-078B-28CB7BAE24E4}"/>
          </ac:picMkLst>
        </pc:picChg>
        <pc:picChg chg="add mod">
          <ac:chgData name="Tenzin Tashi" userId="8d3bc469d6cdca88" providerId="LiveId" clId="{D638DD4E-F048-4893-9732-BF253136C5F0}" dt="2022-05-05T19:36:18.458" v="1135" actId="1076"/>
          <ac:picMkLst>
            <pc:docMk/>
            <pc:sldMk cId="476914215" sldId="272"/>
            <ac:picMk id="9" creationId="{4AA86938-7C50-3FBE-01B3-501B8E008106}"/>
          </ac:picMkLst>
        </pc:picChg>
        <pc:picChg chg="add mod">
          <ac:chgData name="Tenzin Tashi" userId="8d3bc469d6cdca88" providerId="LiveId" clId="{D638DD4E-F048-4893-9732-BF253136C5F0}" dt="2022-05-05T19:36:13.304" v="1132" actId="1076"/>
          <ac:picMkLst>
            <pc:docMk/>
            <pc:sldMk cId="476914215" sldId="272"/>
            <ac:picMk id="23" creationId="{8F0CC5DE-AB73-57BF-C3A1-F8C7786F49A6}"/>
          </ac:picMkLst>
        </pc:picChg>
      </pc:sldChg>
      <pc:sldChg chg="addSp delSp modSp add mod modAnim">
        <pc:chgData name="Tenzin Tashi" userId="8d3bc469d6cdca88" providerId="LiveId" clId="{D638DD4E-F048-4893-9732-BF253136C5F0}" dt="2022-05-05T21:05:01.019" v="1425" actId="1076"/>
        <pc:sldMkLst>
          <pc:docMk/>
          <pc:sldMk cId="3593437519" sldId="273"/>
        </pc:sldMkLst>
        <pc:spChg chg="mod">
          <ac:chgData name="Tenzin Tashi" userId="8d3bc469d6cdca88" providerId="LiveId" clId="{D638DD4E-F048-4893-9732-BF253136C5F0}" dt="2022-05-05T19:37:15.728" v="1164" actId="20577"/>
          <ac:spMkLst>
            <pc:docMk/>
            <pc:sldMk cId="3593437519" sldId="273"/>
            <ac:spMk id="2" creationId="{7D7035C7-5357-25BA-E4FE-D32DB475F63A}"/>
          </ac:spMkLst>
        </pc:spChg>
        <pc:spChg chg="add mod">
          <ac:chgData name="Tenzin Tashi" userId="8d3bc469d6cdca88" providerId="LiveId" clId="{D638DD4E-F048-4893-9732-BF253136C5F0}" dt="2022-05-05T20:13:40.532" v="1413" actId="20577"/>
          <ac:spMkLst>
            <pc:docMk/>
            <pc:sldMk cId="3593437519" sldId="273"/>
            <ac:spMk id="23" creationId="{A3320EB8-E876-D1A3-DDDE-0294A5534F44}"/>
          </ac:spMkLst>
        </pc:spChg>
        <pc:picChg chg="add mod">
          <ac:chgData name="Tenzin Tashi" userId="8d3bc469d6cdca88" providerId="LiveId" clId="{D638DD4E-F048-4893-9732-BF253136C5F0}" dt="2022-05-05T21:04:39.965" v="1421" actId="1076"/>
          <ac:picMkLst>
            <pc:docMk/>
            <pc:sldMk cId="3593437519" sldId="273"/>
            <ac:picMk id="4" creationId="{34BDE11A-3958-1570-1DCB-F00DFC649C64}"/>
          </ac:picMkLst>
        </pc:picChg>
        <pc:picChg chg="add mod">
          <ac:chgData name="Tenzin Tashi" userId="8d3bc469d6cdca88" providerId="LiveId" clId="{D638DD4E-F048-4893-9732-BF253136C5F0}" dt="2022-05-05T21:05:01.019" v="1425" actId="1076"/>
          <ac:picMkLst>
            <pc:docMk/>
            <pc:sldMk cId="3593437519" sldId="273"/>
            <ac:picMk id="6" creationId="{8EED7F04-96A7-374B-4A6C-A3F61AA8F500}"/>
          </ac:picMkLst>
        </pc:picChg>
        <pc:picChg chg="add del mod">
          <ac:chgData name="Tenzin Tashi" userId="8d3bc469d6cdca88" providerId="LiveId" clId="{D638DD4E-F048-4893-9732-BF253136C5F0}" dt="2022-05-05T19:37:20.362" v="1166"/>
          <ac:picMkLst>
            <pc:docMk/>
            <pc:sldMk cId="3593437519" sldId="273"/>
            <ac:picMk id="17" creationId="{6DBDA14E-EB1E-7F88-2CC7-2E482921D5E0}"/>
          </ac:picMkLst>
        </pc:picChg>
      </pc:sldChg>
      <pc:sldChg chg="addSp modSp add mod modAnim">
        <pc:chgData name="Tenzin Tashi" userId="8d3bc469d6cdca88" providerId="LiveId" clId="{D638DD4E-F048-4893-9732-BF253136C5F0}" dt="2022-05-08T01:38:09.653" v="1526" actId="1076"/>
        <pc:sldMkLst>
          <pc:docMk/>
          <pc:sldMk cId="2733675872" sldId="274"/>
        </pc:sldMkLst>
        <pc:spChg chg="mod">
          <ac:chgData name="Tenzin Tashi" userId="8d3bc469d6cdca88" providerId="LiveId" clId="{D638DD4E-F048-4893-9732-BF253136C5F0}" dt="2022-05-05T21:48:04.705" v="1509" actId="20577"/>
          <ac:spMkLst>
            <pc:docMk/>
            <pc:sldMk cId="2733675872" sldId="274"/>
            <ac:spMk id="2" creationId="{7D7035C7-5357-25BA-E4FE-D32DB475F63A}"/>
          </ac:spMkLst>
        </pc:spChg>
        <pc:picChg chg="add mod">
          <ac:chgData name="Tenzin Tashi" userId="8d3bc469d6cdca88" providerId="LiveId" clId="{D638DD4E-F048-4893-9732-BF253136C5F0}" dt="2022-05-08T01:37:41.710" v="1519" actId="1076"/>
          <ac:picMkLst>
            <pc:docMk/>
            <pc:sldMk cId="2733675872" sldId="274"/>
            <ac:picMk id="4" creationId="{C2203A7F-5534-3778-D12C-B001F4C2FB4F}"/>
          </ac:picMkLst>
        </pc:picChg>
        <pc:picChg chg="add mod">
          <ac:chgData name="Tenzin Tashi" userId="8d3bc469d6cdca88" providerId="LiveId" clId="{D638DD4E-F048-4893-9732-BF253136C5F0}" dt="2022-05-08T01:38:09.653" v="1526" actId="1076"/>
          <ac:picMkLst>
            <pc:docMk/>
            <pc:sldMk cId="2733675872" sldId="274"/>
            <ac:picMk id="6" creationId="{62752ACB-44A5-FC05-C969-216C0160A08F}"/>
          </ac:picMkLst>
        </pc:picChg>
      </pc:sldChg>
      <pc:sldChg chg="addSp modSp add mod ord modAnim">
        <pc:chgData name="Tenzin Tashi" userId="8d3bc469d6cdca88" providerId="LiveId" clId="{D638DD4E-F048-4893-9732-BF253136C5F0}" dt="2022-05-05T21:10:27.466" v="1459" actId="14100"/>
        <pc:sldMkLst>
          <pc:docMk/>
          <pc:sldMk cId="3109826436" sldId="275"/>
        </pc:sldMkLst>
        <pc:spChg chg="mod">
          <ac:chgData name="Tenzin Tashi" userId="8d3bc469d6cdca88" providerId="LiveId" clId="{D638DD4E-F048-4893-9732-BF253136C5F0}" dt="2022-05-05T21:09:22.520" v="1449" actId="14100"/>
          <ac:spMkLst>
            <pc:docMk/>
            <pc:sldMk cId="3109826436" sldId="275"/>
            <ac:spMk id="2" creationId="{7D7035C7-5357-25BA-E4FE-D32DB475F63A}"/>
          </ac:spMkLst>
        </pc:spChg>
        <pc:grpChg chg="add mod">
          <ac:chgData name="Tenzin Tashi" userId="8d3bc469d6cdca88" providerId="LiveId" clId="{D638DD4E-F048-4893-9732-BF253136C5F0}" dt="2022-05-05T21:09:32.160" v="1451" actId="1076"/>
          <ac:grpSpMkLst>
            <pc:docMk/>
            <pc:sldMk cId="3109826436" sldId="275"/>
            <ac:grpSpMk id="7" creationId="{8DD0BB88-FFD0-F834-2225-42E53213103A}"/>
          </ac:grpSpMkLst>
        </pc:grpChg>
        <pc:picChg chg="add mod">
          <ac:chgData name="Tenzin Tashi" userId="8d3bc469d6cdca88" providerId="LiveId" clId="{D638DD4E-F048-4893-9732-BF253136C5F0}" dt="2022-05-05T21:08:09.933" v="1438" actId="164"/>
          <ac:picMkLst>
            <pc:docMk/>
            <pc:sldMk cId="3109826436" sldId="275"/>
            <ac:picMk id="4" creationId="{11ED9129-5978-76A3-C497-5EE67FF895B0}"/>
          </ac:picMkLst>
        </pc:picChg>
        <pc:picChg chg="add mod">
          <ac:chgData name="Tenzin Tashi" userId="8d3bc469d6cdca88" providerId="LiveId" clId="{D638DD4E-F048-4893-9732-BF253136C5F0}" dt="2022-05-05T21:08:09.933" v="1438" actId="164"/>
          <ac:picMkLst>
            <pc:docMk/>
            <pc:sldMk cId="3109826436" sldId="275"/>
            <ac:picMk id="6" creationId="{C1FD6549-28D6-84FD-4059-660265B3EAF5}"/>
          </ac:picMkLst>
        </pc:picChg>
        <pc:picChg chg="add mod">
          <ac:chgData name="Tenzin Tashi" userId="8d3bc469d6cdca88" providerId="LiveId" clId="{D638DD4E-F048-4893-9732-BF253136C5F0}" dt="2022-05-05T21:09:35.510" v="1452" actId="1076"/>
          <ac:picMkLst>
            <pc:docMk/>
            <pc:sldMk cId="3109826436" sldId="275"/>
            <ac:picMk id="11" creationId="{82D43FD6-0B50-C839-A2EF-F1F44AAA2882}"/>
          </ac:picMkLst>
        </pc:picChg>
        <pc:picChg chg="add mod">
          <ac:chgData name="Tenzin Tashi" userId="8d3bc469d6cdca88" providerId="LiveId" clId="{D638DD4E-F048-4893-9732-BF253136C5F0}" dt="2022-05-05T21:09:56.773" v="1455" actId="1076"/>
          <ac:picMkLst>
            <pc:docMk/>
            <pc:sldMk cId="3109826436" sldId="275"/>
            <ac:picMk id="23" creationId="{56813A49-0C3E-0A91-5B86-9D97D5445B2C}"/>
          </ac:picMkLst>
        </pc:picChg>
        <pc:picChg chg="add mod">
          <ac:chgData name="Tenzin Tashi" userId="8d3bc469d6cdca88" providerId="LiveId" clId="{D638DD4E-F048-4893-9732-BF253136C5F0}" dt="2022-05-05T21:10:27.466" v="1459" actId="14100"/>
          <ac:picMkLst>
            <pc:docMk/>
            <pc:sldMk cId="3109826436" sldId="275"/>
            <ac:picMk id="25" creationId="{4D8BA4AF-5269-1EF5-D0E8-0B3E35D5E69D}"/>
          </ac:picMkLst>
        </pc:picChg>
      </pc:sldChg>
      <pc:sldChg chg="addSp modSp add mod modAnim">
        <pc:chgData name="Tenzin Tashi" userId="8d3bc469d6cdca88" providerId="LiveId" clId="{D638DD4E-F048-4893-9732-BF253136C5F0}" dt="2022-05-08T01:38:28.587" v="1534" actId="20577"/>
        <pc:sldMkLst>
          <pc:docMk/>
          <pc:sldMk cId="4261586135" sldId="276"/>
        </pc:sldMkLst>
        <pc:spChg chg="mod">
          <ac:chgData name="Tenzin Tashi" userId="8d3bc469d6cdca88" providerId="LiveId" clId="{D638DD4E-F048-4893-9732-BF253136C5F0}" dt="2022-05-05T19:53:34.508" v="1192" actId="27636"/>
          <ac:spMkLst>
            <pc:docMk/>
            <pc:sldMk cId="4261586135" sldId="276"/>
            <ac:spMk id="2" creationId="{7D7035C7-5357-25BA-E4FE-D32DB475F63A}"/>
          </ac:spMkLst>
        </pc:spChg>
        <pc:spChg chg="add mod">
          <ac:chgData name="Tenzin Tashi" userId="8d3bc469d6cdca88" providerId="LiveId" clId="{D638DD4E-F048-4893-9732-BF253136C5F0}" dt="2022-05-08T01:38:28.587" v="1534" actId="20577"/>
          <ac:spMkLst>
            <pc:docMk/>
            <pc:sldMk cId="4261586135" sldId="276"/>
            <ac:spMk id="17" creationId="{056705F0-1F6D-2817-C38D-CE4366ED9842}"/>
          </ac:spMkLst>
        </pc:spChg>
      </pc:sldChg>
      <pc:sldChg chg="addSp modSp add mod">
        <pc:chgData name="Tenzin Tashi" userId="8d3bc469d6cdca88" providerId="LiveId" clId="{D638DD4E-F048-4893-9732-BF253136C5F0}" dt="2022-05-05T21:48:43.478" v="1516" actId="33524"/>
        <pc:sldMkLst>
          <pc:docMk/>
          <pc:sldMk cId="1024768562" sldId="277"/>
        </pc:sldMkLst>
        <pc:spChg chg="mod">
          <ac:chgData name="Tenzin Tashi" userId="8d3bc469d6cdca88" providerId="LiveId" clId="{D638DD4E-F048-4893-9732-BF253136C5F0}" dt="2022-05-05T21:48:43.478" v="1516" actId="33524"/>
          <ac:spMkLst>
            <pc:docMk/>
            <pc:sldMk cId="1024768562" sldId="277"/>
            <ac:spMk id="2" creationId="{7D7035C7-5357-25BA-E4FE-D32DB475F63A}"/>
          </ac:spMkLst>
        </pc:spChg>
        <pc:picChg chg="add mod">
          <ac:chgData name="Tenzin Tashi" userId="8d3bc469d6cdca88" providerId="LiveId" clId="{D638DD4E-F048-4893-9732-BF253136C5F0}" dt="2022-05-05T21:48:30.850" v="1512" actId="1076"/>
          <ac:picMkLst>
            <pc:docMk/>
            <pc:sldMk cId="1024768562" sldId="277"/>
            <ac:picMk id="4" creationId="{2DBFA488-BCB9-63DF-727E-04A062C8CC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5EF94-C95C-47D6-83C7-3D779DC108A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30A1-A74B-4ECB-86B8-BDAA12705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30A1-A74B-4ECB-86B8-BDAA12705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30A1-A74B-4ECB-86B8-BDAA127053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30A1-A74B-4ECB-86B8-BDAA127053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30A1-A74B-4ECB-86B8-BDAA12705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E6BA-8EEF-11A3-74DF-C8D74648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2E659-5CE5-6DA6-F97D-8DBB00DBE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59BF-9E73-533A-79C7-7C15359F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6B0C-A3D2-CBF0-A8F0-ADEFC70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8207-FB2E-BE8D-92FB-BC9CAD8A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B389-423E-2B16-F487-FDD7D84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87AAF-0461-E894-79E7-BFD4464F3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E070-3AB1-995C-25F5-8AD01805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B3B1-B5B7-5104-8BB7-C7AFBB9E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0F1D-6ADB-1DF6-2E3D-248465AB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1561E-5BDC-4C7A-2E31-A57109CC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40F70-95D8-5680-03FB-BBF8C0AA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3C5E-408E-0650-8B53-B3B45243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3CD4-A203-5014-3CF7-C0E25518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D109-089C-BB4E-2AF3-27282133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6C1B-4EB4-3656-9077-105C92B4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B3FF-E9D8-80C8-DF18-6CF20FFF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3269-73B2-0C77-5A3C-24424F25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2EC8-F75B-CAB0-3AEB-28EEFC2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8906-2607-B1A8-B56C-673BB968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B85A-E051-AFD5-1988-E5622816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EE45-113E-DAAA-F0AE-07E509E8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AFA5-2230-50F8-4755-03F4119C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E54A-2FCB-1735-4E87-300D1561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3C2E-7DBC-6B65-1FED-0858A68E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7021-E9B6-13DC-789D-310F77EF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FD00-9083-50D5-703D-DA69A6B17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DB3D6-1555-9DF2-4A24-29C76CF3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952C1-EEFE-BA87-3811-1DF37358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C73C-C95A-E139-6D32-9A140908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D039-381C-67E9-62AF-BC304E87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C9D2-C1B5-6B3D-0B4D-B1022427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68FC-E40E-1115-F46C-1B7A7D38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36C41-40DA-FF39-5154-6A6F11A8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25616-A48C-A4F4-AD09-4010DDD32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3B070-1E11-A6F2-3FF6-B926E38A4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6C7D2-F186-11F3-5228-D3D7CABC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555BE-1F11-4066-07F2-B59A472F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5C3B5-EAD1-CA2F-3627-C4E67A5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558-50CE-254C-9835-F0542CE0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0A498-C461-083D-9674-945EB6BB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4FA10-97BE-6AC0-140C-9F9F21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9D52-11FC-B4F7-0D19-E4408563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6B3AF-5615-759B-2346-0561C6E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45B34-6990-96D8-C1CF-F0A0B346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0EBA6-5ACA-2976-2B2E-086131C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47C0-9FB1-6B1B-387D-F2F7ED2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8021-0E26-B56A-D5C2-3825DE1E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50B0D-A434-58AE-CF31-FD4C7CF6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BB3E-1334-FFEB-0F2B-4F83A8FB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EE9D-2079-597B-7274-D58DA2AD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0CDCB-F3C9-570F-93A6-AD0048FB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1CD6-47D1-5A56-E1FE-331FF1EF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EF14B-FFF7-70D2-8489-76384FD4B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84CA-315D-98FE-BB71-0030398C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23F5-58AF-0158-E06D-E09EC210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1FC4-3299-90A2-6BFE-94336FE1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D19A-6FFB-BA73-B09D-92CEA33C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9C8FD-1627-FCF3-A435-44049E81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CB6C-F179-FFB4-E18C-90D3E643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FA65B-F54D-ECEC-A52B-7C58715D1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0EFD-1983-41BA-B991-9B1067F8F49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2CF7-A432-369D-8FC3-456EC46F5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9857-ECB1-4B10-D20B-0BEC1E92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7FF4-66B3-461B-86FA-10FB6DB32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Sudoku Solver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1B34-664C-423A-267E-6CEAF317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Tenzin Tashi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Prof. Erik </a:t>
            </a:r>
            <a:r>
              <a:rPr lang="en-US" sz="1800" dirty="0" err="1">
                <a:solidFill>
                  <a:schemeClr val="tx2"/>
                </a:solidFill>
              </a:rPr>
              <a:t>Grimmelmann</a:t>
            </a: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dirty="0" err="1">
                <a:solidFill>
                  <a:schemeClr val="tx2"/>
                </a:solidFill>
              </a:rPr>
              <a:t>CSc</a:t>
            </a:r>
            <a:r>
              <a:rPr lang="en-US" sz="1800" dirty="0">
                <a:solidFill>
                  <a:schemeClr val="tx2"/>
                </a:solidFill>
              </a:rPr>
              <a:t> 447 – Machine Learning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Spring 2022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88" y="1602988"/>
            <a:ext cx="8632494" cy="13375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Finding the 4 End Points of the Box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BA9195-64D2-8994-E12E-B416835F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7" y="2948669"/>
            <a:ext cx="3343275" cy="3638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F121F-8793-D870-273A-C667AB50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4" y="3288165"/>
            <a:ext cx="5405655" cy="27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24" y="1946519"/>
            <a:ext cx="8533342" cy="791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Divide It into 81 Small Cells/Boxes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D17F6A-1D01-AACC-8B70-E2CFEBA5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7" y="3395478"/>
            <a:ext cx="5582369" cy="208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06C79-9D6F-74EE-ACA6-CC28EA4A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2409"/>
            <a:ext cx="3586747" cy="24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149" y="545362"/>
            <a:ext cx="8191174" cy="1601713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Run The Model from Part I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on all the 81 small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FDBD64C-4904-596C-078B-28CB7BAE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6" y="2778472"/>
            <a:ext cx="3304297" cy="3012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86938-7C50-3FBE-01B3-501B8E008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717" y="2618122"/>
            <a:ext cx="3649520" cy="34744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0CC5DE-AB73-57BF-C3A1-F8C7786F4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471" y="2370181"/>
            <a:ext cx="327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299" y="1620458"/>
            <a:ext cx="8191174" cy="110515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Part III: Sudoku Solver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A3320EB8-E876-D1A3-DDDE-0294A5534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8" y="2829205"/>
            <a:ext cx="10371940" cy="1997332"/>
          </a:xfrm>
        </p:spPr>
        <p:txBody>
          <a:bodyPr anchor="ctr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1 Million Sudoku Games Dataset from Kaggle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Split it into Training and Testing set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Preprocessing: normalize by dividing by 9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Reshape input data to 2D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E11A-3958-1570-1DCB-F00DFC64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3" y="4842522"/>
            <a:ext cx="8460907" cy="395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D7F04-96A7-374B-4A6C-A3F61AA8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51" y="3113392"/>
            <a:ext cx="3215399" cy="15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963" y="1422569"/>
            <a:ext cx="2451401" cy="110515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0BB88-FFD0-F834-2225-42E53213103A}"/>
              </a:ext>
            </a:extLst>
          </p:cNvPr>
          <p:cNvGrpSpPr/>
          <p:nvPr/>
        </p:nvGrpSpPr>
        <p:grpSpPr>
          <a:xfrm>
            <a:off x="3998829" y="-24910"/>
            <a:ext cx="5221644" cy="2894957"/>
            <a:chOff x="3485025" y="1285157"/>
            <a:chExt cx="5221644" cy="289495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1ED9129-5978-76A3-C497-5EE67FF89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5025" y="1285157"/>
              <a:ext cx="5221644" cy="27100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D6549-28D6-84FD-4059-660265B3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041" y="3620278"/>
              <a:ext cx="1907818" cy="55983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43FD6-0B50-C839-A2EF-F1F44AAA2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390" y="3011256"/>
            <a:ext cx="4300274" cy="36753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813A49-0C3E-0A91-5B86-9D97D5445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25" y="3011256"/>
            <a:ext cx="4990245" cy="15785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8BA4AF-5269-1EF5-D0E8-0B3E35D5E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2" y="4925461"/>
            <a:ext cx="4990245" cy="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299" y="1620458"/>
            <a:ext cx="8191174" cy="110515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Graph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203A7F-5534-3778-D12C-B001F4C2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4" y="3078285"/>
            <a:ext cx="4669971" cy="2790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52ACB-44A5-FC05-C969-216C0160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84" y="3078284"/>
            <a:ext cx="4648111" cy="27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24" y="1537315"/>
            <a:ext cx="8191174" cy="110515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Result: Put All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BFA488-BCB9-63DF-727E-04A062C8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23926"/>
            <a:ext cx="6154545" cy="39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299" y="1620458"/>
            <a:ext cx="8191174" cy="110515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Reference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056705F0-1F6D-2817-C38D-CE4366ED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8" y="2829205"/>
            <a:ext cx="10371940" cy="1591257"/>
          </a:xfrm>
        </p:spPr>
        <p:txBody>
          <a:bodyPr anchor="ctr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Part I: MNIST – Professor Erik’s Class Note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https://becominghuman.ai/sudoku-and-cell-extraction-sudokuai-opencv-38b603066066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https://www.kaggle.com/datasets/bryanpark/sudoku</a:t>
            </a:r>
          </a:p>
        </p:txBody>
      </p:sp>
    </p:spTree>
    <p:extLst>
      <p:ext uri="{BB962C8B-B14F-4D97-AF65-F5344CB8AC3E}">
        <p14:creationId xmlns:p14="http://schemas.microsoft.com/office/powerpoint/2010/main" val="42615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1097401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1B34-664C-423A-267E-6CEAF317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828" y="3087960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Teach computer how to solve sudoku from Image.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2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Steps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BC1B34-664C-423A-267E-6CEAF317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822899" cy="2184845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Part I: Digit Recognition (Using MNIST – Dataset)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Part II: Extracting Sudoku Board and Numbers (CV)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Part III: Sudoku Solver (Using 1M Sudoku Game – Dataset)</a:t>
            </a:r>
          </a:p>
        </p:txBody>
      </p:sp>
    </p:spTree>
    <p:extLst>
      <p:ext uri="{BB962C8B-B14F-4D97-AF65-F5344CB8AC3E}">
        <p14:creationId xmlns:p14="http://schemas.microsoft.com/office/powerpoint/2010/main" val="15204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40392"/>
            <a:ext cx="10021446" cy="1793922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Part I: Digit Recognition - 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1B34-664C-423A-267E-6CEAF317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8" y="2829205"/>
            <a:ext cx="10371940" cy="1591257"/>
          </a:xfrm>
        </p:spPr>
        <p:txBody>
          <a:bodyPr anchor="ctr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MNIST Dataset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Consist of 60000 train data and 10000 test data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Preprocessing: normalize (features), one-hot encoding (labels), and data augmentation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15BF3-6392-C95A-C6D1-5BA7596B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23" y="5426038"/>
            <a:ext cx="4732553" cy="10531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BB6370-EE6B-ECE5-1DBC-78EC46BF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0" y="4515353"/>
            <a:ext cx="3372350" cy="19680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84C661-6EAD-FDC5-A5D9-60C5BA86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423" y="4506801"/>
            <a:ext cx="4732553" cy="8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011" y="562166"/>
            <a:ext cx="6144508" cy="119820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A5E847A8-DBDC-B0F6-9955-7B6AB46F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44" y="-933061"/>
            <a:ext cx="1138321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309076-A864-0FAD-A03D-428E64225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872" y="3862235"/>
            <a:ext cx="3026470" cy="2924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559A4-E666-B443-8948-16ECB3E8611A}"/>
              </a:ext>
            </a:extLst>
          </p:cNvPr>
          <p:cNvSpPr txBox="1"/>
          <p:nvPr/>
        </p:nvSpPr>
        <p:spPr>
          <a:xfrm>
            <a:off x="768310" y="3201689"/>
            <a:ext cx="10652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(28,28,1) 	          (24,24,60)                    (20,20,60)        (10,10,60)        (8,8,30)                     (6,6,30)                 (3,3,30)        (3,3,30)                 270         500          500       10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488CF-45BF-3134-E274-2BFD41043764}"/>
              </a:ext>
            </a:extLst>
          </p:cNvPr>
          <p:cNvSpPr txBox="1"/>
          <p:nvPr/>
        </p:nvSpPr>
        <p:spPr>
          <a:xfrm>
            <a:off x="768309" y="3503507"/>
            <a:ext cx="10652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Conv2D	 Conv2D          MaxPooling2D            Conv2D	              Conv2D            MaxPooling2D        Dropout            Flatten        Dense    Dropout   Dense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6433F-DBCE-0ADA-2050-D70AFC733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513" y="4176134"/>
            <a:ext cx="6113887" cy="18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556" y="235012"/>
            <a:ext cx="3895421" cy="1367380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Graph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B9D5A9-BB8F-F5C6-5950-EE476D79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4" y="1716527"/>
            <a:ext cx="4747984" cy="291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8BD67-B752-3079-0F27-A4F84347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98" y="1716527"/>
            <a:ext cx="4577708" cy="2917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F6223-06B2-1842-42F0-3B6BD8AE6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98" y="5271881"/>
            <a:ext cx="11499098" cy="12320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F7A74A-D670-5475-2D99-E4C7A3FA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07" y="4572165"/>
            <a:ext cx="11347524" cy="8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75" y="2214390"/>
            <a:ext cx="9338730" cy="139914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Part II: </a:t>
            </a:r>
            <a:r>
              <a:rPr lang="en-US" sz="5400" dirty="0">
                <a:solidFill>
                  <a:schemeClr val="tx2"/>
                </a:solidFill>
              </a:rPr>
              <a:t>Extracting Sudoku Board (CV)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78A4AA9C-050D-19B8-52AD-CFAD40E62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75" y="3186154"/>
            <a:ext cx="10371940" cy="2581176"/>
          </a:xfrm>
        </p:spPr>
        <p:txBody>
          <a:bodyPr anchor="ctr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Read Image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Find the Sudoku box outline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Extract the location of the 4 corner from the Sudoku outline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Divide it into 9 rows and 9 cols i.e., 81 small boxes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Run the Digit Recognition Model from the Part I</a:t>
            </a:r>
          </a:p>
        </p:txBody>
      </p:sp>
    </p:spTree>
    <p:extLst>
      <p:ext uri="{BB962C8B-B14F-4D97-AF65-F5344CB8AC3E}">
        <p14:creationId xmlns:p14="http://schemas.microsoft.com/office/powerpoint/2010/main" val="32263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410" y="905708"/>
            <a:ext cx="5609150" cy="1267328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Reading the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36BF57-3014-3E7A-DEBC-F3E0D1A0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" y="2629875"/>
            <a:ext cx="3648075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0D4EA-5590-5CF1-D4E9-6EDA6A78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9" y="3826412"/>
            <a:ext cx="5381625" cy="1000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9CD03A-4396-A038-55E4-979EFFED9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29875"/>
            <a:ext cx="327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035C7-5357-25BA-E4FE-D32DB475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299" y="1620458"/>
            <a:ext cx="8191174" cy="110515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Finding the outline of the Box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91EEB3-6BD5-2FAF-F173-7A58A711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04" y="2791967"/>
            <a:ext cx="341947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98BDF-5A1A-C9F6-5681-1E9DAE74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2" y="3378129"/>
            <a:ext cx="5705057" cy="26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309</Words>
  <Application>Microsoft Office PowerPoint</Application>
  <PresentationFormat>Widescreen</PresentationFormat>
  <Paragraphs>47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Sudoku Solver Using ML</vt:lpstr>
      <vt:lpstr>Objective</vt:lpstr>
      <vt:lpstr>Steps</vt:lpstr>
      <vt:lpstr>Part I: Digit Recognition - NN</vt:lpstr>
      <vt:lpstr>Model</vt:lpstr>
      <vt:lpstr>Graph</vt:lpstr>
      <vt:lpstr>Part II: Extracting Sudoku Board (CV)  </vt:lpstr>
      <vt:lpstr>Reading the Image</vt:lpstr>
      <vt:lpstr>Finding the outline of the Box</vt:lpstr>
      <vt:lpstr>Finding the 4 End Points of the Box</vt:lpstr>
      <vt:lpstr>Divide It into 81 Small Cells/Boxes</vt:lpstr>
      <vt:lpstr>Run The Model from Part I on all the 81 small cells</vt:lpstr>
      <vt:lpstr>Part III: Sudoku Solver Model</vt:lpstr>
      <vt:lpstr>Model</vt:lpstr>
      <vt:lpstr>Graph</vt:lpstr>
      <vt:lpstr>Result: Put All Together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Recognition</dc:title>
  <dc:creator>Tenzin Tashi</dc:creator>
  <cp:lastModifiedBy>Tenzin Tashi</cp:lastModifiedBy>
  <cp:revision>3</cp:revision>
  <dcterms:created xsi:type="dcterms:W3CDTF">2022-05-03T19:49:58Z</dcterms:created>
  <dcterms:modified xsi:type="dcterms:W3CDTF">2022-05-08T01:38:30Z</dcterms:modified>
</cp:coreProperties>
</file>