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8" r:id="rId15"/>
    <p:sldId id="269" r:id="rId16"/>
    <p:sldId id="272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6A6A-9CCB-417D-8D91-F55211D9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CBBE1-38AC-4666-8CBB-4BFF41F6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5FCC-0CC3-4050-94DA-59E4157B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267FB-9852-4055-9B46-65131916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234E6-9DC3-4136-8C6F-DF04F25A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2A4B-A3C3-4C70-9DBA-6A7C4852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D15C0-4ABE-4896-B2D3-8D04FA3B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4708-E87A-4CF2-ABEC-BA52EED7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89C99-31C4-4735-906A-A2D56D3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92577-6764-4CFA-89EC-97B4A67D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7E4CBA-FF08-4F6C-8C41-E48D1C6C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A8265-B3B1-4224-A4C3-5CFED326D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873CC-73C1-47CA-A57D-27266414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1BA26-FA3D-4C10-B5EE-428BB1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1ABFE-E7E2-41D9-B490-13DD50DE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D517-3519-4326-8F12-D216BE1C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53D48-35BB-4F09-BCA4-B78FF8B0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7158C-988D-4062-881B-A24B54CB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75EF2-24A7-422F-BA57-A948880C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92F9-C8AD-4347-9123-4182B33D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F0D61-4B0D-4541-BD52-CE97287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01224-6ED5-432E-99C1-96801FE3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1CFD5-DD80-4394-80A3-205A9D8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63C46-8AA0-4D75-809D-F4C0B63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13578-1F5C-4687-B6A2-701E9BB5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211A-7779-46B0-86EE-972DCB24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B6C3-5476-4BFA-883F-1AA52D52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6D6B9-0A4D-4504-8134-F1CE104A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639F3-66DE-4A48-8779-74DA8BA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C5100-FEA1-4BA2-B80F-D4725A5E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D0BAD-ADA1-4CFE-9C8D-C72A0379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FB51-289F-4552-8B48-BCED42B6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1CB11-323C-4716-BD09-AE5E222B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A495F-5CEE-428F-AE9E-7393ED01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E4F2A-0A34-4D05-BBA0-09ED04C86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BC174-9737-4B72-AB24-F9CE94BE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E1463-8BC9-456A-B36B-C0BBBE1C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7FEF7-BEA0-40FE-BA79-65FA7064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D14A1-EA4B-441C-8FF9-602FA36C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0843-FC7E-4CC0-809E-B649D199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98391-5F01-4D86-9A95-F8B78051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0D2FC-764C-4F32-9DE2-1EDC48A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5C61-2CEC-4AC9-9B69-9DAC88A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4A857C-3110-4A20-A659-3598134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1342-E600-4F1F-9EAE-9CFD021C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7631A-982E-4EF2-87F4-017DAE3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7ACEA-EE51-4DC4-A75F-65374722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46DE7-80BD-4D99-A97B-A5A3681C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6D340-5FCE-41F2-8AF6-2C79D195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1C6AF-A42A-41DB-B6ED-2589895A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CE3CC-D1D7-4FBA-9292-C8ED9D3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7F4A1-3DD3-4459-92E6-6B4B8389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4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8260-EA18-4E1E-B036-7032912E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AD1DF-8B25-4CAF-9431-5BBD87CF3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9FFC1-ED89-4C7C-B625-1B322AF0B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3733-DF7A-4A14-8ACB-D08C980B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42E9-71DC-4DD9-929E-83D3F78B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D59DB-A7B7-4832-9003-11F1246C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220587-4429-4707-B2AA-4F345D49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A54E6-027B-4D5A-BBF6-F502C56B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331D2-CA8F-4E55-948E-A6B5EFEB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7597-F21C-4486-84D0-FD63322E2E8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C653-A6A9-486D-A914-0E5EF099D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4AFEC-8F3F-4F5A-9821-4CA89F18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9A9C-8B11-42A7-BBDB-4E035EFF1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DC000-7843-47EE-8DF4-A0E8E668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</p:spTree>
    <p:extLst>
      <p:ext uri="{BB962C8B-B14F-4D97-AF65-F5344CB8AC3E}">
        <p14:creationId xmlns:p14="http://schemas.microsoft.com/office/powerpoint/2010/main" val="47833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r>
              <a:rPr lang="ko-KR" altLang="en-US" dirty="0"/>
              <a:t>키보드 방향키를 사용하여 움직이는 장애물들을 피해 모든 </a:t>
            </a:r>
            <a:r>
              <a:rPr lang="ko-KR" altLang="en-US" dirty="0" err="1"/>
              <a:t>비콘에</a:t>
            </a:r>
            <a:r>
              <a:rPr lang="ko-KR" altLang="en-US" dirty="0"/>
              <a:t> 접촉한 뒤 목적지에 도달 하면 클리어 하는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0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조작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A15B9-70FB-488C-A650-BE230E92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781"/>
            <a:ext cx="7087589" cy="26578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838200" y="4983916"/>
            <a:ext cx="4442927" cy="1664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방향키 </a:t>
            </a:r>
            <a:r>
              <a:rPr lang="en-US" altLang="ko-KR" sz="2000" dirty="0"/>
              <a:t>: </a:t>
            </a:r>
            <a:r>
              <a:rPr lang="ko-KR" altLang="en-US" sz="2000" dirty="0"/>
              <a:t>상 하 좌 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홀드 </a:t>
            </a:r>
            <a:r>
              <a:rPr lang="en-US" altLang="ko-KR" sz="2000" dirty="0"/>
              <a:t>: </a:t>
            </a:r>
            <a:r>
              <a:rPr lang="ko-KR" altLang="en-US" sz="2000" dirty="0"/>
              <a:t>시점 변화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7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플레이어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키보드 방향키 의 입력을 받아 움직인다</a:t>
            </a:r>
            <a:r>
              <a:rPr lang="en-US" altLang="ko-KR" sz="24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장애물</a:t>
            </a:r>
            <a:r>
              <a:rPr lang="en-US" altLang="ko-KR" sz="2000" dirty="0"/>
              <a:t>,</a:t>
            </a:r>
            <a:r>
              <a:rPr lang="ko-KR" altLang="en-US" sz="2000" dirty="0"/>
              <a:t> 충돌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파란색 구형 물체와의 충돌 하면 플레이어는 패배 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고유한 움직임을 갖습니다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플레이어는 해당 스테이지를 다시 도전해야 합니다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600C1-462F-4472-8E53-48C05E30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17" y="2143839"/>
            <a:ext cx="1872364" cy="19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비콘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496261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노란색 구형 물체 </a:t>
            </a:r>
            <a:r>
              <a:rPr lang="ko-KR" altLang="en-US" sz="2400" dirty="0" err="1"/>
              <a:t>비콘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플레이어와 접촉 하면 사라집니다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스테이지가 다시 시작 되면 모든 </a:t>
            </a:r>
            <a:r>
              <a:rPr lang="ko-KR" altLang="en-US" sz="2400" dirty="0" err="1"/>
              <a:t>비콘은</a:t>
            </a:r>
            <a:r>
              <a:rPr lang="ko-KR" altLang="en-US" sz="2400" dirty="0"/>
              <a:t> 초기화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07190-2836-4A21-8A7C-4F66DDD1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5" y="1825625"/>
            <a:ext cx="1977818" cy="19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목적지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모든 </a:t>
            </a:r>
            <a:r>
              <a:rPr lang="ko-KR" altLang="en-US" sz="2400" dirty="0" err="1"/>
              <a:t>비콘과</a:t>
            </a:r>
            <a:r>
              <a:rPr lang="ko-KR" altLang="en-US" sz="2400" dirty="0"/>
              <a:t> 접촉한 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녹색 목적지에 도달하면 해당 스테이지를 클리어 하게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스테이지로 넘어가게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F1115-DACD-47FA-94D6-59536242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77" y="1825625"/>
            <a:ext cx="2630308" cy="25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3</a:t>
            </a:r>
            <a:r>
              <a:rPr lang="ko-KR" altLang="en-US" sz="2000" dirty="0"/>
              <a:t>인칭 시점의 플레이어 뒷모습을 비추는 형태로 진행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시각적 효과로 몰입감을 높입니다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현장감 상승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3B58F5-9BF8-4C64-A4F8-948A8D25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52" y="2440910"/>
            <a:ext cx="4891575" cy="19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시점 변화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일시적으로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형태의 시점으로 변화 하여</a:t>
            </a:r>
            <a:r>
              <a:rPr lang="en-US" altLang="ko-KR" sz="2000" dirty="0"/>
              <a:t> </a:t>
            </a:r>
            <a:r>
              <a:rPr lang="ko-KR" altLang="en-US" sz="2000" dirty="0"/>
              <a:t>스테이지의 구성 한 눈에 확인하고 전략을 구상 할 수 있다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스페이스 키를 누르고 있는 동안 </a:t>
            </a:r>
            <a:r>
              <a:rPr lang="ko-KR" altLang="en-US" sz="2000" dirty="0" err="1"/>
              <a:t>탑뷰</a:t>
            </a:r>
            <a:r>
              <a:rPr lang="ko-KR" altLang="en-US" sz="2000" dirty="0"/>
              <a:t> 시점으로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68666-967C-4747-AE9B-2F889B66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06" y="1825625"/>
            <a:ext cx="35152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데스</a:t>
            </a:r>
            <a:r>
              <a:rPr lang="ko-KR" altLang="en-US" sz="2000" dirty="0"/>
              <a:t> 카운트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플레이어가 도전 과정 중 실패 한 횟수를 측정합니다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실패는 새로운 시도와 학습의 기회로 간주되며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플레이어는 자신의 한계를 뛰어넘고 더 나은 결과를 얻기 위해 노력할 수 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실패 횟수를 기록함으로써 플레이어의 성장을 측정할 수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이전에 겪은 실패와 비교하여 얼마나 발전했는지를 확인할 수 있습니다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BDBC1A-DF39-4E3B-9176-FF4DA6B1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36" y="1618451"/>
            <a:ext cx="2161326" cy="24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보기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71CD-C4BB-4EB8-A997-2EAA31C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1690688"/>
            <a:ext cx="5877745" cy="404869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27B1DB-62AC-4B76-928F-6DD34C5076BA}"/>
              </a:ext>
            </a:extLst>
          </p:cNvPr>
          <p:cNvSpPr txBox="1">
            <a:spLocks/>
          </p:cNvSpPr>
          <p:nvPr/>
        </p:nvSpPr>
        <p:spPr>
          <a:xfrm>
            <a:off x="9946102" y="4968014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Dead Count: 00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0DEFCE-9824-4125-B30C-0198784F4FA9}"/>
              </a:ext>
            </a:extLst>
          </p:cNvPr>
          <p:cNvSpPr txBox="1">
            <a:spLocks/>
          </p:cNvSpPr>
          <p:nvPr/>
        </p:nvSpPr>
        <p:spPr>
          <a:xfrm>
            <a:off x="5282402" y="581169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Stage: 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6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D42C2-3425-405C-B4A6-BA141976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05593-EDB5-4AD5-82C6-3C68A915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ko-KR" altLang="en-US" dirty="0"/>
              <a:t>원작 게임 소개</a:t>
            </a:r>
            <a:endParaRPr lang="en-US" altLang="ko-KR" dirty="0"/>
          </a:p>
          <a:p>
            <a:r>
              <a:rPr lang="ko-KR" altLang="en-US" dirty="0"/>
              <a:t>장르 설명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선정 플랫폼</a:t>
            </a:r>
            <a:endParaRPr lang="en-US" altLang="ko-KR" dirty="0"/>
          </a:p>
          <a:p>
            <a:r>
              <a:rPr lang="ko-KR" altLang="en-US" dirty="0"/>
              <a:t>대상 타겟팅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ko-KR" altLang="en-US" dirty="0"/>
              <a:t>플레이 방식</a:t>
            </a:r>
            <a:endParaRPr lang="en-US" altLang="ko-KR" dirty="0"/>
          </a:p>
          <a:p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65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347-05C6-4090-B0AF-117580E2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D28D-E083-4AC4-8ED9-3565ACB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04" y="1825625"/>
            <a:ext cx="7198895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B38CEB-AFAA-4792-AF89-E7B884B10D89}"/>
              </a:ext>
            </a:extLst>
          </p:cNvPr>
          <p:cNvSpPr txBox="1">
            <a:spLocks/>
          </p:cNvSpPr>
          <p:nvPr/>
        </p:nvSpPr>
        <p:spPr>
          <a:xfrm>
            <a:off x="1043473" y="1372475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=</a:t>
            </a:r>
            <a:endParaRPr lang="ko-KR" altLang="en-US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C5C8A1-4E4C-4F1A-8359-97D42D784837}"/>
              </a:ext>
            </a:extLst>
          </p:cNvPr>
          <p:cNvSpPr txBox="1">
            <a:spLocks/>
          </p:cNvSpPr>
          <p:nvPr/>
        </p:nvSpPr>
        <p:spPr>
          <a:xfrm>
            <a:off x="1043473" y="2391924"/>
            <a:ext cx="4442927" cy="321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보기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F71CD-C4BB-4EB8-A997-2EAA31C4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3" y="1690688"/>
            <a:ext cx="5877745" cy="404869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127B1DB-62AC-4B76-928F-6DD34C5076BA}"/>
              </a:ext>
            </a:extLst>
          </p:cNvPr>
          <p:cNvSpPr txBox="1">
            <a:spLocks/>
          </p:cNvSpPr>
          <p:nvPr/>
        </p:nvSpPr>
        <p:spPr>
          <a:xfrm>
            <a:off x="9946102" y="4968014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Dead Count: 00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E0DEFCE-9824-4125-B30C-0198784F4FA9}"/>
              </a:ext>
            </a:extLst>
          </p:cNvPr>
          <p:cNvSpPr txBox="1">
            <a:spLocks/>
          </p:cNvSpPr>
          <p:nvPr/>
        </p:nvSpPr>
        <p:spPr>
          <a:xfrm>
            <a:off x="5282402" y="581169"/>
            <a:ext cx="4442927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Stage: 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637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C172-8470-40B1-B47A-00828FC1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원작게임 소개 </a:t>
            </a:r>
            <a:br>
              <a:rPr lang="en-US" altLang="ko-KR" dirty="0"/>
            </a:br>
            <a:r>
              <a:rPr lang="en-US" altLang="ko-KR" dirty="0"/>
              <a:t>The World's Hardest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4DAD3-A3AB-4168-8A49-74FC3E9E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키보드 방향키를 사용하여 움직이는 장애물들을 피해 </a:t>
            </a:r>
            <a:r>
              <a:rPr lang="ko-KR" altLang="en-US" sz="2400" dirty="0" err="1"/>
              <a:t>비콘을</a:t>
            </a:r>
            <a:r>
              <a:rPr lang="ko-KR" altLang="en-US" sz="2400" dirty="0"/>
              <a:t> 먹고 목적지에 도달 하는 게임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스테이지식 구성</a:t>
            </a:r>
            <a:endParaRPr lang="en-US" altLang="ko-KR" sz="2400" dirty="0"/>
          </a:p>
          <a:p>
            <a:r>
              <a:rPr lang="ko-KR" altLang="en-US" sz="2400" dirty="0"/>
              <a:t>높은 난이도</a:t>
            </a:r>
            <a:endParaRPr lang="en-US" altLang="ko-KR" sz="2400" dirty="0"/>
          </a:p>
          <a:p>
            <a:r>
              <a:rPr lang="ko-KR" altLang="en-US" sz="2400" dirty="0"/>
              <a:t>반복 도전 </a:t>
            </a:r>
            <a:endParaRPr lang="en-US" altLang="ko-KR" sz="2400" dirty="0"/>
          </a:p>
          <a:p>
            <a:r>
              <a:rPr lang="ko-KR" altLang="en-US" sz="2400" dirty="0"/>
              <a:t>클리어 성취감</a:t>
            </a:r>
            <a:endParaRPr lang="en-US" altLang="ko-KR" sz="24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1AEC0-8C27-4355-8B81-766865FD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65" y="2724213"/>
            <a:ext cx="6190520" cy="35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E607-DD91-4E1E-916B-CD801EB1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인칭 액션 퍼즐 </a:t>
            </a:r>
            <a:r>
              <a:rPr lang="en-US" altLang="ko-KR" dirty="0"/>
              <a:t>, </a:t>
            </a:r>
            <a:r>
              <a:rPr lang="ko-KR" altLang="en-US" dirty="0"/>
              <a:t>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E8D8B-AE2B-4632-97E3-BD3C5AB6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반복적인 도전을 통해 플레이어의 숙련도를 향상시켜 게임 클리어를 이룰 수 있도록 기획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스테이지식 구성 </a:t>
            </a:r>
            <a:r>
              <a:rPr lang="en-US" altLang="ko-KR" dirty="0"/>
              <a:t>– </a:t>
            </a:r>
            <a:r>
              <a:rPr lang="ko-KR" altLang="en-US" dirty="0"/>
              <a:t>해당 스테이지를 클리어하면 다음 스테이지로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플래시 게임을 되살려 리메이크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추억을 새롭게 만나는 재미를 제공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클래식한 게임을 현대적으로 업데이트하여 새로운 사용자에게도 매력을 불어넣음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고전 플래시 게임을 재해석하고 새로운 기술과 시각적 효과를 통해 다시 탄생시킴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9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446-E2C8-4BC3-8FC5-C9A1A15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EBAC7-692A-4695-BB37-36C54FC4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레트로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콘솔 게임 시장 규모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A57C1-6A3E-46A1-9107-425598A5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051" y="1984603"/>
            <a:ext cx="5441450" cy="25355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DA08A4E-A396-4C7B-80BD-3D9D49715CB5}"/>
              </a:ext>
            </a:extLst>
          </p:cNvPr>
          <p:cNvSpPr txBox="1">
            <a:spLocks/>
          </p:cNvSpPr>
          <p:nvPr/>
        </p:nvSpPr>
        <p:spPr>
          <a:xfrm>
            <a:off x="9860348" y="4352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출처</a:t>
            </a:r>
            <a:r>
              <a:rPr lang="en-US" altLang="ko-KR" sz="1400" dirty="0"/>
              <a:t>: PwC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49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5DA2-9CF2-40E5-9725-C58CEB1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2DF98-8F84-47D1-8D3C-411F086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PC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스팀</a:t>
            </a:r>
            <a:endParaRPr lang="en-US" altLang="ko-KR" dirty="0"/>
          </a:p>
          <a:p>
            <a:pPr lvl="1"/>
            <a:r>
              <a:rPr lang="ko-KR" altLang="en-US" dirty="0"/>
              <a:t>최대 규모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계속된 성장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89CF47-C963-49F6-9085-9987EF3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1825625"/>
            <a:ext cx="6236361" cy="231276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E159DBE-48FC-4769-9649-B5B89A81CF90}"/>
              </a:ext>
            </a:extLst>
          </p:cNvPr>
          <p:cNvSpPr txBox="1">
            <a:spLocks/>
          </p:cNvSpPr>
          <p:nvPr/>
        </p:nvSpPr>
        <p:spPr>
          <a:xfrm>
            <a:off x="9987642" y="4138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SteamDB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06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263-98AF-42DB-BDD4-8AE7B922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타겟팅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3FA1B-CA41-4D40-99E6-ED05C894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 게임을 새롭게 즐겨 보고 싶은 이용자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3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1687-CCD0-4247-A49D-C184E8B8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7CDC1-0D35-4743-996B-6F0E78D7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26" y="1921878"/>
            <a:ext cx="4487779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단순한 조작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 숙달을 통한 클리어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45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374</Words>
  <Application>Microsoft Office PowerPoint</Application>
  <PresentationFormat>와이드스크린</PresentationFormat>
  <Paragraphs>119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게임 기획서</vt:lpstr>
      <vt:lpstr>목차</vt:lpstr>
      <vt:lpstr>원작게임 소개  The World's Hardest Game</vt:lpstr>
      <vt:lpstr>3인칭 액션 퍼즐 , 미로</vt:lpstr>
      <vt:lpstr>기획 의도</vt:lpstr>
      <vt:lpstr>기획 의도</vt:lpstr>
      <vt:lpstr>선정 플랫폼</vt:lpstr>
      <vt:lpstr>대상 타겟팅</vt:lpstr>
      <vt:lpstr>기획 의도</vt:lpstr>
      <vt:lpstr>플레이 방식</vt:lpstr>
      <vt:lpstr>플레이 방식 </vt:lpstr>
      <vt:lpstr>구성요소</vt:lpstr>
      <vt:lpstr>구성요소</vt:lpstr>
      <vt:lpstr>구성요소</vt:lpstr>
      <vt:lpstr>구성요소 </vt:lpstr>
      <vt:lpstr>구성요소 </vt:lpstr>
      <vt:lpstr>구성요소 </vt:lpstr>
      <vt:lpstr>구성요소</vt:lpstr>
      <vt:lpstr>화면 구성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리듬 기획서</dc:title>
  <dc:creator>user</dc:creator>
  <cp:lastModifiedBy>user</cp:lastModifiedBy>
  <cp:revision>28</cp:revision>
  <dcterms:created xsi:type="dcterms:W3CDTF">2024-03-18T09:00:06Z</dcterms:created>
  <dcterms:modified xsi:type="dcterms:W3CDTF">2024-03-19T07:02:05Z</dcterms:modified>
</cp:coreProperties>
</file>