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presProps.xml" ContentType="application/vnd.openxmlformats-officedocument.presentationml.presProps+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4.png" ContentType="image/png"/>
  <Override PartName="/ppt/media/image1.png" ContentType="image/png"/>
  <Override PartName="/ppt/media/image5.jpeg" ContentType="image/jpeg"/>
  <Override PartName="/ppt/media/image6.png" ContentType="image/png"/>
  <Override PartName="/ppt/media/image7.png" ContentType="image/png"/>
  <Override PartName="/ppt/media/image11.png" ContentType="image/png"/>
  <Override PartName="/ppt/media/image2.png" ContentType="image/png"/>
  <Override PartName="/ppt/media/image8.gif" ContentType="image/gif"/>
  <Override PartName="/ppt/media/image9.gif" ContentType="image/gif"/>
  <Override PartName="/ppt/media/image3.png" ContentType="image/png"/>
  <Override PartName="/ppt/media/image12.png" ContentType="image/png"/>
  <Override PartName="/ppt/media/image13.png" ContentType="image/png"/>
  <Override PartName="/ppt/media/image10.gif" ContentType="image/gif"/>
  <Override PartName="/ppt/media/image4.png" ContentType="image/png"/>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notesSlides/_rels/notesSlide14.xml.rels" ContentType="application/vnd.openxmlformats-package.relationships+xml"/>
  <Override PartName="/ppt/notesSlides/_rels/notesSlide1.xml.rels" ContentType="application/vnd.openxmlformats-package.relationships+xml"/>
  <Override PartName="/ppt/notesSlides/_rels/notesSlide15.xml.rels" ContentType="application/vnd.openxmlformats-package.relationships+xml"/>
  <Override PartName="/ppt/notesSlides/_rels/notesSlide2.xml.rels" ContentType="application/vnd.openxmlformats-package.relationships+xml"/>
  <Override PartName="/ppt/notesSlides/_rels/notesSlide16.xml.rels" ContentType="application/vnd.openxmlformats-package.relationships+xml"/>
  <Override PartName="/ppt/notesSlides/_rels/notesSlide3.xml.rels" ContentType="application/vnd.openxmlformats-package.relationships+xml"/>
  <Override PartName="/ppt/notesSlides/_rels/notesSlide17.xml.rels" ContentType="application/vnd.openxmlformats-package.relationships+xml"/>
  <Override PartName="/ppt/notesSlides/_rels/notesSlide4.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18.xml.rels" ContentType="application/vnd.openxmlformats-package.relationships+xml"/>
  <Override PartName="/ppt/notesSlides/_rels/notesSlide20.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23.xml.rels" ContentType="application/vnd.openxmlformats-package.relationships+xml"/>
  <Override PartName="/ppt/notesSlides/_rels/notesSlide8.xml.rels" ContentType="application/vnd.openxmlformats-package.relationships+xml"/>
  <Override PartName="/ppt/notesSlides/_rels/notesSlide22.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21.xml.rels" ContentType="application/vnd.openxmlformats-package.relationships+xml"/>
  <Override PartName="/ppt/notesSlides/_rels/notesSlide19.xml.rels" ContentType="application/vnd.openxmlformats-package.relationships+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3.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16.xml" ContentType="application/vnd.openxmlformats-officedocument.presentationml.notesSlide+xml"/>
  <Override PartName="/ppt/notesSlides/notesSlide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72" r:id="rId11"/>
    <p:sldMasterId id="2147483674" r:id="rId12"/>
    <p:sldMasterId id="2147483676" r:id="rId13"/>
    <p:sldMasterId id="2147483678" r:id="rId14"/>
  </p:sldMasterIdLst>
  <p:notesMasterIdLst>
    <p:notesMasterId r:id="rId15"/>
  </p:notes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 id="271" r:id="rId31"/>
    <p:sldId id="272" r:id="rId32"/>
    <p:sldId id="273" r:id="rId33"/>
    <p:sldId id="274" r:id="rId34"/>
    <p:sldId id="275" r:id="rId35"/>
    <p:sldId id="276" r:id="rId36"/>
    <p:sldId id="277" r:id="rId37"/>
    <p:sldId id="278" r:id="rId38"/>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notesMaster" Target="notesMasters/notesMaster1.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slide" Target="slides/slide11.xml"/><Relationship Id="rId27" Type="http://schemas.openxmlformats.org/officeDocument/2006/relationships/slide" Target="slides/slide12.xml"/><Relationship Id="rId28" Type="http://schemas.openxmlformats.org/officeDocument/2006/relationships/slide" Target="slides/slide13.xml"/><Relationship Id="rId29" Type="http://schemas.openxmlformats.org/officeDocument/2006/relationships/slide" Target="slides/slide14.xml"/><Relationship Id="rId30" Type="http://schemas.openxmlformats.org/officeDocument/2006/relationships/slide" Target="slides/slide15.xml"/><Relationship Id="rId31" Type="http://schemas.openxmlformats.org/officeDocument/2006/relationships/slide" Target="slides/slide16.xml"/><Relationship Id="rId32" Type="http://schemas.openxmlformats.org/officeDocument/2006/relationships/slide" Target="slides/slide17.xml"/><Relationship Id="rId33" Type="http://schemas.openxmlformats.org/officeDocument/2006/relationships/slide" Target="slides/slide18.xml"/><Relationship Id="rId34" Type="http://schemas.openxmlformats.org/officeDocument/2006/relationships/slide" Target="slides/slide19.xml"/><Relationship Id="rId35" Type="http://schemas.openxmlformats.org/officeDocument/2006/relationships/slide" Target="slides/slide20.xml"/><Relationship Id="rId36" Type="http://schemas.openxmlformats.org/officeDocument/2006/relationships/slide" Target="slides/slide21.xml"/><Relationship Id="rId37" Type="http://schemas.openxmlformats.org/officeDocument/2006/relationships/slide" Target="slides/slide22.xml"/><Relationship Id="rId38" Type="http://schemas.openxmlformats.org/officeDocument/2006/relationships/slide" Target="slides/slide23.xml"/><Relationship Id="rId3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trike="noStrike" u="none">
                <a:solidFill>
                  <a:srgbClr val="000000"/>
                </a:solidFill>
                <a:uFillTx/>
                <a:latin typeface="Arial"/>
              </a:rPr>
              <a:t>Click to move the slide</a:t>
            </a:r>
            <a:endParaRPr b="0" lang="en-US" sz="4400" strike="noStrike" u="none">
              <a:solidFill>
                <a:srgbClr val="000000"/>
              </a:solidFill>
              <a:uFillTx/>
              <a:latin typeface="Arial"/>
            </a:endParaRPr>
          </a:p>
        </p:txBody>
      </p:sp>
      <p:sp>
        <p:nvSpPr>
          <p:cNvPr id="7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77"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78" name="PlaceHolder 4"/>
          <p:cNvSpPr>
            <a:spLocks noGrp="1"/>
          </p:cNvSpPr>
          <p:nvPr>
            <p:ph type="dt" idx="40"/>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79" name="PlaceHolder 5"/>
          <p:cNvSpPr>
            <a:spLocks noGrp="1"/>
          </p:cNvSpPr>
          <p:nvPr>
            <p:ph type="ftr" idx="41"/>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0" name="PlaceHolder 6"/>
          <p:cNvSpPr>
            <a:spLocks noGrp="1"/>
          </p:cNvSpPr>
          <p:nvPr>
            <p:ph type="sldNum" idx="42"/>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D2645F1C-90A9-49ED-8DD4-5CFAD4B15652}" type="slidenum">
              <a:rPr b="0" lang="en-US" sz="1400" strike="noStrike" u="none">
                <a:solidFill>
                  <a:srgbClr val="000000"/>
                </a:solidFill>
                <a:uFillTx/>
                <a:latin typeface="Times New Roman"/>
              </a:rPr>
              <a:t>1</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685800" y="1143000"/>
            <a:ext cx="5484240" cy="3084120"/>
          </a:xfrm>
          <a:prstGeom prst="rect">
            <a:avLst/>
          </a:prstGeom>
          <a:ln w="0">
            <a:noFill/>
          </a:ln>
        </p:spPr>
      </p:sp>
      <p:sp>
        <p:nvSpPr>
          <p:cNvPr id="146"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47" name="PlaceHolder 3"/>
          <p:cNvSpPr>
            <a:spLocks noGrp="1"/>
          </p:cNvSpPr>
          <p:nvPr>
            <p:ph type="sldNum" idx="43"/>
          </p:nvPr>
        </p:nvSpPr>
        <p:spPr>
          <a:xfrm>
            <a:off x="3884760" y="8685360"/>
            <a:ext cx="2969640" cy="456480"/>
          </a:xfrm>
          <a:prstGeom prst="rect">
            <a:avLst/>
          </a:prstGeom>
          <a:noFill/>
          <a:ln w="0">
            <a:noFill/>
          </a:ln>
        </p:spPr>
        <p:txBody>
          <a:bodyPr lIns="91440" rIns="91440" tIns="45720" bIns="45720" anchor="b">
            <a:noAutofit/>
          </a:bodyPr>
          <a:lstStyle>
            <a:lvl1pPr indent="0" algn="r" defTabSz="914400">
              <a:lnSpc>
                <a:spcPct val="100000"/>
              </a:lnSpc>
              <a:buNone/>
              <a:tabLst>
                <a:tab algn="l" pos="0"/>
              </a:tabLst>
              <a:defRPr b="0" lang="en-US" sz="1200" strike="noStrike" u="none">
                <a:solidFill>
                  <a:schemeClr val="dk1"/>
                </a:solidFill>
                <a:uFillTx/>
                <a:latin typeface="+mn-lt"/>
                <a:ea typeface="+mn-ea"/>
              </a:defRPr>
            </a:lvl1pPr>
          </a:lstStyle>
          <a:p>
            <a:pPr indent="0" algn="r" defTabSz="914400">
              <a:lnSpc>
                <a:spcPct val="100000"/>
              </a:lnSpc>
              <a:buNone/>
              <a:tabLst>
                <a:tab algn="l" pos="0"/>
              </a:tabLst>
            </a:pPr>
            <a:fld id="{31EAF0A4-D52C-480D-B422-A0135F0DEDB4}" type="slidenum">
              <a:rPr b="0" lang="en-US" sz="1200" strike="noStrike" u="none">
                <a:solidFill>
                  <a:schemeClr val="dk1"/>
                </a:solidFill>
                <a:uFillTx/>
                <a:latin typeface="+mn-lt"/>
                <a:ea typeface="+mn-ea"/>
              </a:rPr>
              <a:t>21</a:t>
            </a:fld>
            <a:endParaRPr b="0" lang="en-US" sz="1200" strike="noStrike" u="none">
              <a:solidFill>
                <a:srgbClr val="000000"/>
              </a:solidFill>
              <a:uFillTx/>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sldImg"/>
          </p:nvPr>
        </p:nvSpPr>
        <p:spPr>
          <a:xfrm>
            <a:off x="685800" y="1143000"/>
            <a:ext cx="5484240" cy="3084120"/>
          </a:xfrm>
          <a:prstGeom prst="rect">
            <a:avLst/>
          </a:prstGeom>
          <a:ln w="0">
            <a:noFill/>
          </a:ln>
        </p:spPr>
      </p:sp>
      <p:sp>
        <p:nvSpPr>
          <p:cNvPr id="173"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74" name="PlaceHolder 3"/>
          <p:cNvSpPr>
            <a:spLocks noGrp="1"/>
          </p:cNvSpPr>
          <p:nvPr>
            <p:ph type="sldNum" idx="52"/>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sldImg"/>
          </p:nvPr>
        </p:nvSpPr>
        <p:spPr>
          <a:xfrm>
            <a:off x="685800" y="1143000"/>
            <a:ext cx="5484240" cy="3084120"/>
          </a:xfrm>
          <a:prstGeom prst="rect">
            <a:avLst/>
          </a:prstGeom>
          <a:ln w="0">
            <a:noFill/>
          </a:ln>
        </p:spPr>
      </p:sp>
      <p:sp>
        <p:nvSpPr>
          <p:cNvPr id="176"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77" name="PlaceHolder 3"/>
          <p:cNvSpPr>
            <a:spLocks noGrp="1"/>
          </p:cNvSpPr>
          <p:nvPr>
            <p:ph type="sldNum" idx="53"/>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sldImg"/>
          </p:nvPr>
        </p:nvSpPr>
        <p:spPr>
          <a:xfrm>
            <a:off x="685800" y="1143000"/>
            <a:ext cx="5484240" cy="3084120"/>
          </a:xfrm>
          <a:prstGeom prst="rect">
            <a:avLst/>
          </a:prstGeom>
          <a:ln w="0">
            <a:noFill/>
          </a:ln>
        </p:spPr>
      </p:sp>
      <p:sp>
        <p:nvSpPr>
          <p:cNvPr id="179"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80" name="PlaceHolder 3"/>
          <p:cNvSpPr>
            <a:spLocks noGrp="1"/>
          </p:cNvSpPr>
          <p:nvPr>
            <p:ph type="sldNum" idx="54"/>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sldImg"/>
          </p:nvPr>
        </p:nvSpPr>
        <p:spPr>
          <a:xfrm>
            <a:off x="685800" y="1143000"/>
            <a:ext cx="5484240" cy="3084120"/>
          </a:xfrm>
          <a:prstGeom prst="rect">
            <a:avLst/>
          </a:prstGeom>
          <a:ln w="0">
            <a:noFill/>
          </a:ln>
        </p:spPr>
      </p:sp>
      <p:sp>
        <p:nvSpPr>
          <p:cNvPr id="182"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83" name="PlaceHolder 3"/>
          <p:cNvSpPr>
            <a:spLocks noGrp="1"/>
          </p:cNvSpPr>
          <p:nvPr>
            <p:ph type="sldNum" idx="55"/>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sldImg"/>
          </p:nvPr>
        </p:nvSpPr>
        <p:spPr>
          <a:xfrm>
            <a:off x="685800" y="1143000"/>
            <a:ext cx="5484240" cy="3084120"/>
          </a:xfrm>
          <a:prstGeom prst="rect">
            <a:avLst/>
          </a:prstGeom>
          <a:ln w="0">
            <a:noFill/>
          </a:ln>
        </p:spPr>
      </p:sp>
      <p:sp>
        <p:nvSpPr>
          <p:cNvPr id="185"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86" name="PlaceHolder 3"/>
          <p:cNvSpPr>
            <a:spLocks noGrp="1"/>
          </p:cNvSpPr>
          <p:nvPr>
            <p:ph type="sldNum" idx="56"/>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sldImg"/>
          </p:nvPr>
        </p:nvSpPr>
        <p:spPr>
          <a:xfrm>
            <a:off x="685800" y="1143000"/>
            <a:ext cx="5484240" cy="3084120"/>
          </a:xfrm>
          <a:prstGeom prst="rect">
            <a:avLst/>
          </a:prstGeom>
          <a:ln w="0">
            <a:noFill/>
          </a:ln>
        </p:spPr>
      </p:sp>
      <p:sp>
        <p:nvSpPr>
          <p:cNvPr id="188"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89" name="PlaceHolder 3"/>
          <p:cNvSpPr>
            <a:spLocks noGrp="1"/>
          </p:cNvSpPr>
          <p:nvPr>
            <p:ph type="sldNum" idx="57"/>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sldImg"/>
          </p:nvPr>
        </p:nvSpPr>
        <p:spPr>
          <a:xfrm>
            <a:off x="685800" y="1143000"/>
            <a:ext cx="5484240" cy="3084120"/>
          </a:xfrm>
          <a:prstGeom prst="rect">
            <a:avLst/>
          </a:prstGeom>
          <a:ln w="0">
            <a:noFill/>
          </a:ln>
        </p:spPr>
      </p:sp>
      <p:sp>
        <p:nvSpPr>
          <p:cNvPr id="191"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92" name="PlaceHolder 3"/>
          <p:cNvSpPr>
            <a:spLocks noGrp="1"/>
          </p:cNvSpPr>
          <p:nvPr>
            <p:ph type="sldNum" idx="58"/>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sldImg"/>
          </p:nvPr>
        </p:nvSpPr>
        <p:spPr>
          <a:xfrm>
            <a:off x="685800" y="1143000"/>
            <a:ext cx="5484240" cy="3084120"/>
          </a:xfrm>
          <a:prstGeom prst="rect">
            <a:avLst/>
          </a:prstGeom>
          <a:ln w="0">
            <a:noFill/>
          </a:ln>
        </p:spPr>
      </p:sp>
      <p:sp>
        <p:nvSpPr>
          <p:cNvPr id="194"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95" name="PlaceHolder 3"/>
          <p:cNvSpPr>
            <a:spLocks noGrp="1"/>
          </p:cNvSpPr>
          <p:nvPr>
            <p:ph type="sldNum" idx="59"/>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sldImg"/>
          </p:nvPr>
        </p:nvSpPr>
        <p:spPr>
          <a:xfrm>
            <a:off x="685800" y="1143000"/>
            <a:ext cx="5484240" cy="3084120"/>
          </a:xfrm>
          <a:prstGeom prst="rect">
            <a:avLst/>
          </a:prstGeom>
          <a:ln w="0">
            <a:noFill/>
          </a:ln>
        </p:spPr>
      </p:sp>
      <p:sp>
        <p:nvSpPr>
          <p:cNvPr id="197"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98" name="PlaceHolder 3"/>
          <p:cNvSpPr>
            <a:spLocks noGrp="1"/>
          </p:cNvSpPr>
          <p:nvPr>
            <p:ph type="sldNum" idx="60"/>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sldImg"/>
          </p:nvPr>
        </p:nvSpPr>
        <p:spPr>
          <a:xfrm>
            <a:off x="685800" y="1143000"/>
            <a:ext cx="5484240" cy="3084120"/>
          </a:xfrm>
          <a:prstGeom prst="rect">
            <a:avLst/>
          </a:prstGeom>
          <a:ln w="0">
            <a:noFill/>
          </a:ln>
        </p:spPr>
      </p:sp>
      <p:sp>
        <p:nvSpPr>
          <p:cNvPr id="200"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201" name="PlaceHolder 3"/>
          <p:cNvSpPr>
            <a:spLocks noGrp="1"/>
          </p:cNvSpPr>
          <p:nvPr>
            <p:ph type="sldNum" idx="61"/>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685800" y="1143000"/>
            <a:ext cx="5484240" cy="3084120"/>
          </a:xfrm>
          <a:prstGeom prst="rect">
            <a:avLst/>
          </a:prstGeom>
          <a:ln w="0">
            <a:noFill/>
          </a:ln>
        </p:spPr>
      </p:sp>
      <p:sp>
        <p:nvSpPr>
          <p:cNvPr id="149"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50" name="PlaceHolder 3"/>
          <p:cNvSpPr>
            <a:spLocks noGrp="1"/>
          </p:cNvSpPr>
          <p:nvPr>
            <p:ph type="sldNum" idx="44"/>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PlaceHolder 1"/>
          <p:cNvSpPr>
            <a:spLocks noGrp="1"/>
          </p:cNvSpPr>
          <p:nvPr>
            <p:ph type="sldImg"/>
          </p:nvPr>
        </p:nvSpPr>
        <p:spPr>
          <a:xfrm>
            <a:off x="216000" y="812520"/>
            <a:ext cx="7126920" cy="4008600"/>
          </a:xfrm>
          <a:prstGeom prst="rect">
            <a:avLst/>
          </a:prstGeom>
          <a:ln w="0">
            <a:noFill/>
          </a:ln>
        </p:spPr>
      </p:sp>
      <p:sp>
        <p:nvSpPr>
          <p:cNvPr id="203" name="PlaceHolder 2"/>
          <p:cNvSpPr>
            <a:spLocks noGrp="1"/>
          </p:cNvSpPr>
          <p:nvPr>
            <p:ph type="body"/>
          </p:nvPr>
        </p:nvSpPr>
        <p:spPr>
          <a:xfrm>
            <a:off x="756000" y="5078520"/>
            <a:ext cx="6047280" cy="4810680"/>
          </a:xfrm>
          <a:prstGeom prst="rect">
            <a:avLst/>
          </a:prstGeom>
          <a:noFill/>
          <a:ln w="0">
            <a:noFill/>
          </a:ln>
        </p:spPr>
        <p:txBody>
          <a:bodyPr lIns="0" rIns="0" tIns="0" bIns="0" anchor="t">
            <a:noAutofit/>
          </a:bodyPr>
          <a:p>
            <a:pPr marL="216000" indent="-216000">
              <a:buNone/>
            </a:pPr>
            <a:endParaRPr b="0" lang="en-US" sz="1800" strike="noStrike" u="none">
              <a:solidFill>
                <a:srgbClr val="000000"/>
              </a:solidFill>
              <a:uFillTx/>
              <a:latin typeface="Arial"/>
            </a:endParaRPr>
          </a:p>
        </p:txBody>
      </p:sp>
      <p:sp>
        <p:nvSpPr>
          <p:cNvPr id="204" name="PlaceHolder 3"/>
          <p:cNvSpPr>
            <a:spLocks noGrp="1"/>
          </p:cNvSpPr>
          <p:nvPr>
            <p:ph type="sldNum" idx="62"/>
          </p:nvPr>
        </p:nvSpPr>
        <p:spPr>
          <a:xfrm>
            <a:off x="4278960" y="10157400"/>
            <a:ext cx="3280320" cy="533880"/>
          </a:xfrm>
          <a:prstGeom prst="rect">
            <a:avLst/>
          </a:prstGeom>
          <a:noFill/>
          <a:ln w="0">
            <a:noFill/>
          </a:ln>
        </p:spPr>
        <p:txBody>
          <a:bodyPr lIns="0" rIns="0" tIns="0" bIns="0" anchor="b">
            <a:noAutofit/>
          </a:bodyPr>
          <a:p>
            <a:pPr indent="0">
              <a:buNone/>
            </a:pPr>
            <a:endParaRPr b="0" lang="en-US" sz="1400" strike="noStrike" u="none">
              <a:solidFill>
                <a:srgbClr val="000000"/>
              </a:solidFill>
              <a:uFillTx/>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216000" y="812520"/>
            <a:ext cx="7126200" cy="4007880"/>
          </a:xfrm>
          <a:prstGeom prst="rect">
            <a:avLst/>
          </a:prstGeom>
          <a:ln w="0">
            <a:noFill/>
          </a:ln>
        </p:spPr>
      </p:sp>
      <p:sp>
        <p:nvSpPr>
          <p:cNvPr id="206" name="PlaceHolder 2"/>
          <p:cNvSpPr>
            <a:spLocks noGrp="1"/>
          </p:cNvSpPr>
          <p:nvPr>
            <p:ph type="body"/>
          </p:nvPr>
        </p:nvSpPr>
        <p:spPr>
          <a:xfrm>
            <a:off x="756000" y="5078520"/>
            <a:ext cx="6046560" cy="4809960"/>
          </a:xfrm>
          <a:prstGeom prst="rect">
            <a:avLst/>
          </a:prstGeom>
          <a:noFill/>
          <a:ln w="0">
            <a:noFill/>
          </a:ln>
        </p:spPr>
        <p:txBody>
          <a:bodyPr lIns="0" rIns="0" tIns="0" bIns="0" anchor="t">
            <a:noAutofit/>
          </a:bodyPr>
          <a:p>
            <a:pPr marL="216000" indent="-216000">
              <a:buNone/>
            </a:pPr>
            <a:endParaRPr b="0" lang="en-US" sz="1800" strike="noStrike" u="none">
              <a:solidFill>
                <a:srgbClr val="000000"/>
              </a:solidFill>
              <a:uFillTx/>
              <a:latin typeface="Arial"/>
            </a:endParaRPr>
          </a:p>
        </p:txBody>
      </p:sp>
      <p:sp>
        <p:nvSpPr>
          <p:cNvPr id="207" name="PlaceHolder 3"/>
          <p:cNvSpPr>
            <a:spLocks noGrp="1"/>
          </p:cNvSpPr>
          <p:nvPr>
            <p:ph type="sldNum" idx="63"/>
          </p:nvPr>
        </p:nvSpPr>
        <p:spPr>
          <a:xfrm>
            <a:off x="4278960" y="10157400"/>
            <a:ext cx="3279600" cy="533160"/>
          </a:xfrm>
          <a:prstGeom prst="rect">
            <a:avLst/>
          </a:prstGeom>
          <a:noFill/>
          <a:ln w="0">
            <a:noFill/>
          </a:ln>
        </p:spPr>
        <p:txBody>
          <a:bodyPr lIns="0" rIns="0" tIns="0" bIns="0" anchor="b">
            <a:noAutofit/>
          </a:bodyPr>
          <a:p>
            <a:pPr indent="0">
              <a:buNone/>
            </a:pPr>
            <a:endParaRPr b="0" lang="en-US" sz="1400" strike="noStrike" u="none">
              <a:solidFill>
                <a:srgbClr val="000000"/>
              </a:solidFill>
              <a:uFillTx/>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685800" y="1143000"/>
            <a:ext cx="5484240" cy="3084120"/>
          </a:xfrm>
          <a:prstGeom prst="rect">
            <a:avLst/>
          </a:prstGeom>
          <a:ln w="0">
            <a:noFill/>
          </a:ln>
        </p:spPr>
      </p:sp>
      <p:sp>
        <p:nvSpPr>
          <p:cNvPr id="209"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210" name="PlaceHolder 3"/>
          <p:cNvSpPr>
            <a:spLocks noGrp="1"/>
          </p:cNvSpPr>
          <p:nvPr>
            <p:ph type="sldNum" idx="64"/>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685800" y="1143000"/>
            <a:ext cx="5484240" cy="3084120"/>
          </a:xfrm>
          <a:prstGeom prst="rect">
            <a:avLst/>
          </a:prstGeom>
          <a:ln w="0">
            <a:noFill/>
          </a:ln>
        </p:spPr>
      </p:sp>
      <p:sp>
        <p:nvSpPr>
          <p:cNvPr id="212"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213" name="PlaceHolder 3"/>
          <p:cNvSpPr>
            <a:spLocks noGrp="1"/>
          </p:cNvSpPr>
          <p:nvPr>
            <p:ph type="sldNum" idx="65"/>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685800" y="1143000"/>
            <a:ext cx="5484240" cy="3084120"/>
          </a:xfrm>
          <a:prstGeom prst="rect">
            <a:avLst/>
          </a:prstGeom>
          <a:ln w="0">
            <a:noFill/>
          </a:ln>
        </p:spPr>
      </p:sp>
      <p:sp>
        <p:nvSpPr>
          <p:cNvPr id="152"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53" name="PlaceHolder 3"/>
          <p:cNvSpPr>
            <a:spLocks noGrp="1"/>
          </p:cNvSpPr>
          <p:nvPr>
            <p:ph type="sldNum" idx="45"/>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685800" y="1143000"/>
            <a:ext cx="5484240" cy="3084120"/>
          </a:xfrm>
          <a:prstGeom prst="rect">
            <a:avLst/>
          </a:prstGeom>
          <a:ln w="0">
            <a:noFill/>
          </a:ln>
        </p:spPr>
      </p:sp>
      <p:sp>
        <p:nvSpPr>
          <p:cNvPr id="155"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56" name="PlaceHolder 3"/>
          <p:cNvSpPr>
            <a:spLocks noGrp="1"/>
          </p:cNvSpPr>
          <p:nvPr>
            <p:ph type="sldNum" idx="46"/>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685800" y="1143000"/>
            <a:ext cx="5484240" cy="3084120"/>
          </a:xfrm>
          <a:prstGeom prst="rect">
            <a:avLst/>
          </a:prstGeom>
          <a:ln w="0">
            <a:noFill/>
          </a:ln>
        </p:spPr>
      </p:sp>
      <p:sp>
        <p:nvSpPr>
          <p:cNvPr id="158"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59" name="PlaceHolder 3"/>
          <p:cNvSpPr>
            <a:spLocks noGrp="1"/>
          </p:cNvSpPr>
          <p:nvPr>
            <p:ph type="sldNum" idx="47"/>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685800" y="1143000"/>
            <a:ext cx="5484240" cy="3084120"/>
          </a:xfrm>
          <a:prstGeom prst="rect">
            <a:avLst/>
          </a:prstGeom>
          <a:ln w="0">
            <a:noFill/>
          </a:ln>
        </p:spPr>
      </p:sp>
      <p:sp>
        <p:nvSpPr>
          <p:cNvPr id="161"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62" name="PlaceHolder 3"/>
          <p:cNvSpPr>
            <a:spLocks noGrp="1"/>
          </p:cNvSpPr>
          <p:nvPr>
            <p:ph type="sldNum" idx="48"/>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685800" y="1143000"/>
            <a:ext cx="5484240" cy="3084120"/>
          </a:xfrm>
          <a:prstGeom prst="rect">
            <a:avLst/>
          </a:prstGeom>
          <a:ln w="0">
            <a:noFill/>
          </a:ln>
        </p:spPr>
      </p:sp>
      <p:sp>
        <p:nvSpPr>
          <p:cNvPr id="164"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65" name="PlaceHolder 3"/>
          <p:cNvSpPr>
            <a:spLocks noGrp="1"/>
          </p:cNvSpPr>
          <p:nvPr>
            <p:ph type="sldNum" idx="49"/>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sldImg"/>
          </p:nvPr>
        </p:nvSpPr>
        <p:spPr>
          <a:xfrm>
            <a:off x="685800" y="1143000"/>
            <a:ext cx="5484240" cy="3084120"/>
          </a:xfrm>
          <a:prstGeom prst="rect">
            <a:avLst/>
          </a:prstGeom>
          <a:ln w="0">
            <a:noFill/>
          </a:ln>
        </p:spPr>
      </p:sp>
      <p:sp>
        <p:nvSpPr>
          <p:cNvPr id="167"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68" name="PlaceHolder 3"/>
          <p:cNvSpPr>
            <a:spLocks noGrp="1"/>
          </p:cNvSpPr>
          <p:nvPr>
            <p:ph type="sldNum" idx="50"/>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sldImg"/>
          </p:nvPr>
        </p:nvSpPr>
        <p:spPr>
          <a:xfrm>
            <a:off x="685800" y="1143000"/>
            <a:ext cx="5484240" cy="3084120"/>
          </a:xfrm>
          <a:prstGeom prst="rect">
            <a:avLst/>
          </a:prstGeom>
          <a:ln w="0">
            <a:noFill/>
          </a:ln>
        </p:spPr>
      </p:sp>
      <p:sp>
        <p:nvSpPr>
          <p:cNvPr id="170" name="PlaceHolder 2"/>
          <p:cNvSpPr>
            <a:spLocks noGrp="1"/>
          </p:cNvSpPr>
          <p:nvPr>
            <p:ph type="body"/>
          </p:nvPr>
        </p:nvSpPr>
        <p:spPr>
          <a:xfrm>
            <a:off x="685800" y="4400640"/>
            <a:ext cx="5484240" cy="35982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171" name="PlaceHolder 3"/>
          <p:cNvSpPr>
            <a:spLocks noGrp="1"/>
          </p:cNvSpPr>
          <p:nvPr>
            <p:ph type="sldNum" idx="51"/>
          </p:nvPr>
        </p:nvSpPr>
        <p:spPr>
          <a:xfrm>
            <a:off x="3884760" y="8685360"/>
            <a:ext cx="2969640" cy="456480"/>
          </a:xfrm>
          <a:prstGeom prst="rect">
            <a:avLst/>
          </a:prstGeom>
          <a:noFill/>
          <a:ln w="0">
            <a:noFill/>
          </a:ln>
        </p:spPr>
        <p:txBody>
          <a:bodyPr lIns="91440" rIns="91440" tIns="45720" bIns="45720" anchor="b">
            <a:noAutofit/>
          </a:bodyPr>
          <a:p>
            <a:pPr indent="0">
              <a:buNone/>
            </a:pPr>
            <a:endParaRPr b="0" lang="en-US" sz="14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9EE9DD72-0E41-4895-998A-01074F2257F8}"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56F1A584-B0BB-4360-ADA5-3A623A66CB83}" type="slidenum">
              <a:t>&lt;#&gt;</a:t>
            </a:fld>
          </a:p>
        </p:txBody>
      </p:sp>
      <p:sp>
        <p:nvSpPr>
          <p:cNvPr id="4" name="PlaceHolder 3"/>
          <p:cNvSpPr>
            <a:spLocks noGrp="1"/>
          </p:cNvSpPr>
          <p:nvPr>
            <p:ph type="dt" idx="27"/>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2F63959D-8450-4901-B5B9-3FD8ED8E902A}" type="slidenum">
              <a:t>&lt;#&gt;</a:t>
            </a:fld>
          </a:p>
        </p:txBody>
      </p:sp>
      <p:sp>
        <p:nvSpPr>
          <p:cNvPr id="6" name="PlaceHolder 5"/>
          <p:cNvSpPr>
            <a:spLocks noGrp="1"/>
          </p:cNvSpPr>
          <p:nvPr>
            <p:ph type="dt" idx="27"/>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le Only">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9B19B96D-F697-4EF0-A910-3CC7023DBD59}" type="slidenum">
              <a:t>&lt;#&gt;</a:t>
            </a:fld>
          </a:p>
        </p:txBody>
      </p:sp>
      <p:sp>
        <p:nvSpPr>
          <p:cNvPr id="4" name="PlaceHolder 3"/>
          <p:cNvSpPr>
            <a:spLocks noGrp="1"/>
          </p:cNvSpPr>
          <p:nvPr>
            <p:ph type="dt" idx="27"/>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Only">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66705B11-9AD8-4D10-B35E-8AFB36DE4960}" type="slidenum">
              <a:t>&lt;#&gt;</a:t>
            </a:fld>
          </a:p>
        </p:txBody>
      </p:sp>
      <p:sp>
        <p:nvSpPr>
          <p:cNvPr id="4" name="PlaceHolder 3"/>
          <p:cNvSpPr>
            <a:spLocks noGrp="1"/>
          </p:cNvSpPr>
          <p:nvPr>
            <p:ph type="dt" idx="27"/>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30D4ADB9-4CDC-4CFD-AA1B-0745A81278AC}" type="slidenum">
              <a:t>&lt;#&gt;</a:t>
            </a:fld>
          </a:p>
        </p:txBody>
      </p:sp>
      <p:sp>
        <p:nvSpPr>
          <p:cNvPr id="6" name="PlaceHolder 5"/>
          <p:cNvSpPr>
            <a:spLocks noGrp="1"/>
          </p:cNvSpPr>
          <p:nvPr>
            <p:ph type="dt" idx="27"/>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EB499238-1515-4382-9926-06F3200B2533}" type="slidenum">
              <a:t>&lt;#&gt;</a:t>
            </a:fld>
          </a:p>
        </p:txBody>
      </p:sp>
      <p:sp>
        <p:nvSpPr>
          <p:cNvPr id="5" name="PlaceHolder 4"/>
          <p:cNvSpPr>
            <a:spLocks noGrp="1"/>
          </p:cNvSpPr>
          <p:nvPr>
            <p:ph type="dt" idx="27"/>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sp>
        <p:nvSpPr>
          <p:cNvPr id="64"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6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8B285E46-E18B-4ACC-8507-8E3A7B107EEE}"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8C1EC0E7-2464-42A0-9C0A-F2C3694406E0}"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p>
            <a:r>
              <a:t>Footer</a:t>
            </a:r>
          </a:p>
        </p:txBody>
      </p:sp>
      <p:sp>
        <p:nvSpPr>
          <p:cNvPr id="3" name="PlaceHolder 2"/>
          <p:cNvSpPr>
            <a:spLocks noGrp="1"/>
          </p:cNvSpPr>
          <p:nvPr>
            <p:ph type="sldNum" idx="35"/>
          </p:nvPr>
        </p:nvSpPr>
        <p:spPr/>
        <p:txBody>
          <a:bodyPr/>
          <a:p>
            <a:fld id="{DB9C7182-B869-4F10-9F9B-DB4D6FDC144E}" type="slidenum">
              <a:t>&lt;#&gt;</a:t>
            </a:fld>
          </a:p>
        </p:txBody>
      </p:sp>
      <p:sp>
        <p:nvSpPr>
          <p:cNvPr id="4" name="PlaceHolder 3"/>
          <p:cNvSpPr>
            <a:spLocks noGrp="1"/>
          </p:cNvSpPr>
          <p:nvPr>
            <p:ph type="dt" idx="3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42D22747-EB77-436C-BADB-400D5F5BB9E9}" type="slidenum">
              <a:t>&lt;#&gt;</a:t>
            </a:fld>
          </a:p>
        </p:txBody>
      </p:sp>
      <p:sp>
        <p:nvSpPr>
          <p:cNvPr id="4" name="PlaceHolder 3"/>
          <p:cNvSpPr>
            <a:spLocks noGrp="1"/>
          </p:cNvSpPr>
          <p:nvPr>
            <p:ph type="dt" idx="39"/>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C0D0703-6E57-4B79-A470-3D79836CEF5C}"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38C0FD12-A27F-408F-A89A-5D9F2B9D76B8}"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1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873D95F-95A9-498E-8B7E-66C983C2FA1D}"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2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19799A1D-9E79-4BDC-A442-E209EC38BC96}"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0063D815-55C6-495A-A918-A17B9A49C504}"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19"/>
          </p:nvPr>
        </p:nvSpPr>
        <p:spPr/>
        <p:txBody>
          <a:bodyPr/>
          <a:p>
            <a:r>
              <a:t>Footer</a:t>
            </a:r>
          </a:p>
        </p:txBody>
      </p:sp>
      <p:sp>
        <p:nvSpPr>
          <p:cNvPr id="6" name="PlaceHolder 5"/>
          <p:cNvSpPr>
            <a:spLocks noGrp="1"/>
          </p:cNvSpPr>
          <p:nvPr>
            <p:ph type="sldNum" idx="20"/>
          </p:nvPr>
        </p:nvSpPr>
        <p:spPr/>
        <p:txBody>
          <a:bodyPr/>
          <a:p>
            <a:fld id="{5BCDFC1B-D4BB-4BD7-8306-B3796FA3BED1}" type="slidenum">
              <a:t>&lt;#&gt;</a:t>
            </a:fld>
          </a:p>
        </p:txBody>
      </p:sp>
      <p:sp>
        <p:nvSpPr>
          <p:cNvPr id="7" name="PlaceHolder 6"/>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DCE7BBE0-AE78-428F-A143-695E9B9BFC98}"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25"/>
          </p:nvPr>
        </p:nvSpPr>
        <p:spPr/>
        <p:txBody>
          <a:bodyPr/>
          <a:p>
            <a:r>
              <a:t>Footer</a:t>
            </a:r>
          </a:p>
        </p:txBody>
      </p:sp>
      <p:sp>
        <p:nvSpPr>
          <p:cNvPr id="6" name="PlaceHolder 5"/>
          <p:cNvSpPr>
            <a:spLocks noGrp="1"/>
          </p:cNvSpPr>
          <p:nvPr>
            <p:ph type="sldNum" idx="26"/>
          </p:nvPr>
        </p:nvSpPr>
        <p:spPr/>
        <p:txBody>
          <a:bodyPr/>
          <a:p>
            <a:fld id="{853AF02E-7884-4518-94F3-E0EC1773F73B}" type="slidenum">
              <a:t>&lt;#&gt;</a:t>
            </a:fld>
          </a:p>
        </p:txBody>
      </p:sp>
      <p:sp>
        <p:nvSpPr>
          <p:cNvPr id="7" name="PlaceHolder 6"/>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6.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7.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8.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slideLayout" Target="../slideLayouts/slideLayout12.xml"/><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 name="PlaceHolder 2"/>
          <p:cNvSpPr>
            <a:spLocks noGrp="1"/>
          </p:cNvSpPr>
          <p:nvPr>
            <p:ph type="ftr" idx="1"/>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 name="PlaceHolder 3"/>
          <p:cNvSpPr>
            <a:spLocks noGrp="1"/>
          </p:cNvSpPr>
          <p:nvPr>
            <p:ph type="sldNum" idx="2"/>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Arial"/>
                <a:ea typeface="Arial"/>
              </a:defRPr>
            </a:lvl1pPr>
          </a:lstStyle>
          <a:p>
            <a:pPr indent="0" algn="r" defTabSz="914400">
              <a:lnSpc>
                <a:spcPct val="100000"/>
              </a:lnSpc>
              <a:buNone/>
              <a:tabLst>
                <a:tab algn="l" pos="0"/>
              </a:tabLst>
            </a:pPr>
            <a:fld id="{42EB1D42-73D1-4240-9089-B9C32386C512}" type="slidenum">
              <a:rPr b="0" lang="en-US" sz="900" strike="noStrike" u="none">
                <a:solidFill>
                  <a:schemeClr val="dk1">
                    <a:tint val="75000"/>
                  </a:schemeClr>
                </a:solidFill>
                <a:uFillTx/>
                <a:latin typeface="Arial"/>
                <a:ea typeface="Arial"/>
              </a:rPr>
              <a:t>&lt;number&gt;</a:t>
            </a:fld>
            <a:endParaRPr b="0" lang="en-US" sz="900" strike="noStrike" u="none">
              <a:solidFill>
                <a:srgbClr val="000000"/>
              </a:solidFill>
              <a:uFillTx/>
              <a:latin typeface="Times New Roman"/>
            </a:endParaRPr>
          </a:p>
        </p:txBody>
      </p:sp>
      <p:sp>
        <p:nvSpPr>
          <p:cNvPr id="3" name="PlaceHolder 4"/>
          <p:cNvSpPr>
            <a:spLocks noGrp="1"/>
          </p:cNvSpPr>
          <p:nvPr>
            <p:ph type="dt" idx="3"/>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60"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61" name="PlaceHolder 3"/>
          <p:cNvSpPr>
            <a:spLocks noGrp="1"/>
          </p:cNvSpPr>
          <p:nvPr>
            <p:ph type="ftr" idx="28"/>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2" name="PlaceHolder 4"/>
          <p:cNvSpPr>
            <a:spLocks noGrp="1"/>
          </p:cNvSpPr>
          <p:nvPr>
            <p:ph type="sldNum" idx="29"/>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Arial"/>
                <a:ea typeface="Arial"/>
              </a:defRPr>
            </a:lvl1pPr>
          </a:lstStyle>
          <a:p>
            <a:pPr indent="0" algn="r" defTabSz="914400">
              <a:lnSpc>
                <a:spcPct val="100000"/>
              </a:lnSpc>
              <a:buNone/>
              <a:tabLst>
                <a:tab algn="l" pos="0"/>
              </a:tabLst>
            </a:pPr>
            <a:fld id="{A321D5F1-FCBD-4035-8C47-987198637B71}" type="slidenum">
              <a:rPr b="0" lang="en-US" sz="900" strike="noStrike" u="none">
                <a:solidFill>
                  <a:schemeClr val="dk1">
                    <a:tint val="75000"/>
                  </a:schemeClr>
                </a:solidFill>
                <a:uFillTx/>
                <a:latin typeface="Arial"/>
                <a:ea typeface="Arial"/>
              </a:rPr>
              <a:t>&lt;number&gt;</a:t>
            </a:fld>
            <a:endParaRPr b="0" lang="en-US" sz="900" strike="noStrike" u="none">
              <a:solidFill>
                <a:srgbClr val="000000"/>
              </a:solidFill>
              <a:uFillTx/>
              <a:latin typeface="Times New Roman"/>
            </a:endParaRPr>
          </a:p>
        </p:txBody>
      </p:sp>
      <p:sp>
        <p:nvSpPr>
          <p:cNvPr id="63" name="PlaceHolder 5"/>
          <p:cNvSpPr>
            <a:spLocks noGrp="1"/>
          </p:cNvSpPr>
          <p:nvPr>
            <p:ph type="dt" idx="30"/>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PlaceHolder 1"/>
          <p:cNvSpPr>
            <a:spLocks noGrp="1"/>
          </p:cNvSpPr>
          <p:nvPr>
            <p:ph type="ftr" idx="31"/>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67" name="PlaceHolder 2"/>
          <p:cNvSpPr>
            <a:spLocks noGrp="1"/>
          </p:cNvSpPr>
          <p:nvPr>
            <p:ph type="sldNum" idx="32"/>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Arial"/>
                <a:ea typeface="Arial"/>
              </a:defRPr>
            </a:lvl1pPr>
          </a:lstStyle>
          <a:p>
            <a:pPr indent="0" algn="r" defTabSz="914400">
              <a:lnSpc>
                <a:spcPct val="100000"/>
              </a:lnSpc>
              <a:buNone/>
              <a:tabLst>
                <a:tab algn="l" pos="0"/>
              </a:tabLst>
            </a:pPr>
            <a:fld id="{2A34995B-29D0-4EAE-90EB-B97A624E70BE}" type="slidenum">
              <a:rPr b="0" lang="en-US" sz="900" strike="noStrike" u="none">
                <a:solidFill>
                  <a:schemeClr val="dk1">
                    <a:tint val="75000"/>
                  </a:schemeClr>
                </a:solidFill>
                <a:uFillTx/>
                <a:latin typeface="Arial"/>
                <a:ea typeface="Arial"/>
              </a:rPr>
              <a:t>1</a:t>
            </a:fld>
            <a:endParaRPr b="0" lang="en-US" sz="900" strike="noStrike" u="none">
              <a:solidFill>
                <a:srgbClr val="000000"/>
              </a:solidFill>
              <a:uFillTx/>
              <a:latin typeface="Times New Roman"/>
            </a:endParaRPr>
          </a:p>
        </p:txBody>
      </p:sp>
      <p:sp>
        <p:nvSpPr>
          <p:cNvPr id="68" name="PlaceHolder 3"/>
          <p:cNvSpPr>
            <a:spLocks noGrp="1"/>
          </p:cNvSpPr>
          <p:nvPr>
            <p:ph type="dt" idx="33"/>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9" name="PlaceHolder 1"/>
          <p:cNvSpPr>
            <a:spLocks noGrp="1"/>
          </p:cNvSpPr>
          <p:nvPr>
            <p:ph type="ftr" idx="34"/>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70" name="PlaceHolder 2"/>
          <p:cNvSpPr>
            <a:spLocks noGrp="1"/>
          </p:cNvSpPr>
          <p:nvPr>
            <p:ph type="sldNum" idx="35"/>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Arial"/>
                <a:ea typeface="Arial"/>
              </a:defRPr>
            </a:lvl1pPr>
          </a:lstStyle>
          <a:p>
            <a:pPr indent="0" algn="r" defTabSz="914400">
              <a:lnSpc>
                <a:spcPct val="100000"/>
              </a:lnSpc>
              <a:buNone/>
              <a:tabLst>
                <a:tab algn="l" pos="0"/>
              </a:tabLst>
            </a:pPr>
            <a:fld id="{D3284CFE-4AE6-4C5F-B9AA-E88B4726D46B}" type="slidenum">
              <a:rPr b="0" lang="en-US" sz="900" strike="noStrike" u="none">
                <a:solidFill>
                  <a:schemeClr val="dk1">
                    <a:tint val="75000"/>
                  </a:schemeClr>
                </a:solidFill>
                <a:uFillTx/>
                <a:latin typeface="Arial"/>
                <a:ea typeface="Arial"/>
              </a:rPr>
              <a:t>1</a:t>
            </a:fld>
            <a:endParaRPr b="0" lang="en-US" sz="900" strike="noStrike" u="none">
              <a:solidFill>
                <a:srgbClr val="000000"/>
              </a:solidFill>
              <a:uFillTx/>
              <a:latin typeface="Times New Roman"/>
            </a:endParaRPr>
          </a:p>
        </p:txBody>
      </p:sp>
      <p:sp>
        <p:nvSpPr>
          <p:cNvPr id="71" name="PlaceHolder 3"/>
          <p:cNvSpPr>
            <a:spLocks noGrp="1"/>
          </p:cNvSpPr>
          <p:nvPr>
            <p:ph type="dt" idx="36"/>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ftr" idx="37"/>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73" name="PlaceHolder 2"/>
          <p:cNvSpPr>
            <a:spLocks noGrp="1"/>
          </p:cNvSpPr>
          <p:nvPr>
            <p:ph type="sldNum" idx="38"/>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Arial"/>
                <a:ea typeface="Arial"/>
              </a:defRPr>
            </a:lvl1pPr>
          </a:lstStyle>
          <a:p>
            <a:pPr indent="0" algn="r" defTabSz="914400">
              <a:lnSpc>
                <a:spcPct val="100000"/>
              </a:lnSpc>
              <a:buNone/>
              <a:tabLst>
                <a:tab algn="l" pos="0"/>
              </a:tabLst>
            </a:pPr>
            <a:fld id="{23472959-9E80-4D3B-A84D-AA9D2FCA12F9}" type="slidenum">
              <a:rPr b="0" lang="en-US" sz="900" strike="noStrike" u="none">
                <a:solidFill>
                  <a:schemeClr val="dk1">
                    <a:tint val="75000"/>
                  </a:schemeClr>
                </a:solidFill>
                <a:uFillTx/>
                <a:latin typeface="Arial"/>
                <a:ea typeface="Arial"/>
              </a:rPr>
              <a:t>1</a:t>
            </a:fld>
            <a:endParaRPr b="0" lang="en-US" sz="900" strike="noStrike" u="none">
              <a:solidFill>
                <a:srgbClr val="000000"/>
              </a:solidFill>
              <a:uFillTx/>
              <a:latin typeface="Times New Roman"/>
            </a:endParaRPr>
          </a:p>
        </p:txBody>
      </p:sp>
      <p:sp>
        <p:nvSpPr>
          <p:cNvPr id="74" name="PlaceHolder 3"/>
          <p:cNvSpPr>
            <a:spLocks noGrp="1"/>
          </p:cNvSpPr>
          <p:nvPr>
            <p:ph type="dt" idx="39"/>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 name="PlaceHolder 2"/>
          <p:cNvSpPr>
            <a:spLocks noGrp="1"/>
          </p:cNvSpPr>
          <p:nvPr>
            <p:ph type="sldNum" idx="5"/>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Arial"/>
                <a:ea typeface="Arial"/>
              </a:defRPr>
            </a:lvl1pPr>
          </a:lstStyle>
          <a:p>
            <a:pPr indent="0" algn="r" defTabSz="914400">
              <a:lnSpc>
                <a:spcPct val="100000"/>
              </a:lnSpc>
              <a:buNone/>
              <a:tabLst>
                <a:tab algn="l" pos="0"/>
              </a:tabLst>
            </a:pPr>
            <a:fld id="{0DA2CD85-9B8D-436F-9132-ADCC942C5C44}" type="slidenum">
              <a:rPr b="0" lang="en-US" sz="900" strike="noStrike" u="none">
                <a:solidFill>
                  <a:schemeClr val="dk1">
                    <a:tint val="75000"/>
                  </a:schemeClr>
                </a:solidFill>
                <a:uFillTx/>
                <a:latin typeface="Arial"/>
                <a:ea typeface="Arial"/>
              </a:rPr>
              <a:t>1</a:t>
            </a:fld>
            <a:endParaRPr b="0" lang="en-US" sz="900" strike="noStrike" u="none">
              <a:solidFill>
                <a:srgbClr val="000000"/>
              </a:solidFill>
              <a:uFillTx/>
              <a:latin typeface="Times New Roman"/>
            </a:endParaRPr>
          </a:p>
        </p:txBody>
      </p:sp>
      <p:sp>
        <p:nvSpPr>
          <p:cNvPr id="9" name="PlaceHolder 3"/>
          <p:cNvSpPr>
            <a:spLocks noGrp="1"/>
          </p:cNvSpPr>
          <p:nvPr>
            <p:ph type="dt" idx="6"/>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1" name="PlaceHolder 2"/>
          <p:cNvSpPr>
            <a:spLocks noGrp="1"/>
          </p:cNvSpPr>
          <p:nvPr>
            <p:ph type="sldNum" idx="8"/>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Arial"/>
                <a:ea typeface="Arial"/>
              </a:defRPr>
            </a:lvl1pPr>
          </a:lstStyle>
          <a:p>
            <a:pPr indent="0" algn="r" defTabSz="914400">
              <a:lnSpc>
                <a:spcPct val="100000"/>
              </a:lnSpc>
              <a:buNone/>
              <a:tabLst>
                <a:tab algn="l" pos="0"/>
              </a:tabLst>
            </a:pPr>
            <a:fld id="{DB27F875-BF70-42D9-8FA5-BCD606EFBB77}" type="slidenum">
              <a:rPr b="0" lang="en-US" sz="900" strike="noStrike" u="none">
                <a:solidFill>
                  <a:schemeClr val="dk1">
                    <a:tint val="75000"/>
                  </a:schemeClr>
                </a:solidFill>
                <a:uFillTx/>
                <a:latin typeface="Arial"/>
                <a:ea typeface="Arial"/>
              </a:rPr>
              <a:t>1</a:t>
            </a:fld>
            <a:endParaRPr b="0" lang="en-US" sz="900" strike="noStrike" u="none">
              <a:solidFill>
                <a:srgbClr val="000000"/>
              </a:solidFill>
              <a:uFillTx/>
              <a:latin typeface="Times New Roman"/>
            </a:endParaRPr>
          </a:p>
        </p:txBody>
      </p:sp>
      <p:sp>
        <p:nvSpPr>
          <p:cNvPr id="12" name="PlaceHolder 3"/>
          <p:cNvSpPr>
            <a:spLocks noGrp="1"/>
          </p:cNvSpPr>
          <p:nvPr>
            <p:ph type="dt" idx="9"/>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1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a:t>
            </a:r>
            <a:r>
              <a:rPr b="0" lang="en-US" sz="1800" strike="noStrike" u="none">
                <a:solidFill>
                  <a:srgbClr val="000000"/>
                </a:solidFill>
                <a:uFillTx/>
                <a:latin typeface="Arial"/>
              </a:rPr>
              <a:t>Level</a:t>
            </a:r>
            <a:endParaRPr b="0" lang="en-US" sz="1800" strike="noStrike" u="none">
              <a:solidFill>
                <a:srgbClr val="000000"/>
              </a:solidFill>
              <a:uFillTx/>
              <a:latin typeface="Arial"/>
            </a:endParaRPr>
          </a:p>
        </p:txBody>
      </p:sp>
      <p:sp>
        <p:nvSpPr>
          <p:cNvPr id="15" name="PlaceHolder 3"/>
          <p:cNvSpPr>
            <a:spLocks noGrp="1"/>
          </p:cNvSpPr>
          <p:nvPr>
            <p:ph type="ftr" idx="10"/>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6" name="PlaceHolder 4"/>
          <p:cNvSpPr>
            <a:spLocks noGrp="1"/>
          </p:cNvSpPr>
          <p:nvPr>
            <p:ph type="sldNum" idx="11"/>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Arial"/>
                <a:ea typeface="Arial"/>
              </a:defRPr>
            </a:lvl1pPr>
          </a:lstStyle>
          <a:p>
            <a:pPr indent="0" algn="r" defTabSz="914400">
              <a:lnSpc>
                <a:spcPct val="100000"/>
              </a:lnSpc>
              <a:buNone/>
              <a:tabLst>
                <a:tab algn="l" pos="0"/>
              </a:tabLst>
            </a:pPr>
            <a:fld id="{161C3001-1566-445A-8C31-89FAEE866602}" type="slidenum">
              <a:rPr b="0" lang="en-US" sz="900" strike="noStrike" u="none">
                <a:solidFill>
                  <a:schemeClr val="dk1">
                    <a:tint val="75000"/>
                  </a:schemeClr>
                </a:solidFill>
                <a:uFillTx/>
                <a:latin typeface="Arial"/>
                <a:ea typeface="Arial"/>
              </a:rPr>
              <a:t>&lt;number&gt;</a:t>
            </a:fld>
            <a:endParaRPr b="0" lang="en-US" sz="900" strike="noStrike" u="none">
              <a:solidFill>
                <a:srgbClr val="000000"/>
              </a:solidFill>
              <a:uFillTx/>
              <a:latin typeface="Times New Roman"/>
            </a:endParaRPr>
          </a:p>
        </p:txBody>
      </p:sp>
      <p:sp>
        <p:nvSpPr>
          <p:cNvPr id="17" name="PlaceHolder 5"/>
          <p:cNvSpPr>
            <a:spLocks noGrp="1"/>
          </p:cNvSpPr>
          <p:nvPr>
            <p:ph type="dt" idx="12"/>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2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a:t>
            </a:r>
            <a:r>
              <a:rPr b="0" lang="en-US" sz="1800" strike="noStrike" u="none">
                <a:solidFill>
                  <a:srgbClr val="000000"/>
                </a:solidFill>
                <a:uFillTx/>
                <a:latin typeface="Arial"/>
              </a:rPr>
              <a:t>Level</a:t>
            </a:r>
            <a:endParaRPr b="0" lang="en-US" sz="1800" strike="noStrike" u="none">
              <a:solidFill>
                <a:srgbClr val="000000"/>
              </a:solidFill>
              <a:uFillTx/>
              <a:latin typeface="Arial"/>
            </a:endParaRPr>
          </a:p>
        </p:txBody>
      </p:sp>
      <p:sp>
        <p:nvSpPr>
          <p:cNvPr id="22" name="PlaceHolder 3"/>
          <p:cNvSpPr>
            <a:spLocks noGrp="1"/>
          </p:cNvSpPr>
          <p:nvPr>
            <p:ph type="ftr" idx="13"/>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3" name="PlaceHolder 4"/>
          <p:cNvSpPr>
            <a:spLocks noGrp="1"/>
          </p:cNvSpPr>
          <p:nvPr>
            <p:ph type="sldNum" idx="14"/>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Arial"/>
                <a:ea typeface="Arial"/>
              </a:defRPr>
            </a:lvl1pPr>
          </a:lstStyle>
          <a:p>
            <a:pPr indent="0" algn="r" defTabSz="914400">
              <a:lnSpc>
                <a:spcPct val="100000"/>
              </a:lnSpc>
              <a:buNone/>
              <a:tabLst>
                <a:tab algn="l" pos="0"/>
              </a:tabLst>
            </a:pPr>
            <a:fld id="{FE15B027-2C60-4DBE-B912-99C37BEDC5D4}" type="slidenum">
              <a:rPr b="0" lang="en-US" sz="900" strike="noStrike" u="none">
                <a:solidFill>
                  <a:schemeClr val="dk1">
                    <a:tint val="75000"/>
                  </a:schemeClr>
                </a:solidFill>
                <a:uFillTx/>
                <a:latin typeface="Arial"/>
                <a:ea typeface="Arial"/>
              </a:rPr>
              <a:t>&lt;number&gt;</a:t>
            </a:fld>
            <a:endParaRPr b="0" lang="en-US" sz="900" strike="noStrike" u="none">
              <a:solidFill>
                <a:srgbClr val="000000"/>
              </a:solidFill>
              <a:uFillTx/>
              <a:latin typeface="Times New Roman"/>
            </a:endParaRPr>
          </a:p>
        </p:txBody>
      </p:sp>
      <p:sp>
        <p:nvSpPr>
          <p:cNvPr id="24" name="PlaceHolder 5"/>
          <p:cNvSpPr>
            <a:spLocks noGrp="1"/>
          </p:cNvSpPr>
          <p:nvPr>
            <p:ph type="dt" idx="15"/>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ftr" idx="16"/>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8" name="PlaceHolder 2"/>
          <p:cNvSpPr>
            <a:spLocks noGrp="1"/>
          </p:cNvSpPr>
          <p:nvPr>
            <p:ph type="sldNum" idx="17"/>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Arial"/>
                <a:ea typeface="Arial"/>
              </a:defRPr>
            </a:lvl1pPr>
          </a:lstStyle>
          <a:p>
            <a:pPr indent="0" algn="r" defTabSz="914400">
              <a:lnSpc>
                <a:spcPct val="100000"/>
              </a:lnSpc>
              <a:buNone/>
              <a:tabLst>
                <a:tab algn="l" pos="0"/>
              </a:tabLst>
            </a:pPr>
            <a:fld id="{7E28C213-0CD7-4606-BD0D-2274F132DB91}" type="slidenum">
              <a:rPr b="0" lang="en-US" sz="900" strike="noStrike" u="none">
                <a:solidFill>
                  <a:schemeClr val="dk1">
                    <a:tint val="75000"/>
                  </a:schemeClr>
                </a:solidFill>
                <a:uFillTx/>
                <a:latin typeface="Arial"/>
                <a:ea typeface="Arial"/>
              </a:rPr>
              <a:t>1</a:t>
            </a:fld>
            <a:endParaRPr b="0" lang="en-US" sz="900" strike="noStrike" u="none">
              <a:solidFill>
                <a:srgbClr val="000000"/>
              </a:solidFill>
              <a:uFillTx/>
              <a:latin typeface="Times New Roman"/>
            </a:endParaRPr>
          </a:p>
        </p:txBody>
      </p:sp>
      <p:sp>
        <p:nvSpPr>
          <p:cNvPr id="29" name="PlaceHolder 3"/>
          <p:cNvSpPr>
            <a:spLocks noGrp="1"/>
          </p:cNvSpPr>
          <p:nvPr>
            <p:ph type="dt" idx="18"/>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30"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3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33"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34"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35" name="PlaceHolder 4"/>
          <p:cNvSpPr>
            <a:spLocks noGrp="1"/>
          </p:cNvSpPr>
          <p:nvPr>
            <p:ph type="ftr" idx="19"/>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36" name="PlaceHolder 5"/>
          <p:cNvSpPr>
            <a:spLocks noGrp="1"/>
          </p:cNvSpPr>
          <p:nvPr>
            <p:ph type="sldNum" idx="20"/>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Arial"/>
                <a:ea typeface="Arial"/>
              </a:defRPr>
            </a:lvl1pPr>
          </a:lstStyle>
          <a:p>
            <a:pPr indent="0" algn="r" defTabSz="914400">
              <a:lnSpc>
                <a:spcPct val="100000"/>
              </a:lnSpc>
              <a:buNone/>
              <a:tabLst>
                <a:tab algn="l" pos="0"/>
              </a:tabLst>
            </a:pPr>
            <a:fld id="{944EA9E7-9522-4B48-AE0F-77BAEF580711}" type="slidenum">
              <a:rPr b="0" lang="en-US" sz="900" strike="noStrike" u="none">
                <a:solidFill>
                  <a:schemeClr val="dk1">
                    <a:tint val="75000"/>
                  </a:schemeClr>
                </a:solidFill>
                <a:uFillTx/>
                <a:latin typeface="Arial"/>
                <a:ea typeface="Arial"/>
              </a:rPr>
              <a:t>&lt;number&gt;</a:t>
            </a:fld>
            <a:endParaRPr b="0" lang="en-US" sz="900" strike="noStrike" u="none">
              <a:solidFill>
                <a:srgbClr val="000000"/>
              </a:solidFill>
              <a:uFillTx/>
              <a:latin typeface="Times New Roman"/>
            </a:endParaRPr>
          </a:p>
        </p:txBody>
      </p:sp>
      <p:sp>
        <p:nvSpPr>
          <p:cNvPr id="37" name="PlaceHolder 6"/>
          <p:cNvSpPr>
            <a:spLocks noGrp="1"/>
          </p:cNvSpPr>
          <p:nvPr>
            <p:ph type="dt" idx="21"/>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22"/>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2" name="PlaceHolder 2"/>
          <p:cNvSpPr>
            <a:spLocks noGrp="1"/>
          </p:cNvSpPr>
          <p:nvPr>
            <p:ph type="sldNum" idx="23"/>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Arial"/>
                <a:ea typeface="Arial"/>
              </a:defRPr>
            </a:lvl1pPr>
          </a:lstStyle>
          <a:p>
            <a:pPr indent="0" algn="r" defTabSz="914400">
              <a:lnSpc>
                <a:spcPct val="100000"/>
              </a:lnSpc>
              <a:buNone/>
              <a:tabLst>
                <a:tab algn="l" pos="0"/>
              </a:tabLst>
            </a:pPr>
            <a:fld id="{91057313-C81C-4546-AA54-F92A5401A3CE}" type="slidenum">
              <a:rPr b="0" lang="en-US" sz="900" strike="noStrike" u="none">
                <a:solidFill>
                  <a:schemeClr val="dk1">
                    <a:tint val="75000"/>
                  </a:schemeClr>
                </a:solidFill>
                <a:uFillTx/>
                <a:latin typeface="Arial"/>
                <a:ea typeface="Arial"/>
              </a:rPr>
              <a:t>1</a:t>
            </a:fld>
            <a:endParaRPr b="0" lang="en-US" sz="900" strike="noStrike" u="none">
              <a:solidFill>
                <a:srgbClr val="000000"/>
              </a:solidFill>
              <a:uFillTx/>
              <a:latin typeface="Times New Roman"/>
            </a:endParaRPr>
          </a:p>
        </p:txBody>
      </p:sp>
      <p:sp>
        <p:nvSpPr>
          <p:cNvPr id="43" name="PlaceHolder 3"/>
          <p:cNvSpPr>
            <a:spLocks noGrp="1"/>
          </p:cNvSpPr>
          <p:nvPr>
            <p:ph type="dt" idx="24"/>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uFillTx/>
                <a:latin typeface="Arial"/>
              </a:rPr>
              <a:t>Click to edit the title text format</a:t>
            </a:r>
            <a:endParaRPr b="0" lang="en-US" sz="4400" strike="noStrike" u="none">
              <a:solidFill>
                <a:srgbClr val="000000"/>
              </a:solidFill>
              <a:uFillTx/>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47" name="PlaceHolder 2"/>
          <p:cNvSpPr>
            <a:spLocks noGrp="1"/>
          </p:cNvSpPr>
          <p:nvPr>
            <p:ph type="ftr" idx="25"/>
          </p:nvPr>
        </p:nvSpPr>
        <p:spPr>
          <a:xfrm>
            <a:off x="4038480" y="6356520"/>
            <a:ext cx="4112640" cy="36288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uFillTx/>
                <a:latin typeface="Times New Roman"/>
              </a:defRPr>
            </a:lvl1pPr>
          </a:lstStyle>
          <a:p>
            <a:pPr indent="0" algn="ctr">
              <a:lnSpc>
                <a:spcPct val="100000"/>
              </a:lnSpc>
              <a:buNone/>
              <a:tabLst>
                <a:tab algn="l" pos="0"/>
              </a:tabLst>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48" name="PlaceHolder 3"/>
          <p:cNvSpPr>
            <a:spLocks noGrp="1"/>
          </p:cNvSpPr>
          <p:nvPr>
            <p:ph type="sldNum" idx="26"/>
          </p:nvPr>
        </p:nvSpPr>
        <p:spPr>
          <a:xfrm>
            <a:off x="8610480" y="6356520"/>
            <a:ext cx="2741040" cy="36288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900" strike="noStrike" u="none">
                <a:solidFill>
                  <a:schemeClr val="dk1">
                    <a:tint val="75000"/>
                  </a:schemeClr>
                </a:solidFill>
                <a:uFillTx/>
                <a:latin typeface="Arial"/>
                <a:ea typeface="Arial"/>
              </a:defRPr>
            </a:lvl1pPr>
          </a:lstStyle>
          <a:p>
            <a:pPr indent="0" algn="r" defTabSz="914400">
              <a:lnSpc>
                <a:spcPct val="100000"/>
              </a:lnSpc>
              <a:buNone/>
              <a:tabLst>
                <a:tab algn="l" pos="0"/>
              </a:tabLst>
            </a:pPr>
            <a:fld id="{3B0E9B3A-C4E8-43E6-B308-20358B3FACAA}" type="slidenum">
              <a:rPr b="0" lang="en-US" sz="900" strike="noStrike" u="none">
                <a:solidFill>
                  <a:schemeClr val="dk1">
                    <a:tint val="75000"/>
                  </a:schemeClr>
                </a:solidFill>
                <a:uFillTx/>
                <a:latin typeface="Arial"/>
                <a:ea typeface="Arial"/>
              </a:rPr>
              <a:t>1</a:t>
            </a:fld>
            <a:endParaRPr b="0" lang="en-US" sz="900" strike="noStrike" u="none">
              <a:solidFill>
                <a:srgbClr val="000000"/>
              </a:solidFill>
              <a:uFillTx/>
              <a:latin typeface="Times New Roman"/>
            </a:endParaRPr>
          </a:p>
        </p:txBody>
      </p:sp>
      <p:sp>
        <p:nvSpPr>
          <p:cNvPr id="49" name="PlaceHolder 4"/>
          <p:cNvSpPr>
            <a:spLocks noGrp="1"/>
          </p:cNvSpPr>
          <p:nvPr>
            <p:ph type="dt" idx="27"/>
          </p:nvPr>
        </p:nvSpPr>
        <p:spPr>
          <a:xfrm>
            <a:off x="838080" y="6356520"/>
            <a:ext cx="2741040" cy="36288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5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5" r:id="rId2"/>
    <p:sldLayoutId id="2147483666" r:id="rId3"/>
    <p:sldLayoutId id="2147483667" r:id="rId4"/>
    <p:sldLayoutId id="2147483668" r:id="rId5"/>
    <p:sldLayoutId id="2147483669" r:id="rId6"/>
    <p:sldLayoutId id="2147483670" r:id="rId7"/>
    <p:sldLayoutId id="2147483671" r:id="rId8"/>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8.gif"/><Relationship Id="rId2" Type="http://schemas.openxmlformats.org/officeDocument/2006/relationships/slideLayout" Target="../slideLayouts/slideLayout5.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9.gif"/><Relationship Id="rId2" Type="http://schemas.openxmlformats.org/officeDocument/2006/relationships/slideLayout" Target="../slideLayouts/slideLayout5.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0.gif"/><Relationship Id="rId2" Type="http://schemas.openxmlformats.org/officeDocument/2006/relationships/slideLayout" Target="../slideLayouts/slideLayout5.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5.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5.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5.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6.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6.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5.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png"/><Relationship Id="rId3" Type="http://schemas.openxmlformats.org/officeDocument/2006/relationships/slideLayout" Target="../slideLayouts/slideLayout6.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7.png"/><Relationship Id="rId3" Type="http://schemas.openxmlformats.org/officeDocument/2006/relationships/slideLayout" Target="../slideLayouts/slideLayout5.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1523880" y="1122480"/>
            <a:ext cx="9141840" cy="2385360"/>
          </a:xfrm>
          <a:prstGeom prst="rect">
            <a:avLst/>
          </a:prstGeom>
          <a:noFill/>
          <a:ln w="0">
            <a:noFill/>
          </a:ln>
        </p:spPr>
        <p:txBody>
          <a:bodyPr numCol="1" spcCol="0" lIns="91440" rIns="91440" tIns="45720" bIns="45720" anchor="b">
            <a:normAutofit/>
          </a:bodyPr>
          <a:p>
            <a:pPr indent="0" algn="ctr" defTabSz="685800">
              <a:lnSpc>
                <a:spcPct val="90000"/>
              </a:lnSpc>
              <a:buNone/>
              <a:tabLst>
                <a:tab algn="l" pos="0"/>
              </a:tabLst>
            </a:pPr>
            <a:r>
              <a:rPr b="1" lang="en-US" sz="4000" strike="noStrike" u="none">
                <a:solidFill>
                  <a:schemeClr val="dk1"/>
                </a:solidFill>
                <a:uFillTx/>
                <a:latin typeface="Arial"/>
                <a:ea typeface="Arial"/>
              </a:rPr>
              <a:t>Napredno softversko inženjerstvo</a:t>
            </a:r>
            <a:endParaRPr b="0" lang="en-US" sz="4000" strike="noStrike" u="none">
              <a:solidFill>
                <a:srgbClr val="000000"/>
              </a:solidFill>
              <a:uFillTx/>
              <a:latin typeface="Arial"/>
            </a:endParaRPr>
          </a:p>
        </p:txBody>
      </p:sp>
      <p:sp>
        <p:nvSpPr>
          <p:cNvPr id="82" name="PlaceHolder 2"/>
          <p:cNvSpPr>
            <a:spLocks noGrp="1"/>
          </p:cNvSpPr>
          <p:nvPr>
            <p:ph type="subTitle"/>
          </p:nvPr>
        </p:nvSpPr>
        <p:spPr>
          <a:xfrm>
            <a:off x="1523880" y="3602160"/>
            <a:ext cx="9141840" cy="1653480"/>
          </a:xfrm>
          <a:prstGeom prst="rect">
            <a:avLst/>
          </a:prstGeom>
          <a:noFill/>
          <a:ln w="0">
            <a:noFill/>
          </a:ln>
        </p:spPr>
        <p:txBody>
          <a:bodyPr lIns="91440" rIns="91440" tIns="45720" bIns="45720" anchor="t">
            <a:noAutofit/>
          </a:bodyPr>
          <a:p>
            <a:pPr indent="0" algn="ctr" defTabSz="685800">
              <a:lnSpc>
                <a:spcPct val="90000"/>
              </a:lnSpc>
              <a:spcBef>
                <a:spcPts val="748"/>
              </a:spcBef>
              <a:buNone/>
              <a:tabLst>
                <a:tab algn="l" pos="0"/>
              </a:tabLst>
            </a:pPr>
            <a:r>
              <a:rPr b="0" lang="en-US" sz="2200" strike="noStrike" u="none">
                <a:solidFill>
                  <a:srgbClr val="000000"/>
                </a:solidFill>
                <a:uFillTx/>
                <a:latin typeface="Times New Roman"/>
                <a:ea typeface="Times New Roman"/>
              </a:rPr>
              <a:t>Analiza različitih vrsta mrežnog saobraćaja i manipulacija paketima pomoću Scapy biblioteke u Pythonu, uključujući snimanje i presretanje</a:t>
            </a:r>
            <a:endParaRPr b="0" lang="en-US" sz="2200" strike="noStrike" u="none">
              <a:solidFill>
                <a:srgbClr val="000000"/>
              </a:solidFill>
              <a:uFillTx/>
              <a:latin typeface="Arial"/>
            </a:endParaRPr>
          </a:p>
        </p:txBody>
      </p:sp>
      <p:sp>
        <p:nvSpPr>
          <p:cNvPr id="83" name=""/>
          <p:cNvSpPr/>
          <p:nvPr/>
        </p:nvSpPr>
        <p:spPr>
          <a:xfrm>
            <a:off x="276120" y="5650920"/>
            <a:ext cx="11642400" cy="638280"/>
          </a:xfrm>
          <a:prstGeom prst="rect">
            <a:avLst/>
          </a:prstGeom>
          <a:noFill/>
          <a:ln w="0">
            <a:noFill/>
          </a:ln>
        </p:spPr>
        <p:style>
          <a:lnRef idx="0"/>
          <a:fillRef idx="0"/>
          <a:effectRef idx="0"/>
          <a:fontRef idx="minor"/>
        </p:style>
        <p:txBody>
          <a:bodyPr numCol="1" spcCol="0" horzOverflow="overflow" lIns="90000" rIns="90000" tIns="45000" bIns="45000" anchor="t">
            <a:spAutoFit/>
          </a:bodyPr>
          <a:p>
            <a:pPr defTabSz="914400">
              <a:lnSpc>
                <a:spcPct val="100000"/>
              </a:lnSpc>
            </a:pPr>
            <a:r>
              <a:rPr b="1" lang="en-US" sz="1800" strike="noStrike" u="none">
                <a:solidFill>
                  <a:schemeClr val="dk1"/>
                </a:solidFill>
                <a:uFillTx/>
                <a:latin typeface="Arial"/>
                <a:ea typeface="Arial"/>
              </a:rPr>
              <a:t>Profesor:</a:t>
            </a: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	</a:t>
            </a:r>
            <a:r>
              <a:rPr b="1" lang="en-US" sz="1800" strike="noStrike" u="none">
                <a:solidFill>
                  <a:schemeClr val="dk1"/>
                </a:solidFill>
                <a:uFillTx/>
                <a:latin typeface="Arial"/>
                <a:ea typeface="Arial"/>
              </a:rPr>
              <a:t>Student:</a:t>
            </a:r>
            <a:endParaRPr b="0" lang="en-US" sz="1800" strike="noStrike" u="none">
              <a:solidFill>
                <a:srgbClr val="000000"/>
              </a:solidFill>
              <a:uFillTx/>
              <a:latin typeface="Arial"/>
            </a:endParaRPr>
          </a:p>
          <a:p>
            <a:pPr defTabSz="914400">
              <a:lnSpc>
                <a:spcPct val="100000"/>
              </a:lnSpc>
            </a:pPr>
            <a:r>
              <a:rPr b="0" lang="en-US" sz="1800" strike="noStrike" u="none">
                <a:solidFill>
                  <a:schemeClr val="dk1"/>
                </a:solidFill>
                <a:uFillTx/>
                <a:latin typeface="Arial"/>
                <a:ea typeface="Arial"/>
              </a:rPr>
              <a:t>Prof. dr Aleksandar Milosavljević</a:t>
            </a: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	</a:t>
            </a:r>
            <a:r>
              <a:rPr b="0" lang="en-US" sz="1800" strike="noStrike" u="none">
                <a:solidFill>
                  <a:schemeClr val="dk1"/>
                </a:solidFill>
                <a:uFillTx/>
                <a:latin typeface="Arial"/>
                <a:ea typeface="Arial"/>
              </a:rPr>
              <a:t>Teodora Kalezić - 1929</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1960" y="1709640"/>
            <a:ext cx="10513440" cy="2850480"/>
          </a:xfrm>
          <a:prstGeom prst="rect">
            <a:avLst/>
          </a:prstGeom>
          <a:noFill/>
          <a:ln w="0">
            <a:noFill/>
          </a:ln>
        </p:spPr>
        <p:txBody>
          <a:bodyPr lIns="91440" rIns="91440" tIns="45720" bIns="45720" anchor="b">
            <a:noAutofit/>
          </a:bodyPr>
          <a:p>
            <a:pPr indent="0" defTabSz="685800">
              <a:lnSpc>
                <a:spcPct val="90000"/>
              </a:lnSpc>
              <a:buNone/>
              <a:tabLst>
                <a:tab algn="l" pos="0"/>
              </a:tabLst>
            </a:pPr>
            <a:r>
              <a:rPr b="1" lang="en-US" sz="4500" strike="noStrike" u="none">
                <a:solidFill>
                  <a:schemeClr val="dk1"/>
                </a:solidFill>
                <a:uFillTx/>
                <a:latin typeface="Arial"/>
                <a:ea typeface="Arial"/>
              </a:rPr>
              <a:t>Primeri – Kategorija 1</a:t>
            </a:r>
            <a:endParaRPr b="0" lang="en-US" sz="4500" strike="noStrike" u="none">
              <a:solidFill>
                <a:srgbClr val="000000"/>
              </a:solidFill>
              <a:uFillTx/>
              <a:latin typeface="Arial"/>
            </a:endParaRPr>
          </a:p>
        </p:txBody>
      </p:sp>
      <p:sp>
        <p:nvSpPr>
          <p:cNvPr id="109" name="PlaceHolder 2"/>
          <p:cNvSpPr>
            <a:spLocks noGrp="1"/>
          </p:cNvSpPr>
          <p:nvPr>
            <p:ph/>
          </p:nvPr>
        </p:nvSpPr>
        <p:spPr>
          <a:xfrm>
            <a:off x="831960" y="4589640"/>
            <a:ext cx="10513440" cy="1497960"/>
          </a:xfrm>
          <a:prstGeom prst="rect">
            <a:avLst/>
          </a:prstGeom>
          <a:noFill/>
          <a:ln w="0">
            <a:noFill/>
          </a:ln>
        </p:spPr>
        <p:txBody>
          <a:bodyPr lIns="91440" rIns="91440" tIns="45720" bIns="45720" anchor="t">
            <a:noAutofit/>
          </a:bodyPr>
          <a:p>
            <a:pPr indent="0" defTabSz="685800">
              <a:lnSpc>
                <a:spcPct val="90000"/>
              </a:lnSpc>
              <a:spcBef>
                <a:spcPts val="748"/>
              </a:spcBef>
              <a:buNone/>
              <a:tabLst>
                <a:tab algn="l" pos="0"/>
              </a:tabLst>
            </a:pPr>
            <a:r>
              <a:rPr b="0" lang="en-US" sz="1800" strike="noStrike" u="none">
                <a:solidFill>
                  <a:schemeClr val="dk1">
                    <a:tint val="75000"/>
                  </a:schemeClr>
                </a:solidFill>
                <a:uFillTx/>
                <a:latin typeface="Arial"/>
                <a:ea typeface="Arial"/>
              </a:rPr>
              <a:t>Primeri koji obuhvataju i osnove rada sa Scapy-em, primarno kreiranje i slanje/primanje paketa</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5040"/>
            <a:ext cx="10513440" cy="1323360"/>
          </a:xfrm>
          <a:prstGeom prst="rect">
            <a:avLst/>
          </a:prstGeom>
          <a:noFill/>
          <a:ln w="0">
            <a:noFill/>
          </a:ln>
        </p:spPr>
        <p:txBody>
          <a:bodyPr lIns="91440" rIns="91440" tIns="45720" bIns="45720" anchor="b">
            <a:noAutofit/>
          </a:bodyPr>
          <a:p>
            <a:pPr indent="0" defTabSz="685800">
              <a:lnSpc>
                <a:spcPct val="90000"/>
              </a:lnSpc>
              <a:buNone/>
              <a:tabLst>
                <a:tab algn="l" pos="0"/>
              </a:tabLst>
            </a:pPr>
            <a:r>
              <a:rPr b="1" lang="en-US" sz="3600" strike="noStrike" u="none">
                <a:solidFill>
                  <a:schemeClr val="dk1"/>
                </a:solidFill>
                <a:uFillTx/>
                <a:latin typeface="Arial"/>
                <a:ea typeface="Arial"/>
              </a:rPr>
              <a:t>Primer 1: </a:t>
            </a:r>
            <a:r>
              <a:rPr b="1" i="1" lang="en-US" sz="3600" strike="noStrike" u="none">
                <a:solidFill>
                  <a:schemeClr val="dk1"/>
                </a:solidFill>
                <a:uFillTx/>
                <a:latin typeface="Arial"/>
                <a:ea typeface="Arial"/>
              </a:rPr>
              <a:t>ex1-Pinging_Google.py</a:t>
            </a:r>
            <a:endParaRPr b="0" lang="en-US" sz="3600" strike="noStrike" u="none">
              <a:solidFill>
                <a:srgbClr val="000000"/>
              </a:solidFill>
              <a:uFillTx/>
              <a:latin typeface="Arial"/>
            </a:endParaRPr>
          </a:p>
        </p:txBody>
      </p:sp>
      <p:sp>
        <p:nvSpPr>
          <p:cNvPr id="111" name="PlaceHolder 2"/>
          <p:cNvSpPr>
            <a:spLocks noGrp="1"/>
          </p:cNvSpPr>
          <p:nvPr>
            <p:ph/>
          </p:nvPr>
        </p:nvSpPr>
        <p:spPr>
          <a:xfrm>
            <a:off x="838080" y="1609560"/>
            <a:ext cx="10513440" cy="4349160"/>
          </a:xfrm>
          <a:prstGeom prst="rect">
            <a:avLst/>
          </a:prstGeom>
          <a:noFill/>
          <a:ln w="0">
            <a:noFill/>
          </a:ln>
        </p:spPr>
        <p:txBody>
          <a:bodyPr lIns="91440" rIns="91440" tIns="45720" bIns="45720" anchor="t">
            <a:noAutofit/>
          </a:bodyPr>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Jednostavan primer kreiranja ICMP (ping) paketa i upućivanje istog na Google server</a:t>
            </a:r>
            <a:endParaRPr b="0" lang="en-US" sz="2100" strike="noStrike" u="none">
              <a:solidFill>
                <a:srgbClr val="000000"/>
              </a:solidFill>
              <a:uFillTx/>
              <a:latin typeface="Arial"/>
            </a:endParaRPr>
          </a:p>
        </p:txBody>
      </p:sp>
      <p:pic>
        <p:nvPicPr>
          <p:cNvPr id="112" name="" descr=""/>
          <p:cNvPicPr/>
          <p:nvPr/>
        </p:nvPicPr>
        <p:blipFill>
          <a:blip r:embed="rId1"/>
          <a:stretch/>
        </p:blipFill>
        <p:spPr>
          <a:xfrm>
            <a:off x="3846960" y="2655000"/>
            <a:ext cx="4569840" cy="159804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5040"/>
            <a:ext cx="10513440" cy="1323360"/>
          </a:xfrm>
          <a:prstGeom prst="rect">
            <a:avLst/>
          </a:prstGeom>
          <a:noFill/>
          <a:ln w="0">
            <a:noFill/>
          </a:ln>
        </p:spPr>
        <p:txBody>
          <a:bodyPr lIns="91440" rIns="91440" tIns="45720" bIns="45720" anchor="b">
            <a:noAutofit/>
          </a:bodyPr>
          <a:p>
            <a:pPr indent="0" defTabSz="685800">
              <a:lnSpc>
                <a:spcPct val="90000"/>
              </a:lnSpc>
              <a:buNone/>
              <a:tabLst>
                <a:tab algn="l" pos="0"/>
              </a:tabLst>
            </a:pPr>
            <a:r>
              <a:rPr b="1" lang="en-US" sz="3600" strike="noStrike" u="none">
                <a:solidFill>
                  <a:schemeClr val="dk1"/>
                </a:solidFill>
                <a:uFillTx/>
                <a:latin typeface="Arial"/>
                <a:ea typeface="Arial"/>
              </a:rPr>
              <a:t>Primer 2: </a:t>
            </a:r>
            <a:r>
              <a:rPr b="1" i="1" lang="en-US" sz="3600" strike="noStrike" u="none">
                <a:solidFill>
                  <a:schemeClr val="dk1"/>
                </a:solidFill>
                <a:uFillTx/>
                <a:latin typeface="Arial"/>
                <a:ea typeface="Arial"/>
              </a:rPr>
              <a:t>ex2-TCP_handshake.py</a:t>
            </a:r>
            <a:endParaRPr b="0" lang="en-US" sz="3600" strike="noStrike" u="none">
              <a:solidFill>
                <a:srgbClr val="000000"/>
              </a:solidFill>
              <a:uFillTx/>
              <a:latin typeface="Arial"/>
            </a:endParaRPr>
          </a:p>
        </p:txBody>
      </p:sp>
      <p:sp>
        <p:nvSpPr>
          <p:cNvPr id="114" name="PlaceHolder 2"/>
          <p:cNvSpPr>
            <a:spLocks noGrp="1"/>
          </p:cNvSpPr>
          <p:nvPr>
            <p:ph/>
          </p:nvPr>
        </p:nvSpPr>
        <p:spPr>
          <a:xfrm>
            <a:off x="838080" y="1545480"/>
            <a:ext cx="10513440" cy="4349160"/>
          </a:xfrm>
          <a:prstGeom prst="rect">
            <a:avLst/>
          </a:prstGeom>
          <a:noFill/>
          <a:ln w="0">
            <a:noFill/>
          </a:ln>
        </p:spPr>
        <p:txBody>
          <a:bodyPr lIns="91440" rIns="91440" tIns="45720" bIns="45720" anchor="t">
            <a:noAutofit/>
          </a:bodyPr>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Simulacija TCP three-way handshake-a, procesa koji se odvija prilikom uspostavljanja TCP komunikacije između klijenta i servera</a:t>
            </a:r>
            <a:endParaRPr b="0" lang="en-US" sz="2100" strike="noStrike" u="none">
              <a:solidFill>
                <a:srgbClr val="000000"/>
              </a:solidFill>
              <a:uFillTx/>
              <a:latin typeface="Arial"/>
            </a:endParaRPr>
          </a:p>
        </p:txBody>
      </p:sp>
      <p:pic>
        <p:nvPicPr>
          <p:cNvPr id="115" name="" descr=""/>
          <p:cNvPicPr/>
          <p:nvPr/>
        </p:nvPicPr>
        <p:blipFill>
          <a:blip r:embed="rId1"/>
          <a:stretch/>
        </p:blipFill>
        <p:spPr>
          <a:xfrm>
            <a:off x="3154320" y="2514600"/>
            <a:ext cx="6216480" cy="388440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8080" y="5040"/>
            <a:ext cx="10513440" cy="1323360"/>
          </a:xfrm>
          <a:prstGeom prst="rect">
            <a:avLst/>
          </a:prstGeom>
          <a:noFill/>
          <a:ln w="0">
            <a:noFill/>
          </a:ln>
        </p:spPr>
        <p:txBody>
          <a:bodyPr lIns="91440" rIns="91440" tIns="45720" bIns="45720" anchor="b">
            <a:noAutofit/>
          </a:bodyPr>
          <a:p>
            <a:pPr indent="0" defTabSz="685800">
              <a:lnSpc>
                <a:spcPct val="90000"/>
              </a:lnSpc>
              <a:buNone/>
              <a:tabLst>
                <a:tab algn="l" pos="0"/>
              </a:tabLst>
            </a:pPr>
            <a:r>
              <a:rPr b="1" lang="en-US" sz="3600" strike="noStrike" u="none">
                <a:solidFill>
                  <a:schemeClr val="dk1"/>
                </a:solidFill>
                <a:uFillTx/>
                <a:latin typeface="Arial"/>
                <a:ea typeface="Arial"/>
              </a:rPr>
              <a:t>Primer 3: </a:t>
            </a:r>
            <a:r>
              <a:rPr b="1" i="1" lang="en-US" sz="3600" strike="noStrike" u="none">
                <a:solidFill>
                  <a:schemeClr val="dk1"/>
                </a:solidFill>
                <a:uFillTx/>
                <a:latin typeface="Arial"/>
                <a:ea typeface="Arial"/>
              </a:rPr>
              <a:t>ex3-DNS_query.py</a:t>
            </a:r>
            <a:endParaRPr b="0" lang="en-US" sz="3600" strike="noStrike" u="none">
              <a:solidFill>
                <a:srgbClr val="000000"/>
              </a:solidFill>
              <a:uFillTx/>
              <a:latin typeface="Arial"/>
            </a:endParaRPr>
          </a:p>
        </p:txBody>
      </p:sp>
      <p:sp>
        <p:nvSpPr>
          <p:cNvPr id="117" name="PlaceHolder 2"/>
          <p:cNvSpPr>
            <a:spLocks noGrp="1"/>
          </p:cNvSpPr>
          <p:nvPr>
            <p:ph/>
          </p:nvPr>
        </p:nvSpPr>
        <p:spPr>
          <a:xfrm>
            <a:off x="838080" y="1593360"/>
            <a:ext cx="10513440" cy="4349160"/>
          </a:xfrm>
          <a:prstGeom prst="rect">
            <a:avLst/>
          </a:prstGeom>
          <a:noFill/>
          <a:ln w="0">
            <a:noFill/>
          </a:ln>
        </p:spPr>
        <p:txBody>
          <a:bodyPr lIns="91440" rIns="91440" tIns="45720" bIns="45720" anchor="t">
            <a:noAutofit/>
          </a:bodyPr>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Kreiranje nekoliko tipova DNS upita radi dobijanja javnih informacija o domenu</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Neki od tipova DNS upita:</a:t>
            </a:r>
            <a:endParaRPr b="0" lang="en-US" sz="2100" strike="noStrike" u="none">
              <a:solidFill>
                <a:srgbClr val="000000"/>
              </a:solidFill>
              <a:uFillTx/>
              <a:latin typeface="Arial"/>
            </a:endParaRPr>
          </a:p>
          <a:p>
            <a:pPr marL="171360" indent="0" defTabSz="685800">
              <a:lnSpc>
                <a:spcPct val="90000"/>
              </a:lnSpc>
              <a:spcBef>
                <a:spcPts val="748"/>
              </a:spcBef>
              <a:buNone/>
              <a:tabLst>
                <a:tab algn="l" pos="0"/>
              </a:tabLst>
            </a:pPr>
            <a:r>
              <a:rPr b="0" lang="en-US" sz="2100" strike="noStrike" u="none">
                <a:solidFill>
                  <a:schemeClr val="dk1"/>
                </a:solidFill>
                <a:uFillTx/>
                <a:latin typeface="Arial"/>
                <a:ea typeface="Arial"/>
              </a:rPr>
              <a:t>1) </a:t>
            </a:r>
            <a:r>
              <a:rPr b="1" lang="en-US" sz="2100" strike="noStrike" u="none">
                <a:solidFill>
                  <a:schemeClr val="dk1"/>
                </a:solidFill>
                <a:uFillTx/>
                <a:latin typeface="Arial"/>
                <a:ea typeface="Arial"/>
              </a:rPr>
              <a:t>A</a:t>
            </a:r>
            <a:r>
              <a:rPr b="0" lang="en-US" sz="2100" strike="noStrike" u="none">
                <a:solidFill>
                  <a:schemeClr val="dk1"/>
                </a:solidFill>
                <a:uFillTx/>
                <a:latin typeface="Arial"/>
                <a:ea typeface="Arial"/>
              </a:rPr>
              <a:t> – Vraća IPv4 adresu domena</a:t>
            </a:r>
            <a:endParaRPr b="0" lang="en-US" sz="2100" strike="noStrike" u="none">
              <a:solidFill>
                <a:srgbClr val="000000"/>
              </a:solidFill>
              <a:uFillTx/>
              <a:latin typeface="Arial"/>
            </a:endParaRPr>
          </a:p>
          <a:p>
            <a:pPr marL="171360" indent="0" defTabSz="685800">
              <a:lnSpc>
                <a:spcPct val="90000"/>
              </a:lnSpc>
              <a:spcBef>
                <a:spcPts val="748"/>
              </a:spcBef>
              <a:buNone/>
              <a:tabLst>
                <a:tab algn="l" pos="0"/>
              </a:tabLst>
            </a:pPr>
            <a:r>
              <a:rPr b="0" lang="en-US" sz="2100" strike="noStrike" u="none">
                <a:solidFill>
                  <a:schemeClr val="dk1"/>
                </a:solidFill>
                <a:uFillTx/>
                <a:latin typeface="Arial"/>
                <a:ea typeface="Arial"/>
              </a:rPr>
              <a:t>2) </a:t>
            </a:r>
            <a:r>
              <a:rPr b="1" lang="en-US" sz="2100" strike="noStrike" u="none">
                <a:solidFill>
                  <a:schemeClr val="dk1"/>
                </a:solidFill>
                <a:uFillTx/>
                <a:latin typeface="Arial"/>
                <a:ea typeface="Arial"/>
              </a:rPr>
              <a:t>MX</a:t>
            </a:r>
            <a:r>
              <a:rPr b="0" lang="en-US" sz="2100" strike="noStrike" u="none">
                <a:solidFill>
                  <a:schemeClr val="dk1"/>
                </a:solidFill>
                <a:uFillTx/>
                <a:latin typeface="Arial"/>
                <a:ea typeface="Arial"/>
              </a:rPr>
              <a:t> – Navodi mejl servere koji rukovode</a:t>
            </a:r>
            <a:br>
              <a:rPr sz="2100"/>
            </a:br>
            <a:r>
              <a:rPr b="0" lang="en-US" sz="2100" strike="noStrike" u="none">
                <a:solidFill>
                  <a:schemeClr val="dk1"/>
                </a:solidFill>
                <a:uFillTx/>
                <a:latin typeface="Arial"/>
                <a:ea typeface="Arial"/>
              </a:rPr>
              <a:t>slanjem I primanjem mejlova za domen</a:t>
            </a:r>
            <a:endParaRPr b="0" lang="en-US" sz="2100" strike="noStrike" u="none">
              <a:solidFill>
                <a:srgbClr val="000000"/>
              </a:solidFill>
              <a:uFillTx/>
              <a:latin typeface="Arial"/>
            </a:endParaRPr>
          </a:p>
          <a:p>
            <a:pPr marL="171360" indent="0" defTabSz="685800">
              <a:lnSpc>
                <a:spcPct val="90000"/>
              </a:lnSpc>
              <a:spcBef>
                <a:spcPts val="748"/>
              </a:spcBef>
              <a:buNone/>
              <a:tabLst>
                <a:tab algn="l" pos="0"/>
              </a:tabLst>
            </a:pPr>
            <a:r>
              <a:rPr b="0" lang="en-US" sz="2100" strike="noStrike" u="none">
                <a:solidFill>
                  <a:schemeClr val="dk1"/>
                </a:solidFill>
                <a:uFillTx/>
                <a:latin typeface="Arial"/>
                <a:ea typeface="Arial"/>
              </a:rPr>
              <a:t>3) </a:t>
            </a:r>
            <a:r>
              <a:rPr b="1" lang="en-US" sz="2100" strike="noStrike" u="none">
                <a:solidFill>
                  <a:schemeClr val="dk1"/>
                </a:solidFill>
                <a:uFillTx/>
                <a:latin typeface="Arial"/>
                <a:ea typeface="Arial"/>
              </a:rPr>
              <a:t>NS</a:t>
            </a:r>
            <a:r>
              <a:rPr b="0" lang="en-US" sz="2100" strike="noStrike" u="none">
                <a:solidFill>
                  <a:schemeClr val="dk1"/>
                </a:solidFill>
                <a:uFillTx/>
                <a:latin typeface="Arial"/>
                <a:ea typeface="Arial"/>
              </a:rPr>
              <a:t> – Vraća informacije o DNS serverima </a:t>
            </a:r>
            <a:br>
              <a:rPr sz="2100"/>
            </a:br>
            <a:r>
              <a:rPr b="0" lang="en-US" sz="2100" strike="noStrike" u="none">
                <a:solidFill>
                  <a:schemeClr val="dk1"/>
                </a:solidFill>
                <a:uFillTx/>
                <a:latin typeface="Arial"/>
                <a:ea typeface="Arial"/>
              </a:rPr>
              <a:t>koji su ovlašćeni za domen</a:t>
            </a:r>
            <a:endParaRPr b="0" lang="en-US" sz="2100" strike="noStrike" u="none">
              <a:solidFill>
                <a:srgbClr val="000000"/>
              </a:solidFill>
              <a:uFillTx/>
              <a:latin typeface="Arial"/>
            </a:endParaRPr>
          </a:p>
          <a:p>
            <a:pPr marL="171360" indent="0" defTabSz="685800">
              <a:lnSpc>
                <a:spcPct val="90000"/>
              </a:lnSpc>
              <a:spcBef>
                <a:spcPts val="748"/>
              </a:spcBef>
              <a:buNone/>
              <a:tabLst>
                <a:tab algn="l" pos="0"/>
              </a:tabLst>
            </a:pPr>
            <a:r>
              <a:rPr b="0" lang="en-US" sz="2100" strike="noStrike" u="none">
                <a:solidFill>
                  <a:schemeClr val="dk1"/>
                </a:solidFill>
                <a:uFillTx/>
                <a:latin typeface="Arial"/>
                <a:ea typeface="Arial"/>
              </a:rPr>
              <a:t>4) </a:t>
            </a:r>
            <a:r>
              <a:rPr b="1" lang="en-US" sz="2100" strike="noStrike" u="none">
                <a:solidFill>
                  <a:schemeClr val="dk1"/>
                </a:solidFill>
                <a:uFillTx/>
                <a:latin typeface="Arial"/>
                <a:ea typeface="Arial"/>
              </a:rPr>
              <a:t>CNAME</a:t>
            </a:r>
            <a:r>
              <a:rPr b="0" lang="en-US" sz="2100" strike="noStrike" u="none">
                <a:solidFill>
                  <a:schemeClr val="dk1"/>
                </a:solidFill>
                <a:uFillTx/>
                <a:latin typeface="Arial"/>
                <a:ea typeface="Arial"/>
              </a:rPr>
              <a:t> – Koristi se za dobijanje alijasa </a:t>
            </a:r>
            <a:br>
              <a:rPr sz="2100"/>
            </a:br>
            <a:r>
              <a:rPr b="0" lang="en-US" sz="2100" strike="noStrike" u="none">
                <a:solidFill>
                  <a:schemeClr val="dk1"/>
                </a:solidFill>
                <a:uFillTx/>
                <a:latin typeface="Arial"/>
                <a:ea typeface="Arial"/>
              </a:rPr>
              <a:t>(drugog imena) domena</a:t>
            </a:r>
            <a:endParaRPr b="0" lang="en-US" sz="2100" strike="noStrike" u="none">
              <a:solidFill>
                <a:srgbClr val="000000"/>
              </a:solidFill>
              <a:uFillTx/>
              <a:latin typeface="Arial"/>
            </a:endParaRPr>
          </a:p>
          <a:p>
            <a:pPr marL="171360" indent="0" defTabSz="685800">
              <a:lnSpc>
                <a:spcPct val="90000"/>
              </a:lnSpc>
              <a:spcBef>
                <a:spcPts val="748"/>
              </a:spcBef>
              <a:buNone/>
              <a:tabLst>
                <a:tab algn="l" pos="0"/>
              </a:tabLst>
            </a:pPr>
            <a:r>
              <a:rPr b="0" lang="en-US" sz="2100" strike="noStrike" u="none">
                <a:solidFill>
                  <a:schemeClr val="dk1"/>
                </a:solidFill>
                <a:uFillTx/>
                <a:latin typeface="Arial"/>
                <a:ea typeface="Arial"/>
              </a:rPr>
              <a:t>5) </a:t>
            </a:r>
            <a:r>
              <a:rPr b="1" lang="en-US" sz="2100" strike="noStrike" u="none">
                <a:solidFill>
                  <a:schemeClr val="dk1"/>
                </a:solidFill>
                <a:uFillTx/>
                <a:latin typeface="Arial"/>
                <a:ea typeface="Arial"/>
              </a:rPr>
              <a:t>TXT</a:t>
            </a:r>
            <a:r>
              <a:rPr b="0" lang="en-US" sz="2100" strike="noStrike" u="none">
                <a:solidFill>
                  <a:schemeClr val="dk1"/>
                </a:solidFill>
                <a:uFillTx/>
                <a:latin typeface="Arial"/>
                <a:ea typeface="Arial"/>
              </a:rPr>
              <a:t> – Tekstualni podaci domena, često</a:t>
            </a:r>
            <a:br>
              <a:rPr sz="2100"/>
            </a:br>
            <a:r>
              <a:rPr b="0" lang="en-US" sz="2100" strike="noStrike" u="none">
                <a:solidFill>
                  <a:schemeClr val="dk1"/>
                </a:solidFill>
                <a:uFillTx/>
                <a:latin typeface="Arial"/>
                <a:ea typeface="Arial"/>
              </a:rPr>
              <a:t>korišćeni za verifikaciju i sigurnosne protokole</a:t>
            </a:r>
            <a:endParaRPr b="0" lang="en-US" sz="2100" strike="noStrike" u="none">
              <a:solidFill>
                <a:srgbClr val="000000"/>
              </a:solidFill>
              <a:uFillTx/>
              <a:latin typeface="Arial"/>
            </a:endParaRPr>
          </a:p>
          <a:p>
            <a:pPr marL="171360" indent="0" defTabSz="685800">
              <a:lnSpc>
                <a:spcPct val="90000"/>
              </a:lnSpc>
              <a:spcBef>
                <a:spcPts val="748"/>
              </a:spcBef>
              <a:buNone/>
              <a:tabLst>
                <a:tab algn="l" pos="0"/>
              </a:tabLst>
            </a:pPr>
            <a:r>
              <a:rPr b="0" lang="en-US" sz="2100" strike="noStrike" u="none">
                <a:solidFill>
                  <a:schemeClr val="dk1"/>
                </a:solidFill>
                <a:uFillTx/>
                <a:latin typeface="Arial"/>
                <a:ea typeface="Arial"/>
              </a:rPr>
              <a:t>6) </a:t>
            </a:r>
            <a:r>
              <a:rPr b="1" lang="en-US" sz="2100" strike="noStrike" u="none">
                <a:solidFill>
                  <a:schemeClr val="dk1"/>
                </a:solidFill>
                <a:uFillTx/>
                <a:latin typeface="Arial"/>
                <a:ea typeface="Arial"/>
              </a:rPr>
              <a:t>AAAA</a:t>
            </a:r>
            <a:r>
              <a:rPr b="0" lang="en-US" sz="2100" strike="noStrike" u="none">
                <a:solidFill>
                  <a:schemeClr val="dk1"/>
                </a:solidFill>
                <a:uFillTx/>
                <a:latin typeface="Arial"/>
                <a:ea typeface="Arial"/>
              </a:rPr>
              <a:t> – Vraća IPv6 adresu domena</a:t>
            </a:r>
            <a:endParaRPr b="0" lang="en-US" sz="2100" strike="noStrike" u="none">
              <a:solidFill>
                <a:srgbClr val="000000"/>
              </a:solidFill>
              <a:uFillTx/>
              <a:latin typeface="Arial"/>
            </a:endParaRPr>
          </a:p>
        </p:txBody>
      </p:sp>
      <p:pic>
        <p:nvPicPr>
          <p:cNvPr id="118" name="" descr=""/>
          <p:cNvPicPr/>
          <p:nvPr/>
        </p:nvPicPr>
        <p:blipFill>
          <a:blip r:embed="rId1"/>
          <a:stretch/>
        </p:blipFill>
        <p:spPr>
          <a:xfrm>
            <a:off x="6771240" y="2743200"/>
            <a:ext cx="5114160" cy="3655800"/>
          </a:xfrm>
          <a:prstGeom prst="rect">
            <a:avLst/>
          </a:prstGeom>
          <a:noFill/>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838080" y="-11160"/>
            <a:ext cx="10513440" cy="1323360"/>
          </a:xfrm>
          <a:prstGeom prst="rect">
            <a:avLst/>
          </a:prstGeom>
          <a:noFill/>
          <a:ln w="0">
            <a:noFill/>
          </a:ln>
        </p:spPr>
        <p:txBody>
          <a:bodyPr lIns="91440" rIns="91440" tIns="45720" bIns="45720" anchor="b">
            <a:noAutofit/>
          </a:bodyPr>
          <a:p>
            <a:pPr indent="0" defTabSz="685800">
              <a:lnSpc>
                <a:spcPct val="90000"/>
              </a:lnSpc>
              <a:buNone/>
              <a:tabLst>
                <a:tab algn="l" pos="0"/>
              </a:tabLst>
            </a:pPr>
            <a:r>
              <a:rPr b="1" lang="en-US" sz="3600" strike="noStrike" u="none">
                <a:solidFill>
                  <a:schemeClr val="dk1"/>
                </a:solidFill>
                <a:uFillTx/>
                <a:latin typeface="Arial"/>
                <a:ea typeface="Arial"/>
              </a:rPr>
              <a:t>Primer 4: </a:t>
            </a:r>
            <a:r>
              <a:rPr b="1" i="1" lang="en-US" sz="3600" strike="noStrike" u="none">
                <a:solidFill>
                  <a:schemeClr val="dk1"/>
                </a:solidFill>
                <a:uFillTx/>
                <a:latin typeface="Arial"/>
                <a:ea typeface="Arial"/>
              </a:rPr>
              <a:t>ex4-ARP_scanning.py</a:t>
            </a:r>
            <a:endParaRPr b="0" lang="en-US" sz="3600" strike="noStrike" u="none">
              <a:solidFill>
                <a:srgbClr val="000000"/>
              </a:solidFill>
              <a:uFillTx/>
              <a:latin typeface="Arial"/>
            </a:endParaRPr>
          </a:p>
        </p:txBody>
      </p:sp>
      <p:sp>
        <p:nvSpPr>
          <p:cNvPr id="120" name="PlaceHolder 2"/>
          <p:cNvSpPr>
            <a:spLocks noGrp="1"/>
          </p:cNvSpPr>
          <p:nvPr>
            <p:ph/>
          </p:nvPr>
        </p:nvSpPr>
        <p:spPr>
          <a:xfrm>
            <a:off x="838080" y="1585440"/>
            <a:ext cx="10513440" cy="4349160"/>
          </a:xfrm>
          <a:prstGeom prst="rect">
            <a:avLst/>
          </a:prstGeom>
          <a:noFill/>
          <a:ln w="0">
            <a:noFill/>
          </a:ln>
        </p:spPr>
        <p:txBody>
          <a:bodyPr lIns="91440" rIns="91440" tIns="45720" bIns="45720" anchor="t">
            <a:noAutofit/>
          </a:bodyPr>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Slanje ARP paketa u lokalnoj mreži radi detekcije dostupnih uređaja</a:t>
            </a:r>
            <a:endParaRPr b="0" lang="en-US" sz="2100" strike="noStrike" u="none">
              <a:solidFill>
                <a:srgbClr val="000000"/>
              </a:solidFill>
              <a:uFillTx/>
              <a:latin typeface="Arial"/>
            </a:endParaRPr>
          </a:p>
        </p:txBody>
      </p:sp>
      <p:pic>
        <p:nvPicPr>
          <p:cNvPr id="121" name="" descr=""/>
          <p:cNvPicPr/>
          <p:nvPr/>
        </p:nvPicPr>
        <p:blipFill>
          <a:blip r:embed="rId1"/>
          <a:stretch/>
        </p:blipFill>
        <p:spPr>
          <a:xfrm>
            <a:off x="2514600" y="2057400"/>
            <a:ext cx="7237440" cy="4341600"/>
          </a:xfrm>
          <a:prstGeom prst="rect">
            <a:avLst/>
          </a:prstGeom>
          <a:noFill/>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838080" y="-3240"/>
            <a:ext cx="10513440" cy="1323360"/>
          </a:xfrm>
          <a:prstGeom prst="rect">
            <a:avLst/>
          </a:prstGeom>
          <a:noFill/>
          <a:ln w="0">
            <a:noFill/>
          </a:ln>
        </p:spPr>
        <p:txBody>
          <a:bodyPr lIns="91440" rIns="91440" tIns="45720" bIns="45720" anchor="b">
            <a:noAutofit/>
          </a:bodyPr>
          <a:p>
            <a:pPr indent="0" defTabSz="685800">
              <a:lnSpc>
                <a:spcPct val="90000"/>
              </a:lnSpc>
              <a:buNone/>
              <a:tabLst>
                <a:tab algn="l" pos="0"/>
              </a:tabLst>
            </a:pPr>
            <a:r>
              <a:rPr b="1" lang="en-US" sz="3600" strike="noStrike" u="none">
                <a:solidFill>
                  <a:schemeClr val="dk1"/>
                </a:solidFill>
                <a:uFillTx/>
                <a:latin typeface="Arial"/>
                <a:ea typeface="Arial"/>
              </a:rPr>
              <a:t>Primer 5: </a:t>
            </a:r>
            <a:r>
              <a:rPr b="1" i="1" lang="en-US" sz="3600" strike="noStrike" u="none">
                <a:solidFill>
                  <a:schemeClr val="dk1"/>
                </a:solidFill>
                <a:uFillTx/>
                <a:latin typeface="Arial"/>
                <a:ea typeface="Arial"/>
              </a:rPr>
              <a:t>ex5-Rogue_DHCP_identification.py</a:t>
            </a:r>
            <a:endParaRPr b="0" lang="en-US" sz="3600" strike="noStrike" u="none">
              <a:solidFill>
                <a:srgbClr val="000000"/>
              </a:solidFill>
              <a:uFillTx/>
              <a:latin typeface="Arial"/>
            </a:endParaRPr>
          </a:p>
        </p:txBody>
      </p:sp>
      <p:sp>
        <p:nvSpPr>
          <p:cNvPr id="123" name="PlaceHolder 2"/>
          <p:cNvSpPr>
            <a:spLocks noGrp="1"/>
          </p:cNvSpPr>
          <p:nvPr>
            <p:ph/>
          </p:nvPr>
        </p:nvSpPr>
        <p:spPr>
          <a:xfrm>
            <a:off x="838080" y="1545480"/>
            <a:ext cx="10513440" cy="4349160"/>
          </a:xfrm>
          <a:prstGeom prst="rect">
            <a:avLst/>
          </a:prstGeom>
          <a:noFill/>
          <a:ln w="0">
            <a:noFill/>
          </a:ln>
        </p:spPr>
        <p:txBody>
          <a:bodyPr lIns="91440" rIns="91440" tIns="45720" bIns="45720" anchor="t">
            <a:noAutofit/>
          </a:bodyPr>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Jedan od napada u mreži koji se mogu desiti je postavka neautorizovanih DHCP servera koji bi klijentima slali maliciozne parametre, što može dovesti do preusmeravanja saobraćaja ili gubitka pristupa na mreži</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U ovom primeru, slanjem DHCP Discover paketa i analizom odgovora sa mreže se omogućava identifikacija potencijalno neovlašćenih DHCP servera</a:t>
            </a:r>
            <a:endParaRPr b="0" lang="en-US" sz="2100" strike="noStrike" u="none">
              <a:solidFill>
                <a:srgbClr val="000000"/>
              </a:solidFill>
              <a:uFillTx/>
              <a:latin typeface="Arial"/>
            </a:endParaRPr>
          </a:p>
        </p:txBody>
      </p:sp>
      <p:pic>
        <p:nvPicPr>
          <p:cNvPr id="124" name="" descr=""/>
          <p:cNvPicPr/>
          <p:nvPr/>
        </p:nvPicPr>
        <p:blipFill>
          <a:blip r:embed="rId1"/>
          <a:stretch/>
        </p:blipFill>
        <p:spPr>
          <a:xfrm>
            <a:off x="2743200" y="3200400"/>
            <a:ext cx="6421680" cy="3426840"/>
          </a:xfrm>
          <a:prstGeom prst="rect">
            <a:avLst/>
          </a:prstGeom>
          <a:noFill/>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1960" y="1709640"/>
            <a:ext cx="10513440" cy="2850480"/>
          </a:xfrm>
          <a:prstGeom prst="rect">
            <a:avLst/>
          </a:prstGeom>
          <a:noFill/>
          <a:ln w="0">
            <a:noFill/>
          </a:ln>
        </p:spPr>
        <p:txBody>
          <a:bodyPr lIns="91440" rIns="91440" tIns="45720" bIns="45720" anchor="b">
            <a:noAutofit/>
          </a:bodyPr>
          <a:p>
            <a:pPr indent="0" defTabSz="685800">
              <a:lnSpc>
                <a:spcPct val="90000"/>
              </a:lnSpc>
              <a:buNone/>
              <a:tabLst>
                <a:tab algn="l" pos="0"/>
              </a:tabLst>
            </a:pPr>
            <a:r>
              <a:rPr b="1" lang="en-US" sz="4500" strike="noStrike" u="none">
                <a:solidFill>
                  <a:schemeClr val="dk1"/>
                </a:solidFill>
                <a:uFillTx/>
                <a:latin typeface="Arial"/>
                <a:ea typeface="Arial"/>
              </a:rPr>
              <a:t>Primeri – Kategorija 2</a:t>
            </a:r>
            <a:endParaRPr b="0" lang="en-US" sz="4500" strike="noStrike" u="none">
              <a:solidFill>
                <a:srgbClr val="000000"/>
              </a:solidFill>
              <a:uFillTx/>
              <a:latin typeface="Arial"/>
            </a:endParaRPr>
          </a:p>
        </p:txBody>
      </p:sp>
      <p:sp>
        <p:nvSpPr>
          <p:cNvPr id="126" name="PlaceHolder 2"/>
          <p:cNvSpPr>
            <a:spLocks noGrp="1"/>
          </p:cNvSpPr>
          <p:nvPr>
            <p:ph/>
          </p:nvPr>
        </p:nvSpPr>
        <p:spPr>
          <a:xfrm>
            <a:off x="831960" y="4589640"/>
            <a:ext cx="10513440" cy="1497960"/>
          </a:xfrm>
          <a:prstGeom prst="rect">
            <a:avLst/>
          </a:prstGeom>
          <a:noFill/>
          <a:ln w="0">
            <a:noFill/>
          </a:ln>
        </p:spPr>
        <p:txBody>
          <a:bodyPr lIns="91440" rIns="91440" tIns="45720" bIns="45720" anchor="t">
            <a:noAutofit/>
          </a:bodyPr>
          <a:p>
            <a:pPr indent="0" defTabSz="685800">
              <a:lnSpc>
                <a:spcPct val="90000"/>
              </a:lnSpc>
              <a:spcBef>
                <a:spcPts val="748"/>
              </a:spcBef>
              <a:buNone/>
              <a:tabLst>
                <a:tab algn="l" pos="0"/>
              </a:tabLst>
            </a:pPr>
            <a:r>
              <a:rPr b="0" lang="en-US" sz="1800" strike="noStrike" u="none">
                <a:solidFill>
                  <a:schemeClr val="dk1">
                    <a:tint val="75000"/>
                  </a:schemeClr>
                </a:solidFill>
                <a:uFillTx/>
                <a:latin typeface="Arial"/>
                <a:ea typeface="Arial"/>
              </a:rPr>
              <a:t>Primeri koji se odnose na presretanje i analizu saobraćaja, uključujući učitavanje </a:t>
            </a:r>
            <a:r>
              <a:rPr b="0" i="1" lang="en-US" sz="1800" strike="noStrike" u="none">
                <a:solidFill>
                  <a:schemeClr val="dk1">
                    <a:tint val="75000"/>
                  </a:schemeClr>
                </a:solidFill>
                <a:uFillTx/>
                <a:latin typeface="Arial"/>
                <a:ea typeface="Arial"/>
              </a:rPr>
              <a:t>.pcap</a:t>
            </a:r>
            <a:r>
              <a:rPr b="0" lang="en-US" sz="1800" strike="noStrike" u="none">
                <a:solidFill>
                  <a:schemeClr val="dk1">
                    <a:tint val="75000"/>
                  </a:schemeClr>
                </a:solidFill>
                <a:uFillTx/>
                <a:latin typeface="Arial"/>
                <a:ea typeface="Arial"/>
              </a:rPr>
              <a:t> / </a:t>
            </a:r>
            <a:r>
              <a:rPr b="0" i="1" lang="en-US" sz="1800" strike="noStrike" u="none">
                <a:solidFill>
                  <a:schemeClr val="dk1">
                    <a:tint val="75000"/>
                  </a:schemeClr>
                </a:solidFill>
                <a:uFillTx/>
                <a:latin typeface="Arial"/>
                <a:ea typeface="Arial"/>
              </a:rPr>
              <a:t>.pcapng </a:t>
            </a:r>
            <a:r>
              <a:rPr b="0" lang="en-US" sz="1800" strike="noStrike" u="none">
                <a:solidFill>
                  <a:schemeClr val="dk1">
                    <a:tint val="75000"/>
                  </a:schemeClr>
                </a:solidFill>
                <a:uFillTx/>
                <a:latin typeface="Arial"/>
                <a:ea typeface="Arial"/>
              </a:rPr>
              <a:t>fajlova generisanih od strane Wireshark-a</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46440"/>
            <a:ext cx="10513440" cy="1323360"/>
          </a:xfrm>
          <a:prstGeom prst="rect">
            <a:avLst/>
          </a:prstGeom>
          <a:noFill/>
          <a:ln w="0">
            <a:noFill/>
          </a:ln>
        </p:spPr>
        <p:txBody>
          <a:bodyPr lIns="91440" rIns="91440" tIns="45720" bIns="45720" anchor="ctr">
            <a:noAutofit/>
          </a:bodyPr>
          <a:p>
            <a:pPr indent="0" defTabSz="685800">
              <a:lnSpc>
                <a:spcPct val="90000"/>
              </a:lnSpc>
              <a:buNone/>
              <a:tabLst>
                <a:tab algn="l" pos="0"/>
              </a:tabLst>
            </a:pPr>
            <a:r>
              <a:rPr b="1" lang="en-US" sz="3600" strike="noStrike" u="none">
                <a:solidFill>
                  <a:schemeClr val="dk1"/>
                </a:solidFill>
                <a:uFillTx/>
                <a:latin typeface="Arial"/>
                <a:ea typeface="Arial"/>
              </a:rPr>
              <a:t>Primer 1: </a:t>
            </a:r>
            <a:r>
              <a:rPr b="1" i="1" lang="en-US" sz="3600" strike="noStrike" u="none">
                <a:solidFill>
                  <a:schemeClr val="dk1"/>
                </a:solidFill>
                <a:uFillTx/>
                <a:latin typeface="Arial"/>
                <a:ea typeface="Arial"/>
              </a:rPr>
              <a:t>task1.py</a:t>
            </a:r>
            <a:endParaRPr b="0" lang="en-US" sz="3600" strike="noStrike" u="none">
              <a:solidFill>
                <a:srgbClr val="000000"/>
              </a:solidFill>
              <a:uFillTx/>
              <a:latin typeface="Arial"/>
            </a:endParaRPr>
          </a:p>
        </p:txBody>
      </p:sp>
      <p:sp>
        <p:nvSpPr>
          <p:cNvPr id="128" name="PlaceHolder 2"/>
          <p:cNvSpPr>
            <a:spLocks noGrp="1"/>
          </p:cNvSpPr>
          <p:nvPr>
            <p:ph/>
          </p:nvPr>
        </p:nvSpPr>
        <p:spPr>
          <a:xfrm>
            <a:off x="838080" y="1364040"/>
            <a:ext cx="10513440" cy="4349160"/>
          </a:xfrm>
          <a:prstGeom prst="rect">
            <a:avLst/>
          </a:prstGeom>
          <a:noFill/>
          <a:ln w="0">
            <a:noFill/>
          </a:ln>
        </p:spPr>
        <p:txBody>
          <a:bodyPr lIns="91440" rIns="91440" tIns="45720" bIns="45720" anchor="t">
            <a:noAutofit/>
          </a:bodyPr>
          <a:p>
            <a:pPr marL="171360" indent="0" defTabSz="685800">
              <a:lnSpc>
                <a:spcPct val="90000"/>
              </a:lnSpc>
              <a:spcBef>
                <a:spcPts val="748"/>
              </a:spcBef>
              <a:buNone/>
              <a:tabLst>
                <a:tab algn="l" pos="0"/>
              </a:tabLst>
            </a:pPr>
            <a:r>
              <a:rPr b="0" lang="en-US" sz="2100" strike="noStrike" u="none">
                <a:solidFill>
                  <a:schemeClr val="dk1"/>
                </a:solidFill>
                <a:uFillTx/>
                <a:latin typeface="Arial"/>
                <a:ea typeface="Arial"/>
              </a:rPr>
              <a:t>Demonstracija korišćenja Scapy-a u cilju:</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tabLst>
                <a:tab algn="l" pos="0"/>
              </a:tabLst>
            </a:pPr>
            <a:r>
              <a:rPr b="0" lang="en-US" sz="2100" strike="noStrike" u="none">
                <a:solidFill>
                  <a:schemeClr val="dk1"/>
                </a:solidFill>
                <a:uFillTx/>
                <a:latin typeface="Arial"/>
                <a:ea typeface="Arial"/>
              </a:rPr>
              <a:t>presretanja određenog broja paketa – funkcija </a:t>
            </a:r>
            <a:r>
              <a:rPr b="0" i="1" lang="en-US" sz="2100" strike="noStrike" u="none">
                <a:solidFill>
                  <a:schemeClr val="dk1"/>
                </a:solidFill>
                <a:uFillTx/>
                <a:latin typeface="Arial"/>
                <a:ea typeface="Arial"/>
              </a:rPr>
              <a:t>sniff()</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tabLst>
                <a:tab algn="l" pos="0"/>
              </a:tabLst>
            </a:pPr>
            <a:r>
              <a:rPr b="0" lang="en-US" sz="2100" strike="noStrike" u="none">
                <a:solidFill>
                  <a:schemeClr val="dk1"/>
                </a:solidFill>
                <a:uFillTx/>
                <a:latin typeface="Arial"/>
                <a:ea typeface="Arial"/>
              </a:rPr>
              <a:t>čuvanja u fajlu odgovarajućeg formata – funkcija </a:t>
            </a:r>
            <a:r>
              <a:rPr b="0" i="1" lang="en-US" sz="2100" strike="noStrike" u="none">
                <a:solidFill>
                  <a:schemeClr val="dk1"/>
                </a:solidFill>
                <a:uFillTx/>
                <a:latin typeface="Arial"/>
                <a:ea typeface="Arial"/>
              </a:rPr>
              <a:t>wrpcap()</a:t>
            </a:r>
            <a:endParaRPr b="0" lang="en-US" sz="2100" strike="noStrike" u="none">
              <a:solidFill>
                <a:srgbClr val="000000"/>
              </a:solidFill>
              <a:uFillTx/>
              <a:latin typeface="Arial"/>
            </a:endParaRPr>
          </a:p>
          <a:p>
            <a:pPr marL="171360" indent="0" defTabSz="685800">
              <a:lnSpc>
                <a:spcPct val="90000"/>
              </a:lnSpc>
              <a:spcBef>
                <a:spcPts val="748"/>
              </a:spcBef>
              <a:buNone/>
              <a:tabLst>
                <a:tab algn="l" pos="0"/>
              </a:tabLst>
            </a:pPr>
            <a:endParaRPr b="0" lang="en-US" sz="2100" strike="noStrike" u="none">
              <a:solidFill>
                <a:srgbClr val="000000"/>
              </a:solidFill>
              <a:uFillTx/>
              <a:latin typeface="Arial"/>
            </a:endParaRPr>
          </a:p>
          <a:p>
            <a:pPr marL="171360" indent="0" defTabSz="685800">
              <a:lnSpc>
                <a:spcPct val="90000"/>
              </a:lnSpc>
              <a:spcBef>
                <a:spcPts val="748"/>
              </a:spcBef>
              <a:buNone/>
              <a:tabLst>
                <a:tab algn="l" pos="0"/>
              </a:tabLst>
            </a:pPr>
            <a:r>
              <a:rPr b="0" lang="en-US" sz="2100" strike="noStrike" u="none">
                <a:solidFill>
                  <a:schemeClr val="dk1"/>
                </a:solidFill>
                <a:uFillTx/>
                <a:latin typeface="Arial"/>
                <a:ea typeface="Arial"/>
              </a:rPr>
              <a:t>Prilikom presretanja saobraćaja je potrebno definisati callback funkciju koja će se pozivati, kao i broj paketa koji želimo da presretnemo. Takođe, moguće je definisati i filter (protokol) koji će odrediti koji tip paketa želimo da sačuvamo</a:t>
            </a:r>
            <a:endParaRPr b="0" lang="en-US" sz="2100" strike="noStrike" u="none">
              <a:solidFill>
                <a:srgbClr val="000000"/>
              </a:solidFill>
              <a:uFillTx/>
              <a:latin typeface="Arial"/>
            </a:endParaRPr>
          </a:p>
          <a:p>
            <a:pPr marL="171360" indent="0" defTabSz="685800">
              <a:lnSpc>
                <a:spcPct val="90000"/>
              </a:lnSpc>
              <a:spcBef>
                <a:spcPts val="748"/>
              </a:spcBef>
              <a:buNone/>
              <a:tabLst>
                <a:tab algn="l" pos="0"/>
              </a:tabLst>
            </a:pPr>
            <a:endParaRPr b="0" lang="en-US" sz="2100" strike="noStrike" u="none">
              <a:solidFill>
                <a:srgbClr val="000000"/>
              </a:solidFill>
              <a:uFillTx/>
              <a:latin typeface="Arial"/>
            </a:endParaRPr>
          </a:p>
          <a:p>
            <a:pPr marL="171360" indent="0" defTabSz="685800">
              <a:lnSpc>
                <a:spcPct val="90000"/>
              </a:lnSpc>
              <a:spcBef>
                <a:spcPts val="748"/>
              </a:spcBef>
              <a:buNone/>
              <a:tabLst>
                <a:tab algn="l" pos="0"/>
              </a:tabLst>
            </a:pPr>
            <a:endParaRPr b="0" lang="en-US" sz="2100" strike="noStrike" u="none">
              <a:solidFill>
                <a:srgbClr val="000000"/>
              </a:solidFill>
              <a:uFillTx/>
              <a:latin typeface="Arial"/>
            </a:endParaRPr>
          </a:p>
        </p:txBody>
      </p:sp>
      <p:pic>
        <p:nvPicPr>
          <p:cNvPr id="129" name="" descr=""/>
          <p:cNvPicPr/>
          <p:nvPr/>
        </p:nvPicPr>
        <p:blipFill>
          <a:blip r:embed="rId1"/>
          <a:stretch/>
        </p:blipFill>
        <p:spPr>
          <a:xfrm>
            <a:off x="3200400" y="3886200"/>
            <a:ext cx="6170400" cy="257184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838080" y="46440"/>
            <a:ext cx="10513440" cy="1323360"/>
          </a:xfrm>
          <a:prstGeom prst="rect">
            <a:avLst/>
          </a:prstGeom>
          <a:noFill/>
          <a:ln w="0">
            <a:noFill/>
          </a:ln>
        </p:spPr>
        <p:txBody>
          <a:bodyPr lIns="91440" rIns="91440" tIns="45720" bIns="45720" anchor="ctr">
            <a:noAutofit/>
          </a:bodyPr>
          <a:p>
            <a:pPr indent="0" defTabSz="685800">
              <a:lnSpc>
                <a:spcPct val="90000"/>
              </a:lnSpc>
              <a:buNone/>
              <a:tabLst>
                <a:tab algn="l" pos="0"/>
              </a:tabLst>
            </a:pPr>
            <a:r>
              <a:rPr b="1" lang="en-US" sz="3600" strike="noStrike" u="none">
                <a:solidFill>
                  <a:schemeClr val="dk1"/>
                </a:solidFill>
                <a:uFillTx/>
                <a:latin typeface="Arial"/>
                <a:ea typeface="Arial"/>
              </a:rPr>
              <a:t>Primer 2: </a:t>
            </a:r>
            <a:r>
              <a:rPr b="1" i="1" lang="en-US" sz="3600" strike="noStrike" u="none">
                <a:solidFill>
                  <a:schemeClr val="dk1"/>
                </a:solidFill>
                <a:uFillTx/>
                <a:latin typeface="Arial"/>
                <a:ea typeface="Arial"/>
              </a:rPr>
              <a:t>task2.py</a:t>
            </a:r>
            <a:endParaRPr b="0" lang="en-US" sz="3600" strike="noStrike" u="none">
              <a:solidFill>
                <a:srgbClr val="000000"/>
              </a:solidFill>
              <a:uFillTx/>
              <a:latin typeface="Arial"/>
            </a:endParaRPr>
          </a:p>
        </p:txBody>
      </p:sp>
      <p:sp>
        <p:nvSpPr>
          <p:cNvPr id="131" name="PlaceHolder 2"/>
          <p:cNvSpPr>
            <a:spLocks noGrp="1"/>
          </p:cNvSpPr>
          <p:nvPr>
            <p:ph/>
          </p:nvPr>
        </p:nvSpPr>
        <p:spPr>
          <a:xfrm>
            <a:off x="838080" y="1364040"/>
            <a:ext cx="10513440" cy="4349160"/>
          </a:xfrm>
          <a:prstGeom prst="rect">
            <a:avLst/>
          </a:prstGeom>
          <a:noFill/>
          <a:ln w="0">
            <a:noFill/>
          </a:ln>
        </p:spPr>
        <p:txBody>
          <a:bodyPr lIns="91440" rIns="91440" tIns="45720" bIns="45720" anchor="t">
            <a:noAutofit/>
          </a:bodyPr>
          <a:p>
            <a:pPr indent="0">
              <a:lnSpc>
                <a:spcPct val="100000"/>
              </a:lnSpc>
              <a:buNone/>
              <a:tabLst>
                <a:tab algn="l" pos="0"/>
              </a:tabLst>
            </a:pPr>
            <a:r>
              <a:rPr b="0" lang="en-US" sz="2100" strike="noStrike" u="none">
                <a:solidFill>
                  <a:schemeClr val="dk1"/>
                </a:solidFill>
                <a:uFillTx/>
                <a:latin typeface="Arial"/>
                <a:ea typeface="Arial"/>
              </a:rPr>
              <a:t>Učitavanje postojećeg fajla sa različitim tipovima mrežnog saobraćaja, praćeno analizom i osnovnom statistikom kao što je:</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tabLst>
                <a:tab algn="l" pos="0"/>
              </a:tabLst>
            </a:pPr>
            <a:r>
              <a:rPr b="0" lang="en-US" sz="2100" strike="noStrike" u="none">
                <a:solidFill>
                  <a:schemeClr val="dk1"/>
                </a:solidFill>
                <a:uFillTx/>
                <a:latin typeface="Arial"/>
                <a:ea typeface="Arial"/>
              </a:rPr>
              <a:t>Broj paketa po tipu protokola</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tabLst>
                <a:tab algn="l" pos="0"/>
              </a:tabLst>
            </a:pPr>
            <a:r>
              <a:rPr b="0" lang="en-US" sz="2100" strike="noStrike" u="none">
                <a:solidFill>
                  <a:schemeClr val="dk1"/>
                </a:solidFill>
                <a:uFillTx/>
                <a:latin typeface="Arial"/>
                <a:ea typeface="Arial"/>
              </a:rPr>
              <a:t>Odnos TCP i UDP saobraćaja</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tabLst>
                <a:tab algn="l" pos="0"/>
              </a:tabLst>
            </a:pPr>
            <a:r>
              <a:rPr b="0" lang="en-US" sz="2100" strike="noStrike" u="none">
                <a:solidFill>
                  <a:schemeClr val="dk1"/>
                </a:solidFill>
                <a:uFillTx/>
                <a:latin typeface="Arial"/>
                <a:ea typeface="Arial"/>
              </a:rPr>
              <a:t>Jedinstven broj IPv4 i IPv6 adresa</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tabLst>
                <a:tab algn="l" pos="0"/>
              </a:tabLst>
            </a:pPr>
            <a:r>
              <a:rPr b="0" lang="en-US" sz="2100" strike="noStrike" u="none">
                <a:solidFill>
                  <a:schemeClr val="dk1"/>
                </a:solidFill>
                <a:uFillTx/>
                <a:latin typeface="Arial"/>
                <a:ea typeface="Arial"/>
              </a:rPr>
              <a:t>Jedinstveni domeni u DNS upitima</a:t>
            </a:r>
            <a:endParaRPr b="0" lang="en-US" sz="2100" strike="noStrike" u="none">
              <a:solidFill>
                <a:srgbClr val="000000"/>
              </a:solidFill>
              <a:uFillTx/>
              <a:latin typeface="Arial"/>
            </a:endParaRPr>
          </a:p>
          <a:p>
            <a:pPr marL="171360" indent="0" defTabSz="685800">
              <a:lnSpc>
                <a:spcPct val="90000"/>
              </a:lnSpc>
              <a:spcBef>
                <a:spcPts val="748"/>
              </a:spcBef>
              <a:buNone/>
              <a:tabLst>
                <a:tab algn="l" pos="0"/>
              </a:tabLst>
            </a:pPr>
            <a:endParaRPr b="0" lang="en-US" sz="2100" strike="noStrike" u="none">
              <a:solidFill>
                <a:srgbClr val="000000"/>
              </a:solidFill>
              <a:uFillTx/>
              <a:latin typeface="Arial"/>
            </a:endParaRPr>
          </a:p>
          <a:p>
            <a:pPr marL="171360" indent="0" defTabSz="685800">
              <a:lnSpc>
                <a:spcPct val="90000"/>
              </a:lnSpc>
              <a:spcBef>
                <a:spcPts val="748"/>
              </a:spcBef>
              <a:buNone/>
              <a:tabLst>
                <a:tab algn="l" pos="0"/>
              </a:tabLst>
            </a:pPr>
            <a:endParaRPr b="0" lang="en-US" sz="2100" strike="noStrike" u="none">
              <a:solidFill>
                <a:srgbClr val="000000"/>
              </a:solidFill>
              <a:uFillTx/>
              <a:latin typeface="Arial"/>
            </a:endParaRPr>
          </a:p>
          <a:p>
            <a:pPr marL="171360" indent="0" defTabSz="685800">
              <a:lnSpc>
                <a:spcPct val="90000"/>
              </a:lnSpc>
              <a:spcBef>
                <a:spcPts val="748"/>
              </a:spcBef>
              <a:buNone/>
              <a:tabLst>
                <a:tab algn="l" pos="0"/>
              </a:tabLst>
            </a:pPr>
            <a:endParaRPr b="0" lang="en-US" sz="2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831960" y="1709640"/>
            <a:ext cx="10513440" cy="2850480"/>
          </a:xfrm>
          <a:prstGeom prst="rect">
            <a:avLst/>
          </a:prstGeom>
          <a:noFill/>
          <a:ln w="0">
            <a:noFill/>
          </a:ln>
        </p:spPr>
        <p:txBody>
          <a:bodyPr lIns="91440" rIns="91440" tIns="45720" bIns="45720" anchor="b">
            <a:noAutofit/>
          </a:bodyPr>
          <a:p>
            <a:pPr indent="0" defTabSz="685800">
              <a:lnSpc>
                <a:spcPct val="90000"/>
              </a:lnSpc>
              <a:buNone/>
              <a:tabLst>
                <a:tab algn="l" pos="0"/>
              </a:tabLst>
            </a:pPr>
            <a:r>
              <a:rPr b="1" lang="en-US" sz="4500" strike="noStrike" u="none">
                <a:solidFill>
                  <a:schemeClr val="dk1"/>
                </a:solidFill>
                <a:uFillTx/>
                <a:latin typeface="Arial"/>
                <a:ea typeface="Arial"/>
              </a:rPr>
              <a:t>Dodatni primeri</a:t>
            </a:r>
            <a:endParaRPr b="0" lang="en-US" sz="4500" strike="noStrike" u="none">
              <a:solidFill>
                <a:srgbClr val="000000"/>
              </a:solidFill>
              <a:uFillTx/>
              <a:latin typeface="Arial"/>
            </a:endParaRPr>
          </a:p>
        </p:txBody>
      </p:sp>
      <p:sp>
        <p:nvSpPr>
          <p:cNvPr id="133" name="PlaceHolder 2"/>
          <p:cNvSpPr>
            <a:spLocks noGrp="1"/>
          </p:cNvSpPr>
          <p:nvPr>
            <p:ph/>
          </p:nvPr>
        </p:nvSpPr>
        <p:spPr>
          <a:xfrm>
            <a:off x="831960" y="4589640"/>
            <a:ext cx="10513440" cy="1497960"/>
          </a:xfrm>
          <a:prstGeom prst="rect">
            <a:avLst/>
          </a:prstGeom>
          <a:noFill/>
          <a:ln w="0">
            <a:noFill/>
          </a:ln>
        </p:spPr>
        <p:txBody>
          <a:bodyPr lIns="91440" rIns="91440" tIns="45720" bIns="45720" anchor="t">
            <a:noAutofit/>
          </a:bodyPr>
          <a:p>
            <a:pPr indent="0">
              <a:spcBef>
                <a:spcPts val="1417"/>
              </a:spcBef>
              <a:buNone/>
            </a:pP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685800">
              <a:lnSpc>
                <a:spcPct val="90000"/>
              </a:lnSpc>
              <a:buNone/>
              <a:tabLst>
                <a:tab algn="l" pos="0"/>
              </a:tabLst>
            </a:pPr>
            <a:r>
              <a:rPr b="1" lang="en-US" sz="3300" strike="noStrike" u="none">
                <a:solidFill>
                  <a:schemeClr val="dk1"/>
                </a:solidFill>
                <a:uFillTx/>
                <a:latin typeface="Arial"/>
                <a:ea typeface="Arial"/>
              </a:rPr>
              <a:t>Korišćene tehnologije</a:t>
            </a:r>
            <a:endParaRPr b="0" lang="en-US" sz="3300" strike="noStrike" u="none">
              <a:solidFill>
                <a:srgbClr val="000000"/>
              </a:solidFill>
              <a:uFillTx/>
              <a:latin typeface="Arial"/>
            </a:endParaRPr>
          </a:p>
        </p:txBody>
      </p:sp>
      <p:sp>
        <p:nvSpPr>
          <p:cNvPr id="85"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Scapy</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Wireshark</a:t>
            </a:r>
            <a:endParaRPr b="0" lang="en-US" sz="2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p:nvPr>
        </p:nvSpPr>
        <p:spPr>
          <a:xfrm>
            <a:off x="609480" y="1604520"/>
            <a:ext cx="10972080" cy="3976920"/>
          </a:xfrm>
          <a:prstGeom prst="rect">
            <a:avLst/>
          </a:prstGeom>
          <a:noFill/>
          <a:ln w="0">
            <a:noFill/>
          </a:ln>
        </p:spPr>
        <p:txBody>
          <a:bodyPr lIns="0" rIns="0" tIns="0" bIns="0" anchor="t">
            <a:normAutofit/>
          </a:bodyPr>
          <a:p>
            <a:pPr marL="316800" indent="-316800">
              <a:lnSpc>
                <a:spcPct val="100000"/>
              </a:lnSpc>
              <a:spcBef>
                <a:spcPts val="1417"/>
              </a:spcBef>
              <a:buClr>
                <a:srgbClr val="000000"/>
              </a:buClr>
              <a:buFont typeface="Arial"/>
              <a:buChar char="•"/>
            </a:pPr>
            <a:r>
              <a:rPr b="0" lang="en-US" sz="2100" strike="noStrike" u="none">
                <a:solidFill>
                  <a:srgbClr val="000000"/>
                </a:solidFill>
                <a:uFillTx/>
                <a:latin typeface="Arial"/>
              </a:rPr>
              <a:t>Tip DoS napada gde se šalje ICMP ping paket koji prelazi definisanu maksimalnu veličinu paketa (65535 bajtova)</a:t>
            </a:r>
            <a:endParaRPr b="0" lang="en-US" sz="2100" strike="noStrike" u="none">
              <a:solidFill>
                <a:srgbClr val="000000"/>
              </a:solidFill>
              <a:uFillTx/>
              <a:latin typeface="Arial"/>
            </a:endParaRPr>
          </a:p>
          <a:p>
            <a:pPr marL="316800" indent="-316800">
              <a:lnSpc>
                <a:spcPct val="100000"/>
              </a:lnSpc>
              <a:spcBef>
                <a:spcPts val="1417"/>
              </a:spcBef>
              <a:buClr>
                <a:srgbClr val="000000"/>
              </a:buClr>
              <a:buFont typeface="Arial"/>
              <a:buChar char="•"/>
            </a:pPr>
            <a:r>
              <a:rPr b="0" lang="en-US" sz="2100" strike="noStrike" u="none">
                <a:solidFill>
                  <a:srgbClr val="000000"/>
                </a:solidFill>
                <a:uFillTx/>
                <a:latin typeface="Arial"/>
              </a:rPr>
              <a:t>Iako se takav paket fragmentiše tokom slanja, na destinaciji je potrebno da se ponovo sastavi, što znači da može izazvati buffer overflow. Efekat može biti pad sistema, restart uređaja ili njegova nefunkcionalnost</a:t>
            </a:r>
            <a:endParaRPr b="0" lang="en-US" sz="2100" strike="noStrike" u="none">
              <a:solidFill>
                <a:srgbClr val="000000"/>
              </a:solidFill>
              <a:uFillTx/>
              <a:latin typeface="Arial"/>
            </a:endParaRPr>
          </a:p>
          <a:p>
            <a:pPr marL="316800" indent="-316800">
              <a:lnSpc>
                <a:spcPct val="100000"/>
              </a:lnSpc>
              <a:spcBef>
                <a:spcPts val="1417"/>
              </a:spcBef>
              <a:buClr>
                <a:srgbClr val="000000"/>
              </a:buClr>
              <a:buFont typeface="Arial"/>
              <a:buChar char="•"/>
            </a:pPr>
            <a:r>
              <a:rPr b="0" lang="en-US" sz="2100" strike="noStrike" u="none">
                <a:solidFill>
                  <a:srgbClr val="000000"/>
                </a:solidFill>
                <a:uFillTx/>
                <a:latin typeface="Arial"/>
              </a:rPr>
              <a:t>Starije mreže su ranjive na ovaj tip napada </a:t>
            </a:r>
            <a:endParaRPr b="0" lang="en-US" sz="2100" strike="noStrike" u="none">
              <a:solidFill>
                <a:srgbClr val="000000"/>
              </a:solidFill>
              <a:uFillTx/>
              <a:latin typeface="Arial"/>
            </a:endParaRPr>
          </a:p>
        </p:txBody>
      </p:sp>
      <p:pic>
        <p:nvPicPr>
          <p:cNvPr id="135" name="" descr=""/>
          <p:cNvPicPr/>
          <p:nvPr/>
        </p:nvPicPr>
        <p:blipFill>
          <a:blip r:embed="rId1"/>
          <a:stretch/>
        </p:blipFill>
        <p:spPr>
          <a:xfrm>
            <a:off x="1087560" y="4388760"/>
            <a:ext cx="10342080" cy="1503720"/>
          </a:xfrm>
          <a:prstGeom prst="rect">
            <a:avLst/>
          </a:prstGeom>
          <a:noFill/>
          <a:ln w="0">
            <a:noFill/>
          </a:ln>
        </p:spPr>
      </p:pic>
      <p:sp>
        <p:nvSpPr>
          <p:cNvPr id="136" name="PlaceHolder 2"/>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nSpc>
                <a:spcPct val="100000"/>
              </a:lnSpc>
              <a:buNone/>
              <a:tabLst>
                <a:tab algn="l" pos="0"/>
              </a:tabLst>
            </a:pPr>
            <a:r>
              <a:rPr b="1" lang="en-US" sz="3600" strike="noStrike" u="none">
                <a:solidFill>
                  <a:srgbClr val="000000"/>
                </a:solidFill>
                <a:uFillTx/>
                <a:latin typeface="Arial"/>
              </a:rPr>
              <a:t>1 – Ping of Death </a:t>
            </a:r>
            <a:endParaRPr b="0" lang="en-US" sz="3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3440" cy="1323360"/>
          </a:xfrm>
          <a:prstGeom prst="rect">
            <a:avLst/>
          </a:prstGeom>
          <a:noFill/>
          <a:ln w="0">
            <a:noFill/>
          </a:ln>
        </p:spPr>
        <p:txBody>
          <a:bodyPr lIns="0" rIns="0" tIns="0" bIns="0" anchor="ctr">
            <a:noAutofit/>
          </a:bodyPr>
          <a:p>
            <a:pPr indent="0">
              <a:lnSpc>
                <a:spcPct val="100000"/>
              </a:lnSpc>
              <a:buNone/>
              <a:tabLst>
                <a:tab algn="l" pos="0"/>
              </a:tabLst>
            </a:pPr>
            <a:r>
              <a:rPr b="1" lang="en-US" sz="3600" strike="noStrike" u="none">
                <a:solidFill>
                  <a:srgbClr val="000000"/>
                </a:solidFill>
                <a:uFillTx/>
                <a:latin typeface="Arial"/>
              </a:rPr>
              <a:t>2 – Jednostavan port scanner</a:t>
            </a:r>
            <a:endParaRPr b="0" lang="en-US" sz="3600" strike="noStrike" u="none">
              <a:solidFill>
                <a:srgbClr val="000000"/>
              </a:solidFill>
              <a:uFillTx/>
              <a:latin typeface="Arial"/>
            </a:endParaRPr>
          </a:p>
        </p:txBody>
      </p:sp>
      <p:sp>
        <p:nvSpPr>
          <p:cNvPr id="138" name="PlaceHolder 2"/>
          <p:cNvSpPr>
            <a:spLocks noGrp="1"/>
          </p:cNvSpPr>
          <p:nvPr>
            <p:ph/>
          </p:nvPr>
        </p:nvSpPr>
        <p:spPr>
          <a:xfrm>
            <a:off x="609480" y="1604520"/>
            <a:ext cx="10972080" cy="3976920"/>
          </a:xfrm>
          <a:prstGeom prst="rect">
            <a:avLst/>
          </a:prstGeom>
          <a:noFill/>
          <a:ln w="0">
            <a:noFill/>
          </a:ln>
        </p:spPr>
        <p:txBody>
          <a:bodyPr lIns="0" rIns="0" tIns="0" bIns="0" anchor="t">
            <a:normAutofit/>
          </a:bodyPr>
          <a:p>
            <a:pPr marL="316800" indent="-316800">
              <a:lnSpc>
                <a:spcPct val="100000"/>
              </a:lnSpc>
              <a:spcBef>
                <a:spcPts val="1417"/>
              </a:spcBef>
              <a:buClr>
                <a:srgbClr val="000000"/>
              </a:buClr>
              <a:buFont typeface="Arial"/>
              <a:buChar char="•"/>
            </a:pPr>
            <a:r>
              <a:rPr b="0" lang="en-US" sz="2100" strike="noStrike" u="none">
                <a:solidFill>
                  <a:srgbClr val="000000"/>
                </a:solidFill>
                <a:uFillTx/>
                <a:latin typeface="Arial"/>
              </a:rPr>
              <a:t>Među konkurentnim rešenjima je spomenut Nmap, čija je namena skeniranje portova na zadatoj mreži</a:t>
            </a:r>
            <a:endParaRPr b="0" lang="en-US" sz="2100" strike="noStrike" u="none">
              <a:solidFill>
                <a:srgbClr val="000000"/>
              </a:solidFill>
              <a:uFillTx/>
              <a:latin typeface="Arial"/>
            </a:endParaRPr>
          </a:p>
          <a:p>
            <a:pPr marL="316800" indent="-316800">
              <a:lnSpc>
                <a:spcPct val="100000"/>
              </a:lnSpc>
              <a:spcBef>
                <a:spcPts val="1417"/>
              </a:spcBef>
              <a:buClr>
                <a:srgbClr val="000000"/>
              </a:buClr>
              <a:buFont typeface="Arial"/>
              <a:buChar char="•"/>
            </a:pPr>
            <a:r>
              <a:rPr b="0" lang="en-US" sz="2100" strike="noStrike" u="none">
                <a:solidFill>
                  <a:srgbClr val="000000"/>
                </a:solidFill>
                <a:uFillTx/>
                <a:latin typeface="Arial"/>
              </a:rPr>
              <a:t>Primer demonstrira jednostavan SYN scan na određenim portovima</a:t>
            </a:r>
            <a:endParaRPr b="0" lang="en-US" sz="2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839880" y="365040"/>
            <a:ext cx="10513440" cy="1323360"/>
          </a:xfrm>
          <a:prstGeom prst="rect">
            <a:avLst/>
          </a:prstGeom>
          <a:noFill/>
          <a:ln w="0">
            <a:noFill/>
          </a:ln>
        </p:spPr>
        <p:txBody>
          <a:bodyPr lIns="91440" rIns="91440" tIns="45720" bIns="45720" anchor="ctr">
            <a:noAutofit/>
          </a:bodyPr>
          <a:p>
            <a:pPr indent="0" defTabSz="685800">
              <a:lnSpc>
                <a:spcPct val="90000"/>
              </a:lnSpc>
              <a:buNone/>
              <a:tabLst>
                <a:tab algn="l" pos="0"/>
              </a:tabLst>
            </a:pPr>
            <a:r>
              <a:rPr b="1" lang="en-US" sz="3300" strike="noStrike" u="none">
                <a:solidFill>
                  <a:schemeClr val="dk1"/>
                </a:solidFill>
                <a:uFillTx/>
                <a:latin typeface="Arial"/>
                <a:ea typeface="Arial"/>
              </a:rPr>
              <a:t>Scapy - zaključak</a:t>
            </a:r>
            <a:endParaRPr b="0" lang="en-US" sz="3300" strike="noStrike" u="none">
              <a:solidFill>
                <a:srgbClr val="000000"/>
              </a:solidFill>
              <a:uFillTx/>
              <a:latin typeface="Arial"/>
            </a:endParaRPr>
          </a:p>
        </p:txBody>
      </p:sp>
      <p:sp>
        <p:nvSpPr>
          <p:cNvPr id="140" name="PlaceHolder 2"/>
          <p:cNvSpPr>
            <a:spLocks noGrp="1"/>
          </p:cNvSpPr>
          <p:nvPr>
            <p:ph/>
          </p:nvPr>
        </p:nvSpPr>
        <p:spPr>
          <a:xfrm>
            <a:off x="839880" y="1681200"/>
            <a:ext cx="5155560" cy="821880"/>
          </a:xfrm>
          <a:prstGeom prst="rect">
            <a:avLst/>
          </a:prstGeom>
          <a:noFill/>
          <a:ln w="0">
            <a:noFill/>
          </a:ln>
        </p:spPr>
        <p:txBody>
          <a:bodyPr lIns="91440" rIns="91440" tIns="45720" bIns="45720" anchor="b">
            <a:noAutofit/>
          </a:bodyPr>
          <a:p>
            <a:pPr indent="0" defTabSz="685800">
              <a:lnSpc>
                <a:spcPct val="90000"/>
              </a:lnSpc>
              <a:spcBef>
                <a:spcPts val="748"/>
              </a:spcBef>
              <a:buNone/>
              <a:tabLst>
                <a:tab algn="l" pos="0"/>
              </a:tabLst>
            </a:pPr>
            <a:r>
              <a:rPr b="1" lang="en-US" sz="1800" strike="noStrike" u="none">
                <a:solidFill>
                  <a:schemeClr val="dk1"/>
                </a:solidFill>
                <a:uFillTx/>
                <a:latin typeface="Arial"/>
                <a:ea typeface="Arial"/>
              </a:rPr>
              <a:t>Prednosti</a:t>
            </a:r>
            <a:endParaRPr b="0" lang="en-US" sz="1800" strike="noStrike" u="none">
              <a:solidFill>
                <a:srgbClr val="000000"/>
              </a:solidFill>
              <a:uFillTx/>
              <a:latin typeface="Arial"/>
            </a:endParaRPr>
          </a:p>
        </p:txBody>
      </p:sp>
      <p:sp>
        <p:nvSpPr>
          <p:cNvPr id="141" name="PlaceHolder 3"/>
          <p:cNvSpPr>
            <a:spLocks noGrp="1"/>
          </p:cNvSpPr>
          <p:nvPr>
            <p:ph/>
          </p:nvPr>
        </p:nvSpPr>
        <p:spPr>
          <a:xfrm>
            <a:off x="839880" y="2505240"/>
            <a:ext cx="5155560" cy="3682440"/>
          </a:xfrm>
          <a:prstGeom prst="rect">
            <a:avLst/>
          </a:prstGeom>
          <a:noFill/>
          <a:ln w="0">
            <a:noFill/>
          </a:ln>
        </p:spPr>
        <p:txBody>
          <a:bodyPr lIns="91440" rIns="91440" tIns="45720" bIns="45720" anchor="t">
            <a:noAutofit/>
          </a:bodyPr>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Fleksibilnost u kreiranju i analizi prilagođenih paketa</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Podrška za veliki broj protokola</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Integracija sa Python-om omogućava jednostavnu automatizaciju</a:t>
            </a:r>
            <a:endParaRPr b="0" lang="en-US" sz="2100" strike="noStrike" u="none">
              <a:solidFill>
                <a:srgbClr val="000000"/>
              </a:solidFill>
              <a:uFillTx/>
              <a:latin typeface="Arial"/>
            </a:endParaRPr>
          </a:p>
        </p:txBody>
      </p:sp>
      <p:sp>
        <p:nvSpPr>
          <p:cNvPr id="142" name="PlaceHolder 4"/>
          <p:cNvSpPr>
            <a:spLocks noGrp="1"/>
          </p:cNvSpPr>
          <p:nvPr>
            <p:ph/>
          </p:nvPr>
        </p:nvSpPr>
        <p:spPr>
          <a:xfrm>
            <a:off x="6172200" y="1681200"/>
            <a:ext cx="5181120" cy="821880"/>
          </a:xfrm>
          <a:prstGeom prst="rect">
            <a:avLst/>
          </a:prstGeom>
          <a:noFill/>
          <a:ln w="0">
            <a:noFill/>
          </a:ln>
        </p:spPr>
        <p:txBody>
          <a:bodyPr lIns="91440" rIns="91440" tIns="45720" bIns="45720" anchor="b">
            <a:noAutofit/>
          </a:bodyPr>
          <a:p>
            <a:pPr indent="0" defTabSz="685800">
              <a:lnSpc>
                <a:spcPct val="90000"/>
              </a:lnSpc>
              <a:spcBef>
                <a:spcPts val="748"/>
              </a:spcBef>
              <a:buNone/>
              <a:tabLst>
                <a:tab algn="l" pos="0"/>
              </a:tabLst>
            </a:pPr>
            <a:r>
              <a:rPr b="1" lang="en-US" sz="1800" strike="noStrike" u="none">
                <a:solidFill>
                  <a:schemeClr val="dk1"/>
                </a:solidFill>
                <a:uFillTx/>
                <a:latin typeface="Arial"/>
                <a:ea typeface="Arial"/>
              </a:rPr>
              <a:t>Mane</a:t>
            </a:r>
            <a:endParaRPr b="0" lang="en-US" sz="1800" strike="noStrike" u="none">
              <a:solidFill>
                <a:srgbClr val="000000"/>
              </a:solidFill>
              <a:uFillTx/>
              <a:latin typeface="Arial"/>
            </a:endParaRPr>
          </a:p>
        </p:txBody>
      </p:sp>
      <p:sp>
        <p:nvSpPr>
          <p:cNvPr id="143" name="PlaceHolder 5"/>
          <p:cNvSpPr>
            <a:spLocks noGrp="1"/>
          </p:cNvSpPr>
          <p:nvPr>
            <p:ph/>
          </p:nvPr>
        </p:nvSpPr>
        <p:spPr>
          <a:xfrm>
            <a:off x="6172200" y="2505240"/>
            <a:ext cx="5181120" cy="3682440"/>
          </a:xfrm>
          <a:prstGeom prst="rect">
            <a:avLst/>
          </a:prstGeom>
          <a:noFill/>
          <a:ln w="0">
            <a:noFill/>
          </a:ln>
        </p:spPr>
        <p:txBody>
          <a:bodyPr lIns="91440" rIns="91440" tIns="45720" bIns="45720" anchor="t">
            <a:noAutofit/>
          </a:bodyPr>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Zahteva razumevanje mrežnih protokola</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Ne poseduje grafički interfejs, što može otežati upotrebu početnicima</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Potrebno je dodatno istražiti protokole, npr. korišćenjem RFC dokumentacije koja ih definiše </a:t>
            </a:r>
            <a:endParaRPr b="0" lang="en-US" sz="2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914400" y="2743200"/>
            <a:ext cx="10513440" cy="1323360"/>
          </a:xfrm>
          <a:prstGeom prst="rect">
            <a:avLst/>
          </a:prstGeom>
          <a:noFill/>
          <a:ln w="0">
            <a:noFill/>
          </a:ln>
        </p:spPr>
        <p:txBody>
          <a:bodyPr lIns="91440" rIns="91440" tIns="45720" bIns="45720" anchor="ctr">
            <a:noAutofit/>
          </a:bodyPr>
          <a:p>
            <a:pPr indent="0" algn="ctr" defTabSz="685800">
              <a:lnSpc>
                <a:spcPct val="90000"/>
              </a:lnSpc>
              <a:buNone/>
              <a:tabLst>
                <a:tab algn="l" pos="0"/>
              </a:tabLst>
            </a:pPr>
            <a:r>
              <a:rPr b="1" lang="en-US" sz="3300" strike="noStrike" u="none">
                <a:solidFill>
                  <a:schemeClr val="dk1"/>
                </a:solidFill>
                <a:uFillTx/>
                <a:latin typeface="Arial"/>
                <a:ea typeface="Arial"/>
              </a:rPr>
              <a:t>Hvala na pažnji!</a:t>
            </a:r>
            <a:endParaRPr b="0" lang="en-US" sz="3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831960" y="1709640"/>
            <a:ext cx="10513440" cy="2850480"/>
          </a:xfrm>
          <a:prstGeom prst="rect">
            <a:avLst/>
          </a:prstGeom>
          <a:noFill/>
          <a:ln w="0">
            <a:noFill/>
          </a:ln>
        </p:spPr>
        <p:txBody>
          <a:bodyPr lIns="91440" rIns="91440" tIns="45720" bIns="45720" anchor="b">
            <a:noAutofit/>
          </a:bodyPr>
          <a:p>
            <a:pPr indent="0" defTabSz="685800">
              <a:lnSpc>
                <a:spcPct val="90000"/>
              </a:lnSpc>
              <a:buNone/>
              <a:tabLst>
                <a:tab algn="l" pos="0"/>
              </a:tabLst>
            </a:pPr>
            <a:r>
              <a:rPr b="1" lang="en-US" sz="4500" strike="noStrike" u="none">
                <a:solidFill>
                  <a:schemeClr val="dk1"/>
                </a:solidFill>
                <a:uFillTx/>
                <a:latin typeface="Arial"/>
                <a:ea typeface="Arial"/>
              </a:rPr>
              <a:t>Scapy</a:t>
            </a:r>
            <a:endParaRPr b="0" lang="en-US" sz="4500" strike="noStrike" u="none">
              <a:solidFill>
                <a:srgbClr val="000000"/>
              </a:solidFill>
              <a:uFillTx/>
              <a:latin typeface="Arial"/>
            </a:endParaRPr>
          </a:p>
        </p:txBody>
      </p:sp>
      <p:sp>
        <p:nvSpPr>
          <p:cNvPr id="87" name="PlaceHolder 2"/>
          <p:cNvSpPr>
            <a:spLocks noGrp="1"/>
          </p:cNvSpPr>
          <p:nvPr>
            <p:ph/>
          </p:nvPr>
        </p:nvSpPr>
        <p:spPr>
          <a:xfrm>
            <a:off x="831960" y="4589640"/>
            <a:ext cx="10513440" cy="1497960"/>
          </a:xfrm>
          <a:prstGeom prst="rect">
            <a:avLst/>
          </a:prstGeom>
          <a:noFill/>
          <a:ln w="0">
            <a:noFill/>
          </a:ln>
        </p:spPr>
        <p:txBody>
          <a:bodyPr lIns="91440" rIns="91440" tIns="45720" bIns="45720" anchor="t">
            <a:noAutofit/>
          </a:bodyPr>
          <a:p>
            <a:pPr indent="0">
              <a:spcBef>
                <a:spcPts val="1417"/>
              </a:spcBef>
              <a:buNone/>
            </a:pPr>
            <a:endParaRPr b="0" lang="en-US" sz="1800" strike="noStrike" u="none">
              <a:solidFill>
                <a:srgbClr val="000000"/>
              </a:solidFill>
              <a:uFillTx/>
              <a:latin typeface="Arial"/>
            </a:endParaRPr>
          </a:p>
        </p:txBody>
      </p:sp>
      <p:pic>
        <p:nvPicPr>
          <p:cNvPr id="88" name="" descr=""/>
          <p:cNvPicPr/>
          <p:nvPr/>
        </p:nvPicPr>
        <p:blipFill>
          <a:blip r:embed="rId1"/>
          <a:stretch/>
        </p:blipFill>
        <p:spPr>
          <a:xfrm>
            <a:off x="9939240" y="4725720"/>
            <a:ext cx="1245960" cy="136188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Scapy je Python biblioteka namenjena manipulaciji i analizi mrežnog saobraćaja</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Omogućava kreiranje, slanje, primanje i analizu mrežnih paketa uz visoku kontrolu nad njihovom strukturom i sadržajem</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Scapy pruža podršku za veliki broj mrežnih protokola. Neki od njih su: Ethernet, IP, TCP, UDP, ICMP, itd.</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Ključne mogućnosti Scapy-a:</a:t>
            </a:r>
            <a:endParaRPr b="0" lang="en-US" sz="2100" strike="noStrike" u="none">
              <a:solidFill>
                <a:srgbClr val="000000"/>
              </a:solidFill>
              <a:uFillTx/>
              <a:latin typeface="Arial"/>
            </a:endParaRPr>
          </a:p>
          <a:p>
            <a:pPr marL="316800" indent="-316800" defTabSz="685800">
              <a:lnSpc>
                <a:spcPct val="90000"/>
              </a:lnSpc>
              <a:spcBef>
                <a:spcPts val="748"/>
              </a:spcBef>
              <a:buClr>
                <a:srgbClr val="000000"/>
              </a:buClr>
              <a:buFont typeface="Arial"/>
              <a:buAutoNum type="arabicParenR"/>
            </a:pPr>
            <a:r>
              <a:rPr b="0" lang="en-US" sz="2100" strike="noStrike" u="none">
                <a:solidFill>
                  <a:schemeClr val="dk1"/>
                </a:solidFill>
                <a:uFillTx/>
                <a:latin typeface="Arial"/>
                <a:ea typeface="Arial"/>
              </a:rPr>
              <a:t>Kreiranje mrežnih paketa uz mogućnost podešavanja polja definisanih prema RFC standardima</a:t>
            </a:r>
            <a:endParaRPr b="0" lang="en-US" sz="2100" strike="noStrike" u="none">
              <a:solidFill>
                <a:srgbClr val="000000"/>
              </a:solidFill>
              <a:uFillTx/>
              <a:latin typeface="Arial"/>
            </a:endParaRPr>
          </a:p>
          <a:p>
            <a:pPr marL="316800" indent="-316800" defTabSz="685800">
              <a:lnSpc>
                <a:spcPct val="90000"/>
              </a:lnSpc>
              <a:spcBef>
                <a:spcPts val="748"/>
              </a:spcBef>
              <a:buClr>
                <a:srgbClr val="000000"/>
              </a:buClr>
              <a:buFont typeface="Arial"/>
              <a:buAutoNum type="arabicParenR"/>
            </a:pPr>
            <a:r>
              <a:rPr b="0" lang="en-US" sz="2100" strike="noStrike" u="none">
                <a:solidFill>
                  <a:schemeClr val="dk1"/>
                </a:solidFill>
                <a:uFillTx/>
                <a:latin typeface="Arial"/>
                <a:ea typeface="Arial"/>
              </a:rPr>
              <a:t>Detaljna analiza mrežnih paketa za otkrivanje potencijalnih problema ili anomalija</a:t>
            </a:r>
            <a:endParaRPr b="0" lang="en-US" sz="2100" strike="noStrike" u="none">
              <a:solidFill>
                <a:srgbClr val="000000"/>
              </a:solidFill>
              <a:uFillTx/>
              <a:latin typeface="Arial"/>
            </a:endParaRPr>
          </a:p>
          <a:p>
            <a:pPr marL="316800" indent="-316800" defTabSz="685800">
              <a:lnSpc>
                <a:spcPct val="90000"/>
              </a:lnSpc>
              <a:spcBef>
                <a:spcPts val="748"/>
              </a:spcBef>
              <a:buClr>
                <a:srgbClr val="000000"/>
              </a:buClr>
              <a:buFont typeface="Arial"/>
              <a:buAutoNum type="arabicParenR"/>
            </a:pPr>
            <a:r>
              <a:rPr b="0" lang="en-US" sz="2100" strike="noStrike" u="none">
                <a:solidFill>
                  <a:schemeClr val="dk1"/>
                </a:solidFill>
                <a:uFillTx/>
                <a:latin typeface="Arial"/>
                <a:ea typeface="Arial"/>
              </a:rPr>
              <a:t>Automatizacija kompleksnih mrežnih zadataka korišćenjem Python skripti</a:t>
            </a:r>
            <a:br>
              <a:rPr sz="2100"/>
            </a:br>
            <a:r>
              <a:rPr b="0" lang="en-US" sz="2100" strike="noStrike" u="none">
                <a:solidFill>
                  <a:schemeClr val="dk1"/>
                </a:solidFill>
                <a:uFillTx/>
                <a:latin typeface="Arial"/>
                <a:ea typeface="Arial"/>
              </a:rPr>
              <a:t> </a:t>
            </a:r>
            <a:endParaRPr b="0" lang="en-US" sz="2100" strike="noStrike" u="none">
              <a:solidFill>
                <a:srgbClr val="000000"/>
              </a:solidFill>
              <a:uFillTx/>
              <a:latin typeface="Arial"/>
            </a:endParaRPr>
          </a:p>
        </p:txBody>
      </p:sp>
      <p:sp>
        <p:nvSpPr>
          <p:cNvPr id="90" name="PlaceHolder 2"/>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685800">
              <a:lnSpc>
                <a:spcPct val="90000"/>
              </a:lnSpc>
              <a:buNone/>
              <a:tabLst>
                <a:tab algn="l" pos="0"/>
              </a:tabLst>
            </a:pPr>
            <a:r>
              <a:rPr b="1" lang="en-US" sz="3300" strike="noStrike" u="none">
                <a:solidFill>
                  <a:schemeClr val="dk1"/>
                </a:solidFill>
                <a:uFillTx/>
                <a:latin typeface="Arial"/>
                <a:ea typeface="Arial"/>
              </a:rPr>
              <a:t>Osnovne informacije</a:t>
            </a:r>
            <a:endParaRPr b="0" lang="en-US" sz="3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685800">
              <a:lnSpc>
                <a:spcPct val="90000"/>
              </a:lnSpc>
              <a:buNone/>
              <a:tabLst>
                <a:tab algn="l" pos="0"/>
              </a:tabLst>
            </a:pPr>
            <a:r>
              <a:rPr b="1" lang="en-US" sz="3300" strike="noStrike" u="none">
                <a:solidFill>
                  <a:schemeClr val="dk1"/>
                </a:solidFill>
                <a:uFillTx/>
                <a:latin typeface="Arial"/>
                <a:ea typeface="Arial"/>
              </a:rPr>
              <a:t>Problem koji rešava</a:t>
            </a:r>
            <a:endParaRPr b="0" lang="en-US" sz="3300" strike="noStrike" u="none">
              <a:solidFill>
                <a:srgbClr val="000000"/>
              </a:solidFill>
              <a:uFillTx/>
              <a:latin typeface="Arial"/>
            </a:endParaRPr>
          </a:p>
        </p:txBody>
      </p:sp>
      <p:sp>
        <p:nvSpPr>
          <p:cNvPr id="92"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indent="0" defTabSz="685800">
              <a:lnSpc>
                <a:spcPct val="90000"/>
              </a:lnSpc>
              <a:spcBef>
                <a:spcPts val="748"/>
              </a:spcBef>
              <a:buNone/>
              <a:tabLst>
                <a:tab algn="l" pos="0"/>
              </a:tabLst>
            </a:pPr>
            <a:r>
              <a:rPr b="0" lang="en-US" sz="2100" strike="noStrike" u="none">
                <a:solidFill>
                  <a:schemeClr val="dk1"/>
                </a:solidFill>
                <a:uFillTx/>
                <a:latin typeface="Arial"/>
                <a:ea typeface="Arial"/>
              </a:rPr>
              <a:t>Scapy je alat koji omogućava analizu i manipulaciju mrežnim saobraćajem. Fokus tradicionalnih alata poput Wiresharka je na pasivnoj analizi, dok Scapy omogućava i aktivnu manipulaciju paketima, što ga čini korisnim za obavljanje složenijih zadataka u mrežnoj bezbednosti. Aktivna manipulacija pruža veću kontrolu nad paketima, ali zahteva i poznavanje računarskih mreža i protokola. Takođe, Scapy pruža već definisan set brojnih protokola, što dodatno olakšava rad.</a:t>
            </a:r>
            <a:endParaRPr b="0" lang="en-US" sz="2100" strike="noStrike" u="none">
              <a:solidFill>
                <a:srgbClr val="000000"/>
              </a:solidFill>
              <a:uFillTx/>
              <a:latin typeface="Arial"/>
            </a:endParaRPr>
          </a:p>
          <a:p>
            <a:pPr indent="0" defTabSz="685800">
              <a:lnSpc>
                <a:spcPct val="90000"/>
              </a:lnSpc>
              <a:spcBef>
                <a:spcPts val="748"/>
              </a:spcBef>
              <a:buNone/>
              <a:tabLst>
                <a:tab algn="l" pos="0"/>
              </a:tabLst>
            </a:pPr>
            <a:endParaRPr b="0" lang="en-US" sz="2100" strike="noStrike" u="none">
              <a:solidFill>
                <a:srgbClr val="000000"/>
              </a:solidFill>
              <a:uFillTx/>
              <a:latin typeface="Arial"/>
            </a:endParaRPr>
          </a:p>
          <a:p>
            <a:pPr indent="0" defTabSz="685800">
              <a:lnSpc>
                <a:spcPct val="90000"/>
              </a:lnSpc>
              <a:spcBef>
                <a:spcPts val="748"/>
              </a:spcBef>
              <a:buNone/>
              <a:tabLst>
                <a:tab algn="l" pos="0"/>
              </a:tabLst>
            </a:pPr>
            <a:r>
              <a:rPr b="0" lang="en-US" sz="2100" strike="noStrike" u="none">
                <a:solidFill>
                  <a:schemeClr val="dk1"/>
                </a:solidFill>
                <a:uFillTx/>
                <a:latin typeface="Arial"/>
                <a:ea typeface="Arial"/>
              </a:rPr>
              <a:t>Neke od oblasti u kojima Scapy može biti iskorišćen su:</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tabLst>
                <a:tab algn="l" pos="0"/>
              </a:tabLst>
            </a:pPr>
            <a:r>
              <a:rPr b="0" lang="en-US" sz="2100" strike="noStrike" u="none">
                <a:solidFill>
                  <a:schemeClr val="dk1"/>
                </a:solidFill>
                <a:uFillTx/>
                <a:latin typeface="Arial"/>
                <a:ea typeface="Arial"/>
              </a:rPr>
              <a:t>Testiranje mreže i infrastrukture (ping skeniranje, traceroute, skeniranje portova...)</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tabLst>
                <a:tab algn="l" pos="0"/>
              </a:tabLst>
            </a:pPr>
            <a:r>
              <a:rPr b="0" lang="en-US" sz="2100" strike="noStrike" u="none">
                <a:solidFill>
                  <a:schemeClr val="dk1"/>
                </a:solidFill>
                <a:uFillTx/>
                <a:latin typeface="Arial"/>
                <a:ea typeface="Arial"/>
              </a:rPr>
              <a:t>Mrežna forenzika i analiza (presretanje paketa, analiza nepoznatih / custom protokola, izvlačenje informacija iz slojeva paketa...)</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tabLst>
                <a:tab algn="l" pos="0"/>
              </a:tabLst>
            </a:pPr>
            <a:r>
              <a:rPr b="0" lang="en-US" sz="2100" strike="noStrike" u="none">
                <a:solidFill>
                  <a:schemeClr val="dk1"/>
                </a:solidFill>
                <a:uFillTx/>
                <a:latin typeface="Arial"/>
                <a:ea typeface="Arial"/>
              </a:rPr>
              <a:t>Penetration testing (simulacija napada, testiranje sistema, fuzzing...)</a:t>
            </a:r>
            <a:endParaRPr b="0" lang="en-US" sz="2100" strike="noStrike" u="none">
              <a:solidFill>
                <a:srgbClr val="000000"/>
              </a:solidFill>
              <a:uFillTx/>
              <a:latin typeface="Arial"/>
            </a:endParaRPr>
          </a:p>
          <a:p>
            <a:pPr indent="0" defTabSz="685800">
              <a:lnSpc>
                <a:spcPct val="90000"/>
              </a:lnSpc>
              <a:spcBef>
                <a:spcPts val="748"/>
              </a:spcBef>
              <a:buNone/>
              <a:tabLst>
                <a:tab algn="l" pos="0"/>
              </a:tabLst>
            </a:pPr>
            <a:endParaRPr b="0" lang="en-US" sz="2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838080" y="365040"/>
            <a:ext cx="10513440" cy="1323360"/>
          </a:xfrm>
          <a:prstGeom prst="rect">
            <a:avLst/>
          </a:prstGeom>
          <a:noFill/>
          <a:ln w="0">
            <a:noFill/>
          </a:ln>
        </p:spPr>
        <p:txBody>
          <a:bodyPr lIns="91440" rIns="91440" tIns="45720" bIns="45720" anchor="ctr">
            <a:noAutofit/>
          </a:bodyPr>
          <a:p>
            <a:pPr indent="0" defTabSz="685800">
              <a:lnSpc>
                <a:spcPct val="90000"/>
              </a:lnSpc>
              <a:buNone/>
              <a:tabLst>
                <a:tab algn="l" pos="0"/>
              </a:tabLst>
            </a:pPr>
            <a:r>
              <a:rPr b="1" lang="en-US" sz="3300" strike="noStrike" u="none">
                <a:solidFill>
                  <a:schemeClr val="dk1"/>
                </a:solidFill>
                <a:uFillTx/>
                <a:latin typeface="Arial"/>
                <a:ea typeface="Arial"/>
              </a:rPr>
              <a:t>Konkurentna rešenja</a:t>
            </a:r>
            <a:endParaRPr b="0" lang="en-US" sz="3300" strike="noStrike" u="none">
              <a:solidFill>
                <a:srgbClr val="000000"/>
              </a:solidFill>
              <a:uFillTx/>
              <a:latin typeface="Arial"/>
            </a:endParaRPr>
          </a:p>
        </p:txBody>
      </p:sp>
      <p:sp>
        <p:nvSpPr>
          <p:cNvPr id="94"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indent="0" defTabSz="685800">
              <a:lnSpc>
                <a:spcPct val="90000"/>
              </a:lnSpc>
              <a:spcBef>
                <a:spcPts val="748"/>
              </a:spcBef>
              <a:buNone/>
              <a:tabLst>
                <a:tab algn="l" pos="0"/>
              </a:tabLst>
            </a:pPr>
            <a:r>
              <a:rPr b="0" lang="en-US" sz="2100" strike="noStrike" u="none">
                <a:solidFill>
                  <a:schemeClr val="dk1"/>
                </a:solidFill>
                <a:uFillTx/>
                <a:latin typeface="Arial"/>
              </a:rPr>
              <a:t>Alati za pasivnu analizu saobraćaja:</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tabLst>
                <a:tab algn="l" pos="0"/>
              </a:tabLst>
            </a:pPr>
            <a:r>
              <a:rPr b="1" lang="en-US" sz="2100" strike="noStrike" u="none">
                <a:solidFill>
                  <a:schemeClr val="dk1"/>
                </a:solidFill>
                <a:uFillTx/>
                <a:latin typeface="Arial"/>
              </a:rPr>
              <a:t>Wireshark</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tabLst>
                <a:tab algn="l" pos="0"/>
              </a:tabLst>
            </a:pPr>
            <a:r>
              <a:rPr b="1" lang="en-US" sz="2100" strike="noStrike" u="none">
                <a:solidFill>
                  <a:schemeClr val="dk1"/>
                </a:solidFill>
                <a:uFillTx/>
                <a:latin typeface="Arial"/>
              </a:rPr>
              <a:t>Tshark</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tabLst>
                <a:tab algn="l" pos="0"/>
              </a:tabLst>
            </a:pPr>
            <a:r>
              <a:rPr b="1" lang="en-US" sz="2100" strike="noStrike" u="none">
                <a:solidFill>
                  <a:schemeClr val="dk1"/>
                </a:solidFill>
                <a:uFillTx/>
                <a:latin typeface="Arial"/>
              </a:rPr>
              <a:t>Pyshark</a:t>
            </a:r>
            <a:endParaRPr b="0" lang="en-US" sz="2100" strike="noStrike" u="none">
              <a:solidFill>
                <a:srgbClr val="000000"/>
              </a:solidFill>
              <a:uFillTx/>
              <a:latin typeface="Arial"/>
            </a:endParaRPr>
          </a:p>
          <a:p>
            <a:pPr indent="0" defTabSz="685800">
              <a:lnSpc>
                <a:spcPct val="90000"/>
              </a:lnSpc>
              <a:spcBef>
                <a:spcPts val="748"/>
              </a:spcBef>
              <a:buNone/>
              <a:tabLst>
                <a:tab algn="l" pos="0"/>
              </a:tabLst>
            </a:pPr>
            <a:endParaRPr b="0" lang="en-US" sz="2100" strike="noStrike" u="none">
              <a:solidFill>
                <a:srgbClr val="000000"/>
              </a:solidFill>
              <a:uFillTx/>
              <a:latin typeface="Arial"/>
            </a:endParaRPr>
          </a:p>
          <a:p>
            <a:pPr indent="0" defTabSz="685800">
              <a:lnSpc>
                <a:spcPct val="90000"/>
              </a:lnSpc>
              <a:spcBef>
                <a:spcPts val="748"/>
              </a:spcBef>
              <a:buNone/>
              <a:tabLst>
                <a:tab algn="l" pos="0"/>
              </a:tabLst>
            </a:pPr>
            <a:r>
              <a:rPr b="0" lang="en-US" sz="2100" strike="noStrike" u="none">
                <a:solidFill>
                  <a:schemeClr val="dk1"/>
                </a:solidFill>
                <a:uFillTx/>
                <a:latin typeface="Arial"/>
              </a:rPr>
              <a:t>Alati koji imaju specifičnu primenu, ali se mogu donekle uporediti sa Scapy-em:</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tabLst>
                <a:tab algn="l" pos="0"/>
              </a:tabLst>
            </a:pPr>
            <a:r>
              <a:rPr b="1" lang="en-US" sz="2100" strike="noStrike" u="none">
                <a:solidFill>
                  <a:schemeClr val="dk1"/>
                </a:solidFill>
                <a:uFillTx/>
                <a:latin typeface="Arial"/>
              </a:rPr>
              <a:t>Netcat </a:t>
            </a:r>
            <a:r>
              <a:rPr b="0" lang="en-US" sz="2100" strike="noStrike" u="none">
                <a:solidFill>
                  <a:schemeClr val="dk1"/>
                </a:solidFill>
                <a:uFillTx/>
                <a:latin typeface="Arial"/>
              </a:rPr>
              <a:t>- Alat za mrežnu komunikaciju koji omogućava slanje i primanje podataka preko TCP i UDP protokola, često korišćen za debugging i testiranje mreža</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tabLst>
                <a:tab algn="l" pos="0"/>
              </a:tabLst>
            </a:pPr>
            <a:r>
              <a:rPr b="1" lang="en-US" sz="2100" strike="noStrike" u="none">
                <a:solidFill>
                  <a:schemeClr val="dk1"/>
                </a:solidFill>
                <a:uFillTx/>
                <a:latin typeface="Arial"/>
              </a:rPr>
              <a:t>Nmap </a:t>
            </a:r>
            <a:r>
              <a:rPr b="0" lang="en-US" sz="2100" strike="noStrike" u="none">
                <a:solidFill>
                  <a:schemeClr val="dk1"/>
                </a:solidFill>
                <a:uFillTx/>
                <a:latin typeface="Arial"/>
              </a:rPr>
              <a:t>- Alat za skeniranje mreža i otkrivanje informacija o hostovima, portovima i servisima, često korišćen u toku testiranja potencijalnih ranjivosti u mreži</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tabLst>
                <a:tab algn="l" pos="0"/>
              </a:tabLst>
            </a:pPr>
            <a:r>
              <a:rPr b="1" lang="en-US" sz="2100" strike="noStrike" u="none">
                <a:solidFill>
                  <a:schemeClr val="dk1"/>
                </a:solidFill>
                <a:uFillTx/>
                <a:latin typeface="Arial"/>
              </a:rPr>
              <a:t>Ettercap </a:t>
            </a:r>
            <a:r>
              <a:rPr b="0" lang="en-US" sz="2100" strike="noStrike" u="none">
                <a:solidFill>
                  <a:schemeClr val="dk1"/>
                </a:solidFill>
                <a:uFillTx/>
                <a:latin typeface="Arial"/>
              </a:rPr>
              <a:t>- Alat za izvođenje napada u mrežama, posebno za man-in-the-middle napade i analizu mrežnog saobraćaja, sa fokusom na manipulaciju paketa u </a:t>
            </a:r>
            <a:br>
              <a:rPr sz="2100"/>
            </a:br>
            <a:r>
              <a:rPr b="0" lang="en-US" sz="2100" strike="noStrike" u="none">
                <a:solidFill>
                  <a:schemeClr val="dk1"/>
                </a:solidFill>
                <a:uFillTx/>
                <a:latin typeface="Arial"/>
              </a:rPr>
              <a:t>realnom vremenu</a:t>
            </a:r>
            <a:endParaRPr b="0" lang="en-US" sz="2100" strike="noStrike" u="none">
              <a:solidFill>
                <a:srgbClr val="000000"/>
              </a:solidFill>
              <a:uFillTx/>
              <a:latin typeface="Arial"/>
            </a:endParaRPr>
          </a:p>
          <a:p>
            <a:pPr indent="0" defTabSz="685800">
              <a:lnSpc>
                <a:spcPct val="90000"/>
              </a:lnSpc>
              <a:spcBef>
                <a:spcPts val="748"/>
              </a:spcBef>
              <a:buNone/>
              <a:tabLst>
                <a:tab algn="l" pos="0"/>
              </a:tabLst>
            </a:pPr>
            <a:endParaRPr b="0" lang="en-US" sz="2100" strike="noStrike" u="none">
              <a:solidFill>
                <a:srgbClr val="000000"/>
              </a:solidFill>
              <a:uFillTx/>
              <a:latin typeface="Arial"/>
            </a:endParaRPr>
          </a:p>
          <a:p>
            <a:pPr indent="0" defTabSz="685800">
              <a:lnSpc>
                <a:spcPct val="90000"/>
              </a:lnSpc>
              <a:spcBef>
                <a:spcPts val="748"/>
              </a:spcBef>
              <a:buNone/>
              <a:tabLst>
                <a:tab algn="l" pos="0"/>
              </a:tabLst>
            </a:pPr>
            <a:endParaRPr b="0" lang="en-US" sz="2100" strike="noStrike" u="none">
              <a:solidFill>
                <a:srgbClr val="000000"/>
              </a:solidFill>
              <a:uFillTx/>
              <a:latin typeface="Arial"/>
            </a:endParaRPr>
          </a:p>
          <a:p>
            <a:pPr indent="0" defTabSz="685800">
              <a:lnSpc>
                <a:spcPct val="90000"/>
              </a:lnSpc>
              <a:spcBef>
                <a:spcPts val="748"/>
              </a:spcBef>
              <a:buNone/>
              <a:tabLst>
                <a:tab algn="l" pos="0"/>
              </a:tabLst>
            </a:pPr>
            <a:endParaRPr b="0" lang="en-US" sz="2100" strike="noStrike" u="none">
              <a:solidFill>
                <a:srgbClr val="000000"/>
              </a:solidFill>
              <a:uFillTx/>
              <a:latin typeface="Arial"/>
            </a:endParaRPr>
          </a:p>
        </p:txBody>
      </p:sp>
      <p:pic>
        <p:nvPicPr>
          <p:cNvPr id="95" name="" descr=""/>
          <p:cNvPicPr/>
          <p:nvPr/>
        </p:nvPicPr>
        <p:blipFill>
          <a:blip r:embed="rId1"/>
          <a:stretch/>
        </p:blipFill>
        <p:spPr>
          <a:xfrm>
            <a:off x="10947600" y="3737880"/>
            <a:ext cx="808200" cy="808200"/>
          </a:xfrm>
          <a:prstGeom prst="rect">
            <a:avLst/>
          </a:prstGeom>
          <a:noFill/>
          <a:ln w="0">
            <a:noFill/>
          </a:ln>
        </p:spPr>
      </p:pic>
      <p:pic>
        <p:nvPicPr>
          <p:cNvPr id="96" name="" descr=""/>
          <p:cNvPicPr/>
          <p:nvPr/>
        </p:nvPicPr>
        <p:blipFill>
          <a:blip r:embed="rId2"/>
          <a:stretch/>
        </p:blipFill>
        <p:spPr>
          <a:xfrm>
            <a:off x="10931760" y="4626360"/>
            <a:ext cx="840240" cy="840240"/>
          </a:xfrm>
          <a:prstGeom prst="rect">
            <a:avLst/>
          </a:prstGeom>
          <a:noFill/>
          <a:ln w="0">
            <a:noFill/>
          </a:ln>
        </p:spPr>
      </p:pic>
      <p:pic>
        <p:nvPicPr>
          <p:cNvPr id="97" name="" descr=""/>
          <p:cNvPicPr/>
          <p:nvPr/>
        </p:nvPicPr>
        <p:blipFill>
          <a:blip r:embed="rId3"/>
          <a:stretch/>
        </p:blipFill>
        <p:spPr>
          <a:xfrm>
            <a:off x="10839600" y="5322960"/>
            <a:ext cx="1024200" cy="102420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8" name="" descr=""/>
          <p:cNvPicPr/>
          <p:nvPr/>
        </p:nvPicPr>
        <p:blipFill>
          <a:blip r:embed="rId1"/>
          <a:srcRect l="0" t="40943" r="0" b="0"/>
          <a:stretch/>
        </p:blipFill>
        <p:spPr>
          <a:xfrm>
            <a:off x="838080" y="4589640"/>
            <a:ext cx="10513440" cy="1506960"/>
          </a:xfrm>
          <a:prstGeom prst="rect">
            <a:avLst/>
          </a:prstGeom>
          <a:noFill/>
          <a:ln w="0">
            <a:noFill/>
          </a:ln>
        </p:spPr>
      </p:pic>
      <p:sp>
        <p:nvSpPr>
          <p:cNvPr id="99" name="PlaceHolder 1"/>
          <p:cNvSpPr>
            <a:spLocks noGrp="1"/>
          </p:cNvSpPr>
          <p:nvPr>
            <p:ph type="title"/>
          </p:nvPr>
        </p:nvSpPr>
        <p:spPr>
          <a:xfrm>
            <a:off x="831960" y="1709640"/>
            <a:ext cx="10513440" cy="2850480"/>
          </a:xfrm>
          <a:prstGeom prst="rect">
            <a:avLst/>
          </a:prstGeom>
          <a:noFill/>
          <a:ln w="0">
            <a:noFill/>
          </a:ln>
        </p:spPr>
        <p:txBody>
          <a:bodyPr lIns="91440" rIns="91440" tIns="45720" bIns="45720" anchor="b">
            <a:noAutofit/>
          </a:bodyPr>
          <a:p>
            <a:pPr indent="0" defTabSz="685800">
              <a:lnSpc>
                <a:spcPct val="90000"/>
              </a:lnSpc>
              <a:buNone/>
              <a:tabLst>
                <a:tab algn="l" pos="0"/>
              </a:tabLst>
            </a:pPr>
            <a:r>
              <a:rPr b="1" lang="en-US" sz="4500" strike="noStrike" u="none">
                <a:solidFill>
                  <a:schemeClr val="dk1"/>
                </a:solidFill>
                <a:uFillTx/>
                <a:latin typeface="Arial"/>
                <a:ea typeface="Arial"/>
              </a:rPr>
              <a:t>Wireshark</a:t>
            </a:r>
            <a:endParaRPr b="0" lang="en-US" sz="4500" strike="noStrike" u="none">
              <a:solidFill>
                <a:srgbClr val="000000"/>
              </a:solidFill>
              <a:uFillTx/>
              <a:latin typeface="Arial"/>
            </a:endParaRPr>
          </a:p>
        </p:txBody>
      </p:sp>
      <p:sp>
        <p:nvSpPr>
          <p:cNvPr id="100" name="PlaceHolder 2"/>
          <p:cNvSpPr>
            <a:spLocks noGrp="1"/>
          </p:cNvSpPr>
          <p:nvPr>
            <p:ph/>
          </p:nvPr>
        </p:nvSpPr>
        <p:spPr>
          <a:xfrm>
            <a:off x="831960" y="4589640"/>
            <a:ext cx="10513440" cy="1497960"/>
          </a:xfrm>
          <a:prstGeom prst="rect">
            <a:avLst/>
          </a:prstGeom>
          <a:noFill/>
          <a:ln w="0">
            <a:noFill/>
          </a:ln>
        </p:spPr>
        <p:txBody>
          <a:bodyPr lIns="91440" rIns="91440" tIns="45720" bIns="45720" anchor="t">
            <a:noAutofit/>
          </a:bodyPr>
          <a:p>
            <a:pPr indent="0">
              <a:spcBef>
                <a:spcPts val="1417"/>
              </a:spcBef>
              <a:buNone/>
            </a:pPr>
            <a:endParaRPr b="0" lang="en-US" sz="1800" strike="noStrike" u="none">
              <a:solidFill>
                <a:srgbClr val="000000"/>
              </a:solidFill>
              <a:uFillTx/>
              <a:latin typeface="Arial"/>
            </a:endParaRPr>
          </a:p>
        </p:txBody>
      </p:sp>
      <p:pic>
        <p:nvPicPr>
          <p:cNvPr id="101" name="" descr=""/>
          <p:cNvPicPr/>
          <p:nvPr/>
        </p:nvPicPr>
        <p:blipFill>
          <a:blip r:embed="rId2"/>
          <a:stretch/>
        </p:blipFill>
        <p:spPr>
          <a:xfrm>
            <a:off x="9757800" y="4621680"/>
            <a:ext cx="1369800" cy="136980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Wireshark je GUI alat koji služi za presretanje i analizu mrežnog saobraćaja</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Sadrži brojne funkcionalnosti, od statistike do filtriranja saobraćaja</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Njegova prednost je jednostavnost korišćenja i ugrađene funkcionalnosti koje omogućavaju detaljnu analizu celokupnog mrežnog saobraćaja</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Mana mu je što može biti sporiji pri radu sa velikim količinama podataka. Takođe, za napredne korisnike koji žele da modifikuju ili generišu pakete u realnom vremenu, Scapy pruža neophodnu fleksibilnost</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pPr>
            <a:r>
              <a:rPr b="0" lang="en-US" sz="2100" strike="noStrike" u="none">
                <a:solidFill>
                  <a:schemeClr val="dk1"/>
                </a:solidFill>
                <a:uFillTx/>
                <a:latin typeface="Arial"/>
                <a:ea typeface="Arial"/>
              </a:rPr>
              <a:t>Postoje i komplementarni alati i biblioteke, kao što su </a:t>
            </a:r>
            <a:r>
              <a:rPr b="1" lang="en-US" sz="2100" strike="noStrike" u="none">
                <a:solidFill>
                  <a:schemeClr val="dk1"/>
                </a:solidFill>
                <a:uFillTx/>
                <a:latin typeface="Arial"/>
                <a:ea typeface="Arial"/>
              </a:rPr>
              <a:t>Tshark </a:t>
            </a:r>
            <a:r>
              <a:rPr b="0" lang="en-US" sz="2100" strike="noStrike" u="none">
                <a:solidFill>
                  <a:schemeClr val="dk1"/>
                </a:solidFill>
                <a:uFillTx/>
                <a:latin typeface="Arial"/>
                <a:ea typeface="Arial"/>
              </a:rPr>
              <a:t>i </a:t>
            </a:r>
            <a:r>
              <a:rPr b="1" lang="en-US" sz="2100" strike="noStrike" u="none">
                <a:solidFill>
                  <a:schemeClr val="dk1"/>
                </a:solidFill>
                <a:uFillTx/>
                <a:latin typeface="Arial"/>
                <a:ea typeface="Arial"/>
              </a:rPr>
              <a:t>Pyshark</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pPr>
            <a:r>
              <a:rPr b="1" lang="en-US" sz="2100" strike="noStrike" u="none">
                <a:solidFill>
                  <a:schemeClr val="dk1"/>
                </a:solidFill>
                <a:uFillTx/>
                <a:latin typeface="Arial"/>
                <a:ea typeface="Arial"/>
              </a:rPr>
              <a:t>Tshark </a:t>
            </a:r>
            <a:r>
              <a:rPr b="0" lang="en-US" sz="2100" strike="noStrike" u="none">
                <a:solidFill>
                  <a:schemeClr val="dk1"/>
                </a:solidFill>
                <a:uFillTx/>
                <a:latin typeface="Arial"/>
                <a:ea typeface="Arial"/>
              </a:rPr>
              <a:t>– CLI verzija Wireshark-a</a:t>
            </a:r>
            <a:endParaRPr b="0" lang="en-US" sz="2100" strike="noStrike" u="none">
              <a:solidFill>
                <a:srgbClr val="000000"/>
              </a:solidFill>
              <a:uFillTx/>
              <a:latin typeface="Arial"/>
            </a:endParaRPr>
          </a:p>
          <a:p>
            <a:pPr marL="171360" indent="-171360" defTabSz="685800">
              <a:lnSpc>
                <a:spcPct val="90000"/>
              </a:lnSpc>
              <a:spcBef>
                <a:spcPts val="748"/>
              </a:spcBef>
              <a:buClr>
                <a:srgbClr val="000000"/>
              </a:buClr>
              <a:buFont typeface="Arial"/>
              <a:buChar char="•"/>
            </a:pPr>
            <a:r>
              <a:rPr b="1" lang="en-US" sz="2100" strike="noStrike" u="none">
                <a:solidFill>
                  <a:schemeClr val="dk1"/>
                </a:solidFill>
                <a:uFillTx/>
                <a:latin typeface="Arial"/>
                <a:ea typeface="Arial"/>
              </a:rPr>
              <a:t>Pyshark </a:t>
            </a:r>
            <a:r>
              <a:rPr b="0" lang="en-US" sz="2100" strike="noStrike" u="none">
                <a:solidFill>
                  <a:schemeClr val="dk1"/>
                </a:solidFill>
                <a:uFillTx/>
                <a:latin typeface="Arial"/>
                <a:ea typeface="Arial"/>
              </a:rPr>
              <a:t>– Python wrapper za Tshark koji omogućava dodatnu automatizaciju kroz Python</a:t>
            </a:r>
            <a:endParaRPr b="0" lang="en-US" sz="2100" strike="noStrike" u="none">
              <a:solidFill>
                <a:srgbClr val="000000"/>
              </a:solidFill>
              <a:uFillTx/>
              <a:latin typeface="Arial"/>
            </a:endParaRPr>
          </a:p>
        </p:txBody>
      </p:sp>
      <p:sp>
        <p:nvSpPr>
          <p:cNvPr id="103" name="PlaceHolder 2"/>
          <p:cNvSpPr>
            <a:spLocks noGrp="1"/>
          </p:cNvSpPr>
          <p:nvPr>
            <p:ph type="title"/>
          </p:nvPr>
        </p:nvSpPr>
        <p:spPr>
          <a:xfrm>
            <a:off x="914760" y="365040"/>
            <a:ext cx="10513440" cy="1323360"/>
          </a:xfrm>
          <a:prstGeom prst="rect">
            <a:avLst/>
          </a:prstGeom>
          <a:noFill/>
          <a:ln w="0">
            <a:noFill/>
          </a:ln>
        </p:spPr>
        <p:txBody>
          <a:bodyPr lIns="0" rIns="0" tIns="0" bIns="0" anchor="ctr">
            <a:noAutofit/>
          </a:bodyPr>
          <a:p>
            <a:pPr indent="0" defTabSz="685800">
              <a:lnSpc>
                <a:spcPct val="90000"/>
              </a:lnSpc>
              <a:buNone/>
              <a:tabLst>
                <a:tab algn="l" pos="0"/>
              </a:tabLst>
            </a:pPr>
            <a:r>
              <a:rPr b="1" lang="en-US" sz="3300" strike="noStrike" u="none">
                <a:solidFill>
                  <a:schemeClr val="dk1"/>
                </a:solidFill>
                <a:uFillTx/>
                <a:latin typeface="Arial"/>
                <a:ea typeface="Arial"/>
              </a:rPr>
              <a:t>Osnovne informacije</a:t>
            </a:r>
            <a:endParaRPr b="0" lang="en-US" sz="3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8080" y="84960"/>
            <a:ext cx="10513440" cy="1323360"/>
          </a:xfrm>
          <a:prstGeom prst="rect">
            <a:avLst/>
          </a:prstGeom>
          <a:noFill/>
          <a:ln w="0">
            <a:noFill/>
          </a:ln>
        </p:spPr>
        <p:txBody>
          <a:bodyPr lIns="91440" rIns="91440" tIns="45720" bIns="45720" anchor="b">
            <a:noAutofit/>
          </a:bodyPr>
          <a:p>
            <a:pPr indent="0" algn="ctr" defTabSz="685800">
              <a:lnSpc>
                <a:spcPct val="90000"/>
              </a:lnSpc>
              <a:buNone/>
              <a:tabLst>
                <a:tab algn="l" pos="0"/>
              </a:tabLst>
            </a:pPr>
            <a:r>
              <a:rPr b="1" lang="en-US" sz="4500" strike="noStrike" u="none">
                <a:solidFill>
                  <a:srgbClr val="c00000"/>
                </a:solidFill>
                <a:uFillTx/>
                <a:latin typeface="Arial"/>
                <a:ea typeface="Arial"/>
              </a:rPr>
              <a:t>NAPOMENA</a:t>
            </a:r>
            <a:endParaRPr b="0" lang="en-US" sz="4500" strike="noStrike" u="none">
              <a:solidFill>
                <a:srgbClr val="000000"/>
              </a:solidFill>
              <a:uFillTx/>
              <a:latin typeface="Arial"/>
            </a:endParaRPr>
          </a:p>
        </p:txBody>
      </p:sp>
      <p:sp>
        <p:nvSpPr>
          <p:cNvPr id="105" name="PlaceHolder 2"/>
          <p:cNvSpPr>
            <a:spLocks noGrp="1"/>
          </p:cNvSpPr>
          <p:nvPr>
            <p:ph/>
          </p:nvPr>
        </p:nvSpPr>
        <p:spPr>
          <a:xfrm>
            <a:off x="838080" y="1825560"/>
            <a:ext cx="10513440" cy="4349160"/>
          </a:xfrm>
          <a:prstGeom prst="rect">
            <a:avLst/>
          </a:prstGeom>
          <a:noFill/>
          <a:ln w="0">
            <a:noFill/>
          </a:ln>
        </p:spPr>
        <p:txBody>
          <a:bodyPr lIns="91440" rIns="91440" tIns="45720" bIns="45720" anchor="t">
            <a:noAutofit/>
          </a:bodyPr>
          <a:p>
            <a:pPr indent="0" algn="ctr" defTabSz="685800">
              <a:lnSpc>
                <a:spcPct val="90000"/>
              </a:lnSpc>
              <a:spcBef>
                <a:spcPts val="748"/>
              </a:spcBef>
              <a:buNone/>
              <a:tabLst>
                <a:tab algn="l" pos="0"/>
              </a:tabLst>
            </a:pPr>
            <a:r>
              <a:rPr b="0" lang="en-US" sz="2100" strike="noStrike" u="none">
                <a:solidFill>
                  <a:schemeClr val="dk1"/>
                </a:solidFill>
                <a:uFillTx/>
                <a:latin typeface="Arial"/>
                <a:ea typeface="Arial"/>
              </a:rPr>
              <a:t>Korišćenje alata poput Scapy-a i Wireshark-a za prisluškivanje, analizu ili manipulaciju mrežnog saobraćaja nije legalno na javnim mrežama niti bez dozvole vlasnika mreže. Navedene aktivnosti mogu prekršiti zakone o zaštiti privatnosti i informacionoj bezbednosti, kao što je Krivični zakonik Republike Srbije. </a:t>
            </a:r>
            <a:endParaRPr b="0" lang="en-US" sz="2100" strike="noStrike" u="none">
              <a:solidFill>
                <a:srgbClr val="000000"/>
              </a:solidFill>
              <a:uFillTx/>
              <a:latin typeface="Arial"/>
            </a:endParaRPr>
          </a:p>
          <a:p>
            <a:pPr indent="0" algn="ctr" defTabSz="685800">
              <a:lnSpc>
                <a:spcPct val="90000"/>
              </a:lnSpc>
              <a:spcBef>
                <a:spcPts val="748"/>
              </a:spcBef>
              <a:buNone/>
              <a:tabLst>
                <a:tab algn="l" pos="0"/>
              </a:tabLst>
            </a:pPr>
            <a:r>
              <a:rPr b="0" lang="en-US" sz="2100" strike="noStrike" u="none">
                <a:solidFill>
                  <a:schemeClr val="dk1"/>
                </a:solidFill>
                <a:uFillTx/>
                <a:latin typeface="Arial"/>
                <a:ea typeface="Arial"/>
              </a:rPr>
              <a:t>Pre upotrebe ovih alata je neophodno informisanje o važećim zakonima i pribavljanje potrebne dozvole kako bi se izbegli potencijalni pravni problemi. Ovaj projekat je namenjen isključivo u edukativne svrhe i realizovan na ličnoj mreži.</a:t>
            </a:r>
            <a:endParaRPr b="0" lang="en-US" sz="2100" strike="noStrike" u="none">
              <a:solidFill>
                <a:srgbClr val="000000"/>
              </a:solidFill>
              <a:uFillTx/>
              <a:latin typeface="Arial"/>
            </a:endParaRPr>
          </a:p>
          <a:p>
            <a:pPr indent="0" algn="ctr" defTabSz="685800">
              <a:lnSpc>
                <a:spcPct val="90000"/>
              </a:lnSpc>
              <a:spcBef>
                <a:spcPts val="748"/>
              </a:spcBef>
              <a:buNone/>
              <a:tabLst>
                <a:tab algn="l" pos="0"/>
              </a:tabLst>
            </a:pPr>
            <a:endParaRPr b="0" lang="en-US" sz="2100" strike="noStrike" u="none">
              <a:solidFill>
                <a:srgbClr val="000000"/>
              </a:solidFill>
              <a:uFillTx/>
              <a:latin typeface="Arial"/>
            </a:endParaRPr>
          </a:p>
          <a:p>
            <a:pPr indent="0" algn="ctr" defTabSz="685800">
              <a:lnSpc>
                <a:spcPct val="90000"/>
              </a:lnSpc>
              <a:spcBef>
                <a:spcPts val="748"/>
              </a:spcBef>
              <a:buNone/>
              <a:tabLst>
                <a:tab algn="l" pos="0"/>
              </a:tabLst>
            </a:pPr>
            <a:r>
              <a:rPr b="0" lang="en-US" sz="2100" strike="noStrike" u="none">
                <a:solidFill>
                  <a:schemeClr val="dk1"/>
                </a:solidFill>
                <a:uFillTx/>
                <a:latin typeface="Arial"/>
                <a:ea typeface="Arial"/>
              </a:rPr>
              <a:t>Takođe, treba imati u vidu da se Scapy može iskoristiti u maliciozne svrhe što, u zavisnosti od tipova uređaja, može dovesti do štete kao što je prekid servisa. Neophodno je razumeti šta skripte rade pre njihovog pokretanja, što podrazumeva i adekvatan nivo poznavanja računarskih mreža.</a:t>
            </a:r>
            <a:endParaRPr b="0" lang="en-US" sz="2100" strike="noStrike" u="none">
              <a:solidFill>
                <a:srgbClr val="000000"/>
              </a:solidFill>
              <a:uFillTx/>
              <a:latin typeface="Arial"/>
            </a:endParaRPr>
          </a:p>
        </p:txBody>
      </p:sp>
      <p:pic>
        <p:nvPicPr>
          <p:cNvPr id="106" name="" descr=""/>
          <p:cNvPicPr/>
          <p:nvPr/>
        </p:nvPicPr>
        <p:blipFill>
          <a:blip r:embed="rId1"/>
          <a:stretch/>
        </p:blipFill>
        <p:spPr>
          <a:xfrm>
            <a:off x="2743200" y="228600"/>
            <a:ext cx="1369800" cy="1369800"/>
          </a:xfrm>
          <a:prstGeom prst="rect">
            <a:avLst/>
          </a:prstGeom>
          <a:noFill/>
          <a:ln w="0">
            <a:noFill/>
          </a:ln>
        </p:spPr>
      </p:pic>
      <p:pic>
        <p:nvPicPr>
          <p:cNvPr id="107" name="" descr=""/>
          <p:cNvPicPr/>
          <p:nvPr/>
        </p:nvPicPr>
        <p:blipFill>
          <a:blip r:embed="rId2"/>
          <a:stretch/>
        </p:blipFill>
        <p:spPr>
          <a:xfrm>
            <a:off x="8001000" y="228600"/>
            <a:ext cx="1369800" cy="136980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Blank">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Blank">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Blank">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Blank">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Blank">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Blank">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Blank">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Blank">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Blank">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Blank">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Blank">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Blank">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Blank">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pitchFamily="0" charset="1"/>
        <a:ea typeface="Arial" pitchFamily="0" charset="1"/>
        <a:cs typeface="Arial" pitchFamily="0" charset="1"/>
      </a:majorFont>
      <a:minorFont>
        <a:latin typeface="Arial" pitchFamily="0" charset="1"/>
        <a:ea typeface="Arial" pitchFamily="0" charset="1"/>
        <a:cs typeface="Arial" pitchFamily="0" charset="1"/>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50</TotalTime>
  <Application>LibreOffice/24.8.7.2$Linux_X86_64 LibreOffice_project/480$Build-2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2025-05-26T11:56:06Z</dcterms:modified>
  <cp:revision>62</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2</vt:i4>
  </property>
  <property fmtid="{D5CDD505-2E9C-101B-9397-08002B2CF9AE}" pid="3" name="Notes">
    <vt:i4>23</vt:i4>
  </property>
  <property fmtid="{D5CDD505-2E9C-101B-9397-08002B2CF9AE}" pid="4" name="PresentationFormat">
    <vt:lpwstr>Widescreen</vt:lpwstr>
  </property>
  <property fmtid="{D5CDD505-2E9C-101B-9397-08002B2CF9AE}" pid="5" name="Slides">
    <vt:i4>23</vt:i4>
  </property>
</Properties>
</file>