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85E58-2AD4-6C4B-A710-FAB73BED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B4A30-2E84-1F47-A5CE-390EBB3E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CA867-1734-A74E-8146-5384A77D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FB0A4-FB08-4D40-B83E-5153EA78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EA878-2BA9-0143-8359-0537725B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3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BD3E-45BB-7C42-A5E7-CBDA3FC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FC4A14-0BC0-3346-AE45-1320F08D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E4F24-A896-F043-9940-86E8D9B4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3C1C8-D621-F54D-B490-3EDF9A4C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DA8B-E734-2547-ADEF-11167990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9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FAE7B6-93CB-C94A-AC93-F6A2FF2BF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14105-DE86-5B40-A23D-3D265AA46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A5EFE-D0E3-F54A-A14F-C4D0BD95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1392E-A741-1C47-9825-9109E4E0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89775-FE5E-AA42-AECD-E5F5AA2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89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FFE66-1665-6A4D-9408-4950892D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4DC03-7A09-E746-9E6B-BA560891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FE62D-1694-6C4F-8975-21398512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0692D-F9C9-C446-9FA4-FA970A01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CE3AA-A21C-AA48-A8D2-3D6F5CA2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60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FB0F0-56CD-4F41-91B2-E272CBA7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17CDE-BC60-9846-AB4F-E1078991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8CA15-C8DD-5A49-B844-6C261691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03492-E684-E543-A793-A5E73D07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EF012-378D-A040-8289-A250162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2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23272-1019-8A44-AA60-98566139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EEE8C-FA6C-2441-9D85-07BA1DB0A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A9605-707A-3E49-BC54-5D145CBD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00487-ABBB-6A47-952D-60FF5669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0E4B4-8923-584A-8FBF-9E69922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02EFF-917D-DD4E-97AC-892082C9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0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B3E7E-11E6-EC49-B1F9-172DE746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B4510-E52A-684A-8EFC-CCB5ED74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0ABE8-8790-5C43-91B6-A59AA1923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BDF0F9-9924-D24F-AF81-B8BA4BA5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FC2308-4511-634A-96F4-98358A2DC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079080-3B1E-EE4A-BCD2-0A8ABF6A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5432AC-6E97-384C-B183-7BE3F89F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F7C204-3A8D-5842-85ED-2D1C489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50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09935-5572-DF46-869E-EEAA3C35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DEFFBD-07A9-8542-9B69-D84AE8E1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ABF41-C02D-C94D-9478-BDCC1ABE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C05607-7654-7640-9FC4-8CD9247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90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6791E-A4A7-4646-B994-06DCEF9F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90ECF9-84E2-E048-858A-AF31028B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677A5-62FF-5048-8DA6-FE221C73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4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60BFE-7C86-6641-AD4C-1902B9E3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E0A25-E561-A145-9BE9-E0A5B428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F5A2E-E133-8546-86BE-B6F0AD792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DC0E1-1654-004F-8F20-60AE261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77044-CFEE-C745-92F2-5F9A8CD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5D374-2047-6A47-9FB8-C4C1786B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0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DA4DD-930C-604A-9156-E88D519E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38ED2-A900-F24A-A3E4-950E8C51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65EE93-8783-404D-9E2D-D7011A4F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E5164-558A-3344-ADF9-8E5D1477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A3598-C42B-E043-8BB1-4DF5C296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6B186-A847-864F-9F85-6916A0FD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13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D9E44-9CFC-CA47-96A6-55516E4D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3A06-612E-D14B-A187-7D521C5D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C6FF1-090A-BA42-A008-B489426BA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F3AD-86F6-2A41-B3E5-944A55309663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6E57E-B7D8-A04C-AC5A-205BDF47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227E8-0A26-F84C-A5F4-08D700195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BB27-1565-724A-8871-8E7457D1B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54F1-7265-CC48-983A-EA5BC4808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Build-a-</a:t>
            </a:r>
            <a:r>
              <a:rPr kumimoji="1" lang="en-US" altLang="zh-CN" dirty="0" err="1"/>
              <a:t>kubeflow</a:t>
            </a:r>
            <a:r>
              <a:rPr kumimoji="1" lang="en-US" altLang="zh-CN" dirty="0"/>
              <a:t>-machine-learning-platform-on-AKS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06A6A8-8720-2046-80A0-5A41448CB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Teo Ma</a:t>
            </a:r>
          </a:p>
          <a:p>
            <a:r>
              <a:rPr kumimoji="1" lang="en-US" altLang="zh-CN" dirty="0"/>
              <a:t>Cloud Solution Architect</a:t>
            </a:r>
          </a:p>
          <a:p>
            <a:r>
              <a:rPr kumimoji="1" lang="en-US" altLang="zh-CN" dirty="0"/>
              <a:t>Microsoft GPS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9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Build-a-kubeflow-machine-learning-platform-on-AKS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Build-a-kubeflow-machine-learning-platform-on-AKS</dc:title>
  <dc:creator>Teo Ma</dc:creator>
  <cp:lastModifiedBy>Teo Ma</cp:lastModifiedBy>
  <cp:revision>1</cp:revision>
  <dcterms:created xsi:type="dcterms:W3CDTF">2021-12-26T14:19:11Z</dcterms:created>
  <dcterms:modified xsi:type="dcterms:W3CDTF">2021-12-26T14:20:19Z</dcterms:modified>
</cp:coreProperties>
</file>