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0.xml.rels" ContentType="application/vnd.openxmlformats-package.relationships+xml"/>
  <Override PartName="/ppt/notesSlides/_rels/notesSlide7.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3.png" ContentType="image/png"/>
  <Override PartName="/ppt/media/image1.jpeg" ContentType="image/jpeg"/>
  <Override PartName="/ppt/media/image2.jpeg" ContentType="image/jpe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2188825"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sldImg"/>
          </p:nvPr>
        </p:nvSpPr>
        <p:spPr>
          <a:xfrm>
            <a:off x="216000" y="812520"/>
            <a:ext cx="7127280" cy="4008960"/>
          </a:xfrm>
          <a:prstGeom prst="rect">
            <a:avLst/>
          </a:prstGeom>
        </p:spPr>
        <p:txBody>
          <a:bodyPr lIns="0" rIns="0" tIns="0" bIns="0" anchor="ctr"/>
          <a:p>
            <a:r>
              <a:rPr b="0" lang="el-GR" sz="1800" spc="-1" strike="noStrike">
                <a:solidFill>
                  <a:srgbClr val="ffffff"/>
                </a:solidFill>
                <a:latin typeface="Corbel"/>
              </a:rPr>
              <a:t>Click to move the slide</a:t>
            </a:r>
            <a:endParaRPr b="0" lang="el-GR" sz="1800" spc="-1" strike="noStrike">
              <a:solidFill>
                <a:srgbClr val="ffffff"/>
              </a:solidFill>
              <a:latin typeface="Corbel"/>
            </a:endParaRPr>
          </a:p>
        </p:txBody>
      </p:sp>
      <p:sp>
        <p:nvSpPr>
          <p:cNvPr id="121"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22"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123"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124"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125" name="PlaceHolder 6"/>
          <p:cNvSpPr>
            <a:spLocks noGrp="1"/>
          </p:cNvSpPr>
          <p:nvPr>
            <p:ph type="sldNum"/>
          </p:nvPr>
        </p:nvSpPr>
        <p:spPr>
          <a:xfrm>
            <a:off x="4278960" y="10157400"/>
            <a:ext cx="3280680" cy="534240"/>
          </a:xfrm>
          <a:prstGeom prst="rect">
            <a:avLst/>
          </a:prstGeom>
        </p:spPr>
        <p:txBody>
          <a:bodyPr lIns="0" rIns="0" tIns="0" bIns="0" anchor="b"/>
          <a:p>
            <a:pPr algn="r"/>
            <a:fld id="{228FA892-EB49-4560-8EB9-4458BE34450F}"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sldImg"/>
          </p:nvPr>
        </p:nvSpPr>
        <p:spPr>
          <a:xfrm>
            <a:off x="382680" y="685800"/>
            <a:ext cx="6092640" cy="3428640"/>
          </a:xfrm>
          <a:prstGeom prst="rect">
            <a:avLst/>
          </a:prstGeom>
        </p:spPr>
      </p:sp>
      <p:sp>
        <p:nvSpPr>
          <p:cNvPr id="145"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146" name="TextShape 3"/>
          <p:cNvSpPr txBox="1"/>
          <p:nvPr/>
        </p:nvSpPr>
        <p:spPr>
          <a:xfrm>
            <a:off x="3884760" y="8685360"/>
            <a:ext cx="2971440" cy="456840"/>
          </a:xfrm>
          <a:prstGeom prst="rect">
            <a:avLst/>
          </a:prstGeom>
          <a:noFill/>
          <a:ln>
            <a:noFill/>
          </a:ln>
        </p:spPr>
        <p:txBody>
          <a:bodyPr anchor="b"/>
          <a:p>
            <a:pPr algn="r">
              <a:lnSpc>
                <a:spcPct val="100000"/>
              </a:lnSpc>
            </a:pPr>
            <a:fld id="{949E7147-B79B-4EC2-AF07-66B086448610}"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sldImg"/>
          </p:nvPr>
        </p:nvSpPr>
        <p:spPr>
          <a:xfrm>
            <a:off x="382680" y="685800"/>
            <a:ext cx="6092640" cy="3428640"/>
          </a:xfrm>
          <a:prstGeom prst="rect">
            <a:avLst/>
          </a:prstGeom>
        </p:spPr>
      </p:sp>
      <p:sp>
        <p:nvSpPr>
          <p:cNvPr id="169"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170" name="TextShape 3"/>
          <p:cNvSpPr txBox="1"/>
          <p:nvPr/>
        </p:nvSpPr>
        <p:spPr>
          <a:xfrm>
            <a:off x="3884760" y="8685360"/>
            <a:ext cx="2971440" cy="456840"/>
          </a:xfrm>
          <a:prstGeom prst="rect">
            <a:avLst/>
          </a:prstGeom>
          <a:noFill/>
          <a:ln>
            <a:noFill/>
          </a:ln>
        </p:spPr>
        <p:txBody>
          <a:bodyPr anchor="b"/>
          <a:p>
            <a:pPr algn="r">
              <a:lnSpc>
                <a:spcPct val="100000"/>
              </a:lnSpc>
            </a:pPr>
            <a:fld id="{FCCCF385-2499-4606-95CF-3A6858F8A7C5}"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sldImg"/>
          </p:nvPr>
        </p:nvSpPr>
        <p:spPr>
          <a:xfrm>
            <a:off x="382680" y="685800"/>
            <a:ext cx="6092640" cy="3428640"/>
          </a:xfrm>
          <a:prstGeom prst="rect">
            <a:avLst/>
          </a:prstGeom>
        </p:spPr>
      </p:sp>
      <p:sp>
        <p:nvSpPr>
          <p:cNvPr id="148"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149" name="TextShape 3"/>
          <p:cNvSpPr txBox="1"/>
          <p:nvPr/>
        </p:nvSpPr>
        <p:spPr>
          <a:xfrm>
            <a:off x="3884760" y="8685360"/>
            <a:ext cx="2971440" cy="456840"/>
          </a:xfrm>
          <a:prstGeom prst="rect">
            <a:avLst/>
          </a:prstGeom>
          <a:noFill/>
          <a:ln>
            <a:noFill/>
          </a:ln>
        </p:spPr>
        <p:txBody>
          <a:bodyPr anchor="b"/>
          <a:p>
            <a:pPr algn="r">
              <a:lnSpc>
                <a:spcPct val="100000"/>
              </a:lnSpc>
            </a:pPr>
            <a:fld id="{E4E0FF55-F4E8-4F8A-B821-860093BF2242}"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sldImg"/>
          </p:nvPr>
        </p:nvSpPr>
        <p:spPr>
          <a:xfrm>
            <a:off x="382680" y="685800"/>
            <a:ext cx="6092640" cy="3428640"/>
          </a:xfrm>
          <a:prstGeom prst="rect">
            <a:avLst/>
          </a:prstGeom>
        </p:spPr>
      </p:sp>
      <p:sp>
        <p:nvSpPr>
          <p:cNvPr id="151"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152" name="TextShape 3"/>
          <p:cNvSpPr txBox="1"/>
          <p:nvPr/>
        </p:nvSpPr>
        <p:spPr>
          <a:xfrm>
            <a:off x="3884760" y="8685360"/>
            <a:ext cx="2971440" cy="456840"/>
          </a:xfrm>
          <a:prstGeom prst="rect">
            <a:avLst/>
          </a:prstGeom>
          <a:noFill/>
          <a:ln>
            <a:noFill/>
          </a:ln>
        </p:spPr>
        <p:txBody>
          <a:bodyPr anchor="b"/>
          <a:p>
            <a:pPr algn="r">
              <a:lnSpc>
                <a:spcPct val="100000"/>
              </a:lnSpc>
            </a:pPr>
            <a:fld id="{D05159D4-27DC-410E-91C3-DCA933A34A62}"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sldImg"/>
          </p:nvPr>
        </p:nvSpPr>
        <p:spPr>
          <a:xfrm>
            <a:off x="382680" y="685800"/>
            <a:ext cx="6092640" cy="3428640"/>
          </a:xfrm>
          <a:prstGeom prst="rect">
            <a:avLst/>
          </a:prstGeom>
        </p:spPr>
      </p:sp>
      <p:sp>
        <p:nvSpPr>
          <p:cNvPr id="154"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155" name="TextShape 3"/>
          <p:cNvSpPr txBox="1"/>
          <p:nvPr/>
        </p:nvSpPr>
        <p:spPr>
          <a:xfrm>
            <a:off x="3884760" y="8685360"/>
            <a:ext cx="2971440" cy="456840"/>
          </a:xfrm>
          <a:prstGeom prst="rect">
            <a:avLst/>
          </a:prstGeom>
          <a:noFill/>
          <a:ln>
            <a:noFill/>
          </a:ln>
        </p:spPr>
        <p:txBody>
          <a:bodyPr anchor="b"/>
          <a:p>
            <a:pPr algn="r">
              <a:lnSpc>
                <a:spcPct val="100000"/>
              </a:lnSpc>
            </a:pPr>
            <a:fld id="{DE673E2E-1930-452A-9CB0-034381628157}"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sldImg"/>
          </p:nvPr>
        </p:nvSpPr>
        <p:spPr>
          <a:xfrm>
            <a:off x="382680" y="685800"/>
            <a:ext cx="6092640" cy="3428640"/>
          </a:xfrm>
          <a:prstGeom prst="rect">
            <a:avLst/>
          </a:prstGeom>
        </p:spPr>
      </p:sp>
      <p:sp>
        <p:nvSpPr>
          <p:cNvPr id="157"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158" name="TextShape 3"/>
          <p:cNvSpPr txBox="1"/>
          <p:nvPr/>
        </p:nvSpPr>
        <p:spPr>
          <a:xfrm>
            <a:off x="3884760" y="8685360"/>
            <a:ext cx="2971440" cy="456840"/>
          </a:xfrm>
          <a:prstGeom prst="rect">
            <a:avLst/>
          </a:prstGeom>
          <a:noFill/>
          <a:ln>
            <a:noFill/>
          </a:ln>
        </p:spPr>
        <p:txBody>
          <a:bodyPr anchor="b"/>
          <a:p>
            <a:pPr algn="r">
              <a:lnSpc>
                <a:spcPct val="100000"/>
              </a:lnSpc>
            </a:pPr>
            <a:fld id="{2419FD2D-0BB8-4708-9962-4076D454142F}"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sldImg"/>
          </p:nvPr>
        </p:nvSpPr>
        <p:spPr>
          <a:xfrm>
            <a:off x="382680" y="685800"/>
            <a:ext cx="6092640" cy="3428640"/>
          </a:xfrm>
          <a:prstGeom prst="rect">
            <a:avLst/>
          </a:prstGeom>
        </p:spPr>
      </p:sp>
      <p:sp>
        <p:nvSpPr>
          <p:cNvPr id="160"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161" name="TextShape 3"/>
          <p:cNvSpPr txBox="1"/>
          <p:nvPr/>
        </p:nvSpPr>
        <p:spPr>
          <a:xfrm>
            <a:off x="3884760" y="8685360"/>
            <a:ext cx="2971440" cy="456840"/>
          </a:xfrm>
          <a:prstGeom prst="rect">
            <a:avLst/>
          </a:prstGeom>
          <a:noFill/>
          <a:ln>
            <a:noFill/>
          </a:ln>
        </p:spPr>
        <p:txBody>
          <a:bodyPr anchor="b"/>
          <a:p>
            <a:pPr algn="r">
              <a:lnSpc>
                <a:spcPct val="100000"/>
              </a:lnSpc>
            </a:pPr>
            <a:fld id="{7247D931-FB1B-44F2-81B7-C99153733942}"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sldImg"/>
          </p:nvPr>
        </p:nvSpPr>
        <p:spPr>
          <a:xfrm>
            <a:off x="382680" y="685800"/>
            <a:ext cx="6092640" cy="3428640"/>
          </a:xfrm>
          <a:prstGeom prst="rect">
            <a:avLst/>
          </a:prstGeom>
        </p:spPr>
      </p:sp>
      <p:sp>
        <p:nvSpPr>
          <p:cNvPr id="163"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164" name="TextShape 3"/>
          <p:cNvSpPr txBox="1"/>
          <p:nvPr/>
        </p:nvSpPr>
        <p:spPr>
          <a:xfrm>
            <a:off x="3884760" y="8685360"/>
            <a:ext cx="2971440" cy="456840"/>
          </a:xfrm>
          <a:prstGeom prst="rect">
            <a:avLst/>
          </a:prstGeom>
          <a:noFill/>
          <a:ln>
            <a:noFill/>
          </a:ln>
        </p:spPr>
        <p:txBody>
          <a:bodyPr anchor="b"/>
          <a:p>
            <a:pPr algn="r">
              <a:lnSpc>
                <a:spcPct val="100000"/>
              </a:lnSpc>
            </a:pPr>
            <a:fld id="{0D23F422-5039-4206-A813-A2EFDCBA260D}"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382680" y="685800"/>
            <a:ext cx="6092640" cy="3428640"/>
          </a:xfrm>
          <a:prstGeom prst="rect">
            <a:avLst/>
          </a:prstGeom>
        </p:spPr>
      </p:sp>
      <p:sp>
        <p:nvSpPr>
          <p:cNvPr id="166"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167" name="TextShape 3"/>
          <p:cNvSpPr txBox="1"/>
          <p:nvPr/>
        </p:nvSpPr>
        <p:spPr>
          <a:xfrm>
            <a:off x="3884760" y="8685360"/>
            <a:ext cx="2971440" cy="456840"/>
          </a:xfrm>
          <a:prstGeom prst="rect">
            <a:avLst/>
          </a:prstGeom>
          <a:noFill/>
          <a:ln>
            <a:noFill/>
          </a:ln>
        </p:spPr>
        <p:txBody>
          <a:bodyPr anchor="b"/>
          <a:p>
            <a:pPr algn="r">
              <a:lnSpc>
                <a:spcPct val="100000"/>
              </a:lnSpc>
            </a:pPr>
            <a:fld id="{251C5730-9C6B-483F-A36D-71E10B0EBE9A}"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22440" y="380880"/>
            <a:ext cx="9143640" cy="1371240"/>
          </a:xfrm>
          <a:prstGeom prst="rect">
            <a:avLst/>
          </a:prstGeom>
        </p:spPr>
        <p:txBody>
          <a:bodyPr lIns="0" rIns="0" tIns="0" bIns="0" anchor="ctr"/>
          <a:p>
            <a:endParaRPr b="0" lang="el-GR" sz="1800" spc="-1" strike="noStrike">
              <a:solidFill>
                <a:srgbClr val="ffffff"/>
              </a:solidFill>
              <a:latin typeface="Corbel"/>
            </a:endParaRPr>
          </a:p>
        </p:txBody>
      </p:sp>
      <p:sp>
        <p:nvSpPr>
          <p:cNvPr id="24" name="PlaceHolder 2"/>
          <p:cNvSpPr>
            <a:spLocks noGrp="1"/>
          </p:cNvSpPr>
          <p:nvPr>
            <p:ph type="body"/>
          </p:nvPr>
        </p:nvSpPr>
        <p:spPr>
          <a:xfrm>
            <a:off x="1522440" y="1905120"/>
            <a:ext cx="9133920" cy="1962360"/>
          </a:xfrm>
          <a:prstGeom prst="rect">
            <a:avLst/>
          </a:prstGeom>
        </p:spPr>
        <p:txBody>
          <a:bodyPr lIns="0" rIns="0" tIns="0" bIns="0">
            <a:normAutofit/>
          </a:bodyPr>
          <a:p>
            <a:endParaRPr b="0" lang="el-GR" sz="2400" spc="-1" strike="noStrike">
              <a:solidFill>
                <a:srgbClr val="ffffff"/>
              </a:solidFill>
              <a:latin typeface="Corbel"/>
            </a:endParaRPr>
          </a:p>
        </p:txBody>
      </p:sp>
      <p:sp>
        <p:nvSpPr>
          <p:cNvPr id="25" name="PlaceHolder 3"/>
          <p:cNvSpPr>
            <a:spLocks noGrp="1"/>
          </p:cNvSpPr>
          <p:nvPr>
            <p:ph type="body"/>
          </p:nvPr>
        </p:nvSpPr>
        <p:spPr>
          <a:xfrm>
            <a:off x="1522440" y="4054320"/>
            <a:ext cx="9133920" cy="1962360"/>
          </a:xfrm>
          <a:prstGeom prst="rect">
            <a:avLst/>
          </a:prstGeom>
        </p:spPr>
        <p:txBody>
          <a:bodyPr lIns="0" rIns="0" tIns="0" bIns="0">
            <a:normAutofit/>
          </a:bodyPr>
          <a:p>
            <a:endParaRPr b="0" lang="el-GR" sz="2400" spc="-1" strike="noStrike">
              <a:solidFill>
                <a:srgbClr val="ffffff"/>
              </a:solidFill>
              <a:latin typeface="Corbe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2440" y="380880"/>
            <a:ext cx="9143640" cy="1371240"/>
          </a:xfrm>
          <a:prstGeom prst="rect">
            <a:avLst/>
          </a:prstGeom>
        </p:spPr>
        <p:txBody>
          <a:bodyPr lIns="0" rIns="0" tIns="0" bIns="0" anchor="ctr"/>
          <a:p>
            <a:endParaRPr b="0" lang="el-GR" sz="1800" spc="-1" strike="noStrike">
              <a:solidFill>
                <a:srgbClr val="ffffff"/>
              </a:solidFill>
              <a:latin typeface="Corbel"/>
            </a:endParaRPr>
          </a:p>
        </p:txBody>
      </p:sp>
      <p:sp>
        <p:nvSpPr>
          <p:cNvPr id="27" name="PlaceHolder 2"/>
          <p:cNvSpPr>
            <a:spLocks noGrp="1"/>
          </p:cNvSpPr>
          <p:nvPr>
            <p:ph type="body"/>
          </p:nvPr>
        </p:nvSpPr>
        <p:spPr>
          <a:xfrm>
            <a:off x="1522440" y="1905120"/>
            <a:ext cx="4457160" cy="1962360"/>
          </a:xfrm>
          <a:prstGeom prst="rect">
            <a:avLst/>
          </a:prstGeom>
        </p:spPr>
        <p:txBody>
          <a:bodyPr lIns="0" rIns="0" tIns="0" bIns="0">
            <a:normAutofit/>
          </a:bodyPr>
          <a:p>
            <a:endParaRPr b="0" lang="el-GR" sz="2400" spc="-1" strike="noStrike">
              <a:solidFill>
                <a:srgbClr val="ffffff"/>
              </a:solidFill>
              <a:latin typeface="Corbel"/>
            </a:endParaRPr>
          </a:p>
        </p:txBody>
      </p:sp>
      <p:sp>
        <p:nvSpPr>
          <p:cNvPr id="28" name="PlaceHolder 3"/>
          <p:cNvSpPr>
            <a:spLocks noGrp="1"/>
          </p:cNvSpPr>
          <p:nvPr>
            <p:ph type="body"/>
          </p:nvPr>
        </p:nvSpPr>
        <p:spPr>
          <a:xfrm>
            <a:off x="6202800" y="1905120"/>
            <a:ext cx="4457160" cy="1962360"/>
          </a:xfrm>
          <a:prstGeom prst="rect">
            <a:avLst/>
          </a:prstGeom>
        </p:spPr>
        <p:txBody>
          <a:bodyPr lIns="0" rIns="0" tIns="0" bIns="0">
            <a:normAutofit/>
          </a:bodyPr>
          <a:p>
            <a:endParaRPr b="0" lang="el-GR" sz="2400" spc="-1" strike="noStrike">
              <a:solidFill>
                <a:srgbClr val="ffffff"/>
              </a:solidFill>
              <a:latin typeface="Corbel"/>
            </a:endParaRPr>
          </a:p>
        </p:txBody>
      </p:sp>
      <p:sp>
        <p:nvSpPr>
          <p:cNvPr id="29" name="PlaceHolder 4"/>
          <p:cNvSpPr>
            <a:spLocks noGrp="1"/>
          </p:cNvSpPr>
          <p:nvPr>
            <p:ph type="body"/>
          </p:nvPr>
        </p:nvSpPr>
        <p:spPr>
          <a:xfrm>
            <a:off x="1522440" y="4054320"/>
            <a:ext cx="4457160" cy="1962360"/>
          </a:xfrm>
          <a:prstGeom prst="rect">
            <a:avLst/>
          </a:prstGeom>
        </p:spPr>
        <p:txBody>
          <a:bodyPr lIns="0" rIns="0" tIns="0" bIns="0">
            <a:normAutofit/>
          </a:bodyPr>
          <a:p>
            <a:endParaRPr b="0" lang="el-GR" sz="2400" spc="-1" strike="noStrike">
              <a:solidFill>
                <a:srgbClr val="ffffff"/>
              </a:solidFill>
              <a:latin typeface="Corbel"/>
            </a:endParaRPr>
          </a:p>
        </p:txBody>
      </p:sp>
      <p:sp>
        <p:nvSpPr>
          <p:cNvPr id="30" name="PlaceHolder 5"/>
          <p:cNvSpPr>
            <a:spLocks noGrp="1"/>
          </p:cNvSpPr>
          <p:nvPr>
            <p:ph type="body"/>
          </p:nvPr>
        </p:nvSpPr>
        <p:spPr>
          <a:xfrm>
            <a:off x="6202800" y="4054320"/>
            <a:ext cx="4457160" cy="1962360"/>
          </a:xfrm>
          <a:prstGeom prst="rect">
            <a:avLst/>
          </a:prstGeom>
        </p:spPr>
        <p:txBody>
          <a:bodyPr lIns="0" rIns="0" tIns="0" bIns="0">
            <a:normAutofit/>
          </a:bodyPr>
          <a:p>
            <a:endParaRPr b="0" lang="el-GR" sz="2400" spc="-1" strike="noStrike">
              <a:solidFill>
                <a:srgbClr val="ffffff"/>
              </a:solidFill>
              <a:latin typeface="Corbe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522440" y="380880"/>
            <a:ext cx="9143640" cy="1371240"/>
          </a:xfrm>
          <a:prstGeom prst="rect">
            <a:avLst/>
          </a:prstGeom>
        </p:spPr>
        <p:txBody>
          <a:bodyPr lIns="0" rIns="0" tIns="0" bIns="0" anchor="ctr"/>
          <a:p>
            <a:endParaRPr b="0" lang="el-GR" sz="1800" spc="-1" strike="noStrike">
              <a:solidFill>
                <a:srgbClr val="ffffff"/>
              </a:solidFill>
              <a:latin typeface="Corbel"/>
            </a:endParaRPr>
          </a:p>
        </p:txBody>
      </p:sp>
      <p:sp>
        <p:nvSpPr>
          <p:cNvPr id="32" name="PlaceHolder 2"/>
          <p:cNvSpPr>
            <a:spLocks noGrp="1"/>
          </p:cNvSpPr>
          <p:nvPr>
            <p:ph type="body"/>
          </p:nvPr>
        </p:nvSpPr>
        <p:spPr>
          <a:xfrm>
            <a:off x="1522440" y="1905120"/>
            <a:ext cx="2940840" cy="1962360"/>
          </a:xfrm>
          <a:prstGeom prst="rect">
            <a:avLst/>
          </a:prstGeom>
        </p:spPr>
        <p:txBody>
          <a:bodyPr lIns="0" rIns="0" tIns="0" bIns="0">
            <a:normAutofit/>
          </a:bodyPr>
          <a:p>
            <a:endParaRPr b="0" lang="el-GR" sz="2400" spc="-1" strike="noStrike">
              <a:solidFill>
                <a:srgbClr val="ffffff"/>
              </a:solidFill>
              <a:latin typeface="Corbel"/>
            </a:endParaRPr>
          </a:p>
        </p:txBody>
      </p:sp>
      <p:sp>
        <p:nvSpPr>
          <p:cNvPr id="33" name="PlaceHolder 3"/>
          <p:cNvSpPr>
            <a:spLocks noGrp="1"/>
          </p:cNvSpPr>
          <p:nvPr>
            <p:ph type="body"/>
          </p:nvPr>
        </p:nvSpPr>
        <p:spPr>
          <a:xfrm>
            <a:off x="4610880" y="1905120"/>
            <a:ext cx="2940840" cy="1962360"/>
          </a:xfrm>
          <a:prstGeom prst="rect">
            <a:avLst/>
          </a:prstGeom>
        </p:spPr>
        <p:txBody>
          <a:bodyPr lIns="0" rIns="0" tIns="0" bIns="0">
            <a:normAutofit/>
          </a:bodyPr>
          <a:p>
            <a:endParaRPr b="0" lang="el-GR" sz="2400" spc="-1" strike="noStrike">
              <a:solidFill>
                <a:srgbClr val="ffffff"/>
              </a:solidFill>
              <a:latin typeface="Corbel"/>
            </a:endParaRPr>
          </a:p>
        </p:txBody>
      </p:sp>
      <p:sp>
        <p:nvSpPr>
          <p:cNvPr id="34" name="PlaceHolder 4"/>
          <p:cNvSpPr>
            <a:spLocks noGrp="1"/>
          </p:cNvSpPr>
          <p:nvPr>
            <p:ph type="body"/>
          </p:nvPr>
        </p:nvSpPr>
        <p:spPr>
          <a:xfrm>
            <a:off x="7698960" y="1905120"/>
            <a:ext cx="2940840" cy="1962360"/>
          </a:xfrm>
          <a:prstGeom prst="rect">
            <a:avLst/>
          </a:prstGeom>
        </p:spPr>
        <p:txBody>
          <a:bodyPr lIns="0" rIns="0" tIns="0" bIns="0">
            <a:normAutofit/>
          </a:bodyPr>
          <a:p>
            <a:endParaRPr b="0" lang="el-GR" sz="2400" spc="-1" strike="noStrike">
              <a:solidFill>
                <a:srgbClr val="ffffff"/>
              </a:solidFill>
              <a:latin typeface="Corbel"/>
            </a:endParaRPr>
          </a:p>
        </p:txBody>
      </p:sp>
      <p:sp>
        <p:nvSpPr>
          <p:cNvPr id="35" name="PlaceHolder 5"/>
          <p:cNvSpPr>
            <a:spLocks noGrp="1"/>
          </p:cNvSpPr>
          <p:nvPr>
            <p:ph type="body"/>
          </p:nvPr>
        </p:nvSpPr>
        <p:spPr>
          <a:xfrm>
            <a:off x="1522440" y="4054320"/>
            <a:ext cx="2940840" cy="1962360"/>
          </a:xfrm>
          <a:prstGeom prst="rect">
            <a:avLst/>
          </a:prstGeom>
        </p:spPr>
        <p:txBody>
          <a:bodyPr lIns="0" rIns="0" tIns="0" bIns="0">
            <a:normAutofit/>
          </a:bodyPr>
          <a:p>
            <a:endParaRPr b="0" lang="el-GR" sz="2400" spc="-1" strike="noStrike">
              <a:solidFill>
                <a:srgbClr val="ffffff"/>
              </a:solidFill>
              <a:latin typeface="Corbel"/>
            </a:endParaRPr>
          </a:p>
        </p:txBody>
      </p:sp>
      <p:sp>
        <p:nvSpPr>
          <p:cNvPr id="36" name="PlaceHolder 6"/>
          <p:cNvSpPr>
            <a:spLocks noGrp="1"/>
          </p:cNvSpPr>
          <p:nvPr>
            <p:ph type="body"/>
          </p:nvPr>
        </p:nvSpPr>
        <p:spPr>
          <a:xfrm>
            <a:off x="4610880" y="4054320"/>
            <a:ext cx="2940840" cy="1962360"/>
          </a:xfrm>
          <a:prstGeom prst="rect">
            <a:avLst/>
          </a:prstGeom>
        </p:spPr>
        <p:txBody>
          <a:bodyPr lIns="0" rIns="0" tIns="0" bIns="0">
            <a:normAutofit/>
          </a:bodyPr>
          <a:p>
            <a:endParaRPr b="0" lang="el-GR" sz="2400" spc="-1" strike="noStrike">
              <a:solidFill>
                <a:srgbClr val="ffffff"/>
              </a:solidFill>
              <a:latin typeface="Corbel"/>
            </a:endParaRPr>
          </a:p>
        </p:txBody>
      </p:sp>
      <p:sp>
        <p:nvSpPr>
          <p:cNvPr id="37" name="PlaceHolder 7"/>
          <p:cNvSpPr>
            <a:spLocks noGrp="1"/>
          </p:cNvSpPr>
          <p:nvPr>
            <p:ph type="body"/>
          </p:nvPr>
        </p:nvSpPr>
        <p:spPr>
          <a:xfrm>
            <a:off x="7698960" y="4054320"/>
            <a:ext cx="2940840" cy="1962360"/>
          </a:xfrm>
          <a:prstGeom prst="rect">
            <a:avLst/>
          </a:prstGeom>
        </p:spPr>
        <p:txBody>
          <a:bodyPr lIns="0" rIns="0" tIns="0" bIns="0">
            <a:normAutofit/>
          </a:bodyPr>
          <a:p>
            <a:endParaRPr b="0" lang="el-GR" sz="2400" spc="-1" strike="noStrike">
              <a:solidFill>
                <a:srgbClr val="ffffff"/>
              </a:solidFill>
              <a:latin typeface="Corbe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1522440" y="380880"/>
            <a:ext cx="9143640" cy="1371240"/>
          </a:xfrm>
          <a:prstGeom prst="rect">
            <a:avLst/>
          </a:prstGeom>
        </p:spPr>
        <p:txBody>
          <a:bodyPr lIns="0" rIns="0" tIns="0" bIns="0" anchor="ctr"/>
          <a:p>
            <a:endParaRPr b="0" lang="el-GR" sz="1800" spc="-1" strike="noStrike">
              <a:solidFill>
                <a:srgbClr val="ffffff"/>
              </a:solidFill>
              <a:latin typeface="Corbel"/>
            </a:endParaRPr>
          </a:p>
        </p:txBody>
      </p:sp>
      <p:sp>
        <p:nvSpPr>
          <p:cNvPr id="44" name="PlaceHolder 2"/>
          <p:cNvSpPr>
            <a:spLocks noGrp="1"/>
          </p:cNvSpPr>
          <p:nvPr>
            <p:ph type="subTitle"/>
          </p:nvPr>
        </p:nvSpPr>
        <p:spPr>
          <a:xfrm>
            <a:off x="1522440" y="1905120"/>
            <a:ext cx="9133920" cy="4114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1522440" y="380880"/>
            <a:ext cx="9143640" cy="1371240"/>
          </a:xfrm>
          <a:prstGeom prst="rect">
            <a:avLst/>
          </a:prstGeom>
        </p:spPr>
        <p:txBody>
          <a:bodyPr lIns="0" rIns="0" tIns="0" bIns="0" anchor="ctr"/>
          <a:p>
            <a:endParaRPr b="0" lang="el-GR" sz="1800" spc="-1" strike="noStrike">
              <a:solidFill>
                <a:srgbClr val="ffffff"/>
              </a:solidFill>
              <a:latin typeface="Corbel"/>
            </a:endParaRPr>
          </a:p>
        </p:txBody>
      </p:sp>
      <p:sp>
        <p:nvSpPr>
          <p:cNvPr id="46" name="PlaceHolder 2"/>
          <p:cNvSpPr>
            <a:spLocks noGrp="1"/>
          </p:cNvSpPr>
          <p:nvPr>
            <p:ph type="body"/>
          </p:nvPr>
        </p:nvSpPr>
        <p:spPr>
          <a:xfrm>
            <a:off x="1522440" y="1905120"/>
            <a:ext cx="9133920" cy="4114440"/>
          </a:xfrm>
          <a:prstGeom prst="rect">
            <a:avLst/>
          </a:prstGeom>
        </p:spPr>
        <p:txBody>
          <a:bodyPr lIns="0" rIns="0" tIns="0" bIns="0">
            <a:normAutofit/>
          </a:bodyPr>
          <a:p>
            <a:endParaRPr b="0" lang="el-GR" sz="2400" spc="-1" strike="noStrike">
              <a:solidFill>
                <a:srgbClr val="ffffff"/>
              </a:solidFill>
              <a:latin typeface="Corbe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1522440" y="380880"/>
            <a:ext cx="9143640" cy="1371240"/>
          </a:xfrm>
          <a:prstGeom prst="rect">
            <a:avLst/>
          </a:prstGeom>
        </p:spPr>
        <p:txBody>
          <a:bodyPr lIns="0" rIns="0" tIns="0" bIns="0" anchor="ctr"/>
          <a:p>
            <a:endParaRPr b="0" lang="el-GR" sz="1800" spc="-1" strike="noStrike">
              <a:solidFill>
                <a:srgbClr val="ffffff"/>
              </a:solidFill>
              <a:latin typeface="Corbel"/>
            </a:endParaRPr>
          </a:p>
        </p:txBody>
      </p:sp>
      <p:sp>
        <p:nvSpPr>
          <p:cNvPr id="48" name="PlaceHolder 2"/>
          <p:cNvSpPr>
            <a:spLocks noGrp="1"/>
          </p:cNvSpPr>
          <p:nvPr>
            <p:ph type="body"/>
          </p:nvPr>
        </p:nvSpPr>
        <p:spPr>
          <a:xfrm>
            <a:off x="1522440" y="1905120"/>
            <a:ext cx="4457160" cy="4114440"/>
          </a:xfrm>
          <a:prstGeom prst="rect">
            <a:avLst/>
          </a:prstGeom>
        </p:spPr>
        <p:txBody>
          <a:bodyPr lIns="0" rIns="0" tIns="0" bIns="0">
            <a:normAutofit/>
          </a:bodyPr>
          <a:p>
            <a:endParaRPr b="0" lang="el-GR" sz="2400" spc="-1" strike="noStrike">
              <a:solidFill>
                <a:srgbClr val="ffffff"/>
              </a:solidFill>
              <a:latin typeface="Corbel"/>
            </a:endParaRPr>
          </a:p>
        </p:txBody>
      </p:sp>
      <p:sp>
        <p:nvSpPr>
          <p:cNvPr id="49" name="PlaceHolder 3"/>
          <p:cNvSpPr>
            <a:spLocks noGrp="1"/>
          </p:cNvSpPr>
          <p:nvPr>
            <p:ph type="body"/>
          </p:nvPr>
        </p:nvSpPr>
        <p:spPr>
          <a:xfrm>
            <a:off x="6202800" y="1905120"/>
            <a:ext cx="4457160" cy="4114440"/>
          </a:xfrm>
          <a:prstGeom prst="rect">
            <a:avLst/>
          </a:prstGeom>
        </p:spPr>
        <p:txBody>
          <a:bodyPr lIns="0" rIns="0" tIns="0" bIns="0">
            <a:normAutofit/>
          </a:bodyPr>
          <a:p>
            <a:endParaRPr b="0" lang="el-GR" sz="2400" spc="-1" strike="noStrike">
              <a:solidFill>
                <a:srgbClr val="ffffff"/>
              </a:solidFill>
              <a:latin typeface="Corbe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1522440" y="380880"/>
            <a:ext cx="9143640" cy="1371240"/>
          </a:xfrm>
          <a:prstGeom prst="rect">
            <a:avLst/>
          </a:prstGeom>
        </p:spPr>
        <p:txBody>
          <a:bodyPr lIns="0" rIns="0" tIns="0" bIns="0" anchor="ctr"/>
          <a:p>
            <a:endParaRPr b="0" lang="el-GR" sz="1800" spc="-1" strike="noStrike">
              <a:solidFill>
                <a:srgbClr val="ffffff"/>
              </a:solidFill>
              <a:latin typeface="Corbe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1522440" y="380880"/>
            <a:ext cx="9143640" cy="6357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522440" y="380880"/>
            <a:ext cx="9143640" cy="1371240"/>
          </a:xfrm>
          <a:prstGeom prst="rect">
            <a:avLst/>
          </a:prstGeom>
        </p:spPr>
        <p:txBody>
          <a:bodyPr lIns="0" rIns="0" tIns="0" bIns="0" anchor="ctr"/>
          <a:p>
            <a:endParaRPr b="0" lang="el-GR" sz="1800" spc="-1" strike="noStrike">
              <a:solidFill>
                <a:srgbClr val="ffffff"/>
              </a:solidFill>
              <a:latin typeface="Corbel"/>
            </a:endParaRPr>
          </a:p>
        </p:txBody>
      </p:sp>
      <p:sp>
        <p:nvSpPr>
          <p:cNvPr id="53" name="PlaceHolder 2"/>
          <p:cNvSpPr>
            <a:spLocks noGrp="1"/>
          </p:cNvSpPr>
          <p:nvPr>
            <p:ph type="body"/>
          </p:nvPr>
        </p:nvSpPr>
        <p:spPr>
          <a:xfrm>
            <a:off x="1522440" y="1905120"/>
            <a:ext cx="4457160" cy="1962360"/>
          </a:xfrm>
          <a:prstGeom prst="rect">
            <a:avLst/>
          </a:prstGeom>
        </p:spPr>
        <p:txBody>
          <a:bodyPr lIns="0" rIns="0" tIns="0" bIns="0">
            <a:normAutofit/>
          </a:bodyPr>
          <a:p>
            <a:endParaRPr b="0" lang="el-GR" sz="2400" spc="-1" strike="noStrike">
              <a:solidFill>
                <a:srgbClr val="ffffff"/>
              </a:solidFill>
              <a:latin typeface="Corbel"/>
            </a:endParaRPr>
          </a:p>
        </p:txBody>
      </p:sp>
      <p:sp>
        <p:nvSpPr>
          <p:cNvPr id="54" name="PlaceHolder 3"/>
          <p:cNvSpPr>
            <a:spLocks noGrp="1"/>
          </p:cNvSpPr>
          <p:nvPr>
            <p:ph type="body"/>
          </p:nvPr>
        </p:nvSpPr>
        <p:spPr>
          <a:xfrm>
            <a:off x="6202800" y="1905120"/>
            <a:ext cx="4457160" cy="4114440"/>
          </a:xfrm>
          <a:prstGeom prst="rect">
            <a:avLst/>
          </a:prstGeom>
        </p:spPr>
        <p:txBody>
          <a:bodyPr lIns="0" rIns="0" tIns="0" bIns="0">
            <a:normAutofit/>
          </a:bodyPr>
          <a:p>
            <a:endParaRPr b="0" lang="el-GR" sz="2400" spc="-1" strike="noStrike">
              <a:solidFill>
                <a:srgbClr val="ffffff"/>
              </a:solidFill>
              <a:latin typeface="Corbel"/>
            </a:endParaRPr>
          </a:p>
        </p:txBody>
      </p:sp>
      <p:sp>
        <p:nvSpPr>
          <p:cNvPr id="55" name="PlaceHolder 4"/>
          <p:cNvSpPr>
            <a:spLocks noGrp="1"/>
          </p:cNvSpPr>
          <p:nvPr>
            <p:ph type="body"/>
          </p:nvPr>
        </p:nvSpPr>
        <p:spPr>
          <a:xfrm>
            <a:off x="1522440" y="4054320"/>
            <a:ext cx="4457160" cy="1962360"/>
          </a:xfrm>
          <a:prstGeom prst="rect">
            <a:avLst/>
          </a:prstGeom>
        </p:spPr>
        <p:txBody>
          <a:bodyPr lIns="0" rIns="0" tIns="0" bIns="0">
            <a:normAutofit/>
          </a:bodyPr>
          <a:p>
            <a:endParaRPr b="0" lang="el-GR" sz="2400" spc="-1" strike="noStrike">
              <a:solidFill>
                <a:srgbClr val="ffffff"/>
              </a:solidFill>
              <a:latin typeface="Corbe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522440" y="380880"/>
            <a:ext cx="9143640" cy="1371240"/>
          </a:xfrm>
          <a:prstGeom prst="rect">
            <a:avLst/>
          </a:prstGeom>
        </p:spPr>
        <p:txBody>
          <a:bodyPr lIns="0" rIns="0" tIns="0" bIns="0" anchor="ctr"/>
          <a:p>
            <a:endParaRPr b="0" lang="el-GR" sz="1800" spc="-1" strike="noStrike">
              <a:solidFill>
                <a:srgbClr val="ffffff"/>
              </a:solidFill>
              <a:latin typeface="Corbel"/>
            </a:endParaRPr>
          </a:p>
        </p:txBody>
      </p:sp>
      <p:sp>
        <p:nvSpPr>
          <p:cNvPr id="3" name="PlaceHolder 2"/>
          <p:cNvSpPr>
            <a:spLocks noGrp="1"/>
          </p:cNvSpPr>
          <p:nvPr>
            <p:ph type="subTitle"/>
          </p:nvPr>
        </p:nvSpPr>
        <p:spPr>
          <a:xfrm>
            <a:off x="1522440" y="1905120"/>
            <a:ext cx="9133920" cy="4114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522440" y="380880"/>
            <a:ext cx="9143640" cy="1371240"/>
          </a:xfrm>
          <a:prstGeom prst="rect">
            <a:avLst/>
          </a:prstGeom>
        </p:spPr>
        <p:txBody>
          <a:bodyPr lIns="0" rIns="0" tIns="0" bIns="0" anchor="ctr"/>
          <a:p>
            <a:endParaRPr b="0" lang="el-GR" sz="1800" spc="-1" strike="noStrike">
              <a:solidFill>
                <a:srgbClr val="ffffff"/>
              </a:solidFill>
              <a:latin typeface="Corbel"/>
            </a:endParaRPr>
          </a:p>
        </p:txBody>
      </p:sp>
      <p:sp>
        <p:nvSpPr>
          <p:cNvPr id="57" name="PlaceHolder 2"/>
          <p:cNvSpPr>
            <a:spLocks noGrp="1"/>
          </p:cNvSpPr>
          <p:nvPr>
            <p:ph type="body"/>
          </p:nvPr>
        </p:nvSpPr>
        <p:spPr>
          <a:xfrm>
            <a:off x="1522440" y="1905120"/>
            <a:ext cx="4457160" cy="4114440"/>
          </a:xfrm>
          <a:prstGeom prst="rect">
            <a:avLst/>
          </a:prstGeom>
        </p:spPr>
        <p:txBody>
          <a:bodyPr lIns="0" rIns="0" tIns="0" bIns="0">
            <a:normAutofit/>
          </a:bodyPr>
          <a:p>
            <a:endParaRPr b="0" lang="el-GR" sz="2400" spc="-1" strike="noStrike">
              <a:solidFill>
                <a:srgbClr val="ffffff"/>
              </a:solidFill>
              <a:latin typeface="Corbel"/>
            </a:endParaRPr>
          </a:p>
        </p:txBody>
      </p:sp>
      <p:sp>
        <p:nvSpPr>
          <p:cNvPr id="58" name="PlaceHolder 3"/>
          <p:cNvSpPr>
            <a:spLocks noGrp="1"/>
          </p:cNvSpPr>
          <p:nvPr>
            <p:ph type="body"/>
          </p:nvPr>
        </p:nvSpPr>
        <p:spPr>
          <a:xfrm>
            <a:off x="6202800" y="1905120"/>
            <a:ext cx="4457160" cy="1962360"/>
          </a:xfrm>
          <a:prstGeom prst="rect">
            <a:avLst/>
          </a:prstGeom>
        </p:spPr>
        <p:txBody>
          <a:bodyPr lIns="0" rIns="0" tIns="0" bIns="0">
            <a:normAutofit/>
          </a:bodyPr>
          <a:p>
            <a:endParaRPr b="0" lang="el-GR" sz="2400" spc="-1" strike="noStrike">
              <a:solidFill>
                <a:srgbClr val="ffffff"/>
              </a:solidFill>
              <a:latin typeface="Corbel"/>
            </a:endParaRPr>
          </a:p>
        </p:txBody>
      </p:sp>
      <p:sp>
        <p:nvSpPr>
          <p:cNvPr id="59" name="PlaceHolder 4"/>
          <p:cNvSpPr>
            <a:spLocks noGrp="1"/>
          </p:cNvSpPr>
          <p:nvPr>
            <p:ph type="body"/>
          </p:nvPr>
        </p:nvSpPr>
        <p:spPr>
          <a:xfrm>
            <a:off x="6202800" y="4054320"/>
            <a:ext cx="4457160" cy="1962360"/>
          </a:xfrm>
          <a:prstGeom prst="rect">
            <a:avLst/>
          </a:prstGeom>
        </p:spPr>
        <p:txBody>
          <a:bodyPr lIns="0" rIns="0" tIns="0" bIns="0">
            <a:normAutofit/>
          </a:bodyPr>
          <a:p>
            <a:endParaRPr b="0" lang="el-GR" sz="2400" spc="-1" strike="noStrike">
              <a:solidFill>
                <a:srgbClr val="ffffff"/>
              </a:solidFill>
              <a:latin typeface="Corbe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522440" y="380880"/>
            <a:ext cx="9143640" cy="1371240"/>
          </a:xfrm>
          <a:prstGeom prst="rect">
            <a:avLst/>
          </a:prstGeom>
        </p:spPr>
        <p:txBody>
          <a:bodyPr lIns="0" rIns="0" tIns="0" bIns="0" anchor="ctr"/>
          <a:p>
            <a:endParaRPr b="0" lang="el-GR" sz="1800" spc="-1" strike="noStrike">
              <a:solidFill>
                <a:srgbClr val="ffffff"/>
              </a:solidFill>
              <a:latin typeface="Corbel"/>
            </a:endParaRPr>
          </a:p>
        </p:txBody>
      </p:sp>
      <p:sp>
        <p:nvSpPr>
          <p:cNvPr id="61" name="PlaceHolder 2"/>
          <p:cNvSpPr>
            <a:spLocks noGrp="1"/>
          </p:cNvSpPr>
          <p:nvPr>
            <p:ph type="body"/>
          </p:nvPr>
        </p:nvSpPr>
        <p:spPr>
          <a:xfrm>
            <a:off x="1522440" y="1905120"/>
            <a:ext cx="4457160" cy="1962360"/>
          </a:xfrm>
          <a:prstGeom prst="rect">
            <a:avLst/>
          </a:prstGeom>
        </p:spPr>
        <p:txBody>
          <a:bodyPr lIns="0" rIns="0" tIns="0" bIns="0">
            <a:normAutofit/>
          </a:bodyPr>
          <a:p>
            <a:endParaRPr b="0" lang="el-GR" sz="2400" spc="-1" strike="noStrike">
              <a:solidFill>
                <a:srgbClr val="ffffff"/>
              </a:solidFill>
              <a:latin typeface="Corbel"/>
            </a:endParaRPr>
          </a:p>
        </p:txBody>
      </p:sp>
      <p:sp>
        <p:nvSpPr>
          <p:cNvPr id="62" name="PlaceHolder 3"/>
          <p:cNvSpPr>
            <a:spLocks noGrp="1"/>
          </p:cNvSpPr>
          <p:nvPr>
            <p:ph type="body"/>
          </p:nvPr>
        </p:nvSpPr>
        <p:spPr>
          <a:xfrm>
            <a:off x="6202800" y="1905120"/>
            <a:ext cx="4457160" cy="1962360"/>
          </a:xfrm>
          <a:prstGeom prst="rect">
            <a:avLst/>
          </a:prstGeom>
        </p:spPr>
        <p:txBody>
          <a:bodyPr lIns="0" rIns="0" tIns="0" bIns="0">
            <a:normAutofit/>
          </a:bodyPr>
          <a:p>
            <a:endParaRPr b="0" lang="el-GR" sz="2400" spc="-1" strike="noStrike">
              <a:solidFill>
                <a:srgbClr val="ffffff"/>
              </a:solidFill>
              <a:latin typeface="Corbel"/>
            </a:endParaRPr>
          </a:p>
        </p:txBody>
      </p:sp>
      <p:sp>
        <p:nvSpPr>
          <p:cNvPr id="63" name="PlaceHolder 4"/>
          <p:cNvSpPr>
            <a:spLocks noGrp="1"/>
          </p:cNvSpPr>
          <p:nvPr>
            <p:ph type="body"/>
          </p:nvPr>
        </p:nvSpPr>
        <p:spPr>
          <a:xfrm>
            <a:off x="1522440" y="4054320"/>
            <a:ext cx="9133920" cy="1962360"/>
          </a:xfrm>
          <a:prstGeom prst="rect">
            <a:avLst/>
          </a:prstGeom>
        </p:spPr>
        <p:txBody>
          <a:bodyPr lIns="0" rIns="0" tIns="0" bIns="0">
            <a:normAutofit/>
          </a:bodyPr>
          <a:p>
            <a:endParaRPr b="0" lang="el-GR" sz="2400" spc="-1" strike="noStrike">
              <a:solidFill>
                <a:srgbClr val="ffffff"/>
              </a:solidFill>
              <a:latin typeface="Corbe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522440" y="380880"/>
            <a:ext cx="9143640" cy="1371240"/>
          </a:xfrm>
          <a:prstGeom prst="rect">
            <a:avLst/>
          </a:prstGeom>
        </p:spPr>
        <p:txBody>
          <a:bodyPr lIns="0" rIns="0" tIns="0" bIns="0" anchor="ctr"/>
          <a:p>
            <a:endParaRPr b="0" lang="el-GR" sz="1800" spc="-1" strike="noStrike">
              <a:solidFill>
                <a:srgbClr val="ffffff"/>
              </a:solidFill>
              <a:latin typeface="Corbel"/>
            </a:endParaRPr>
          </a:p>
        </p:txBody>
      </p:sp>
      <p:sp>
        <p:nvSpPr>
          <p:cNvPr id="65" name="PlaceHolder 2"/>
          <p:cNvSpPr>
            <a:spLocks noGrp="1"/>
          </p:cNvSpPr>
          <p:nvPr>
            <p:ph type="body"/>
          </p:nvPr>
        </p:nvSpPr>
        <p:spPr>
          <a:xfrm>
            <a:off x="1522440" y="1905120"/>
            <a:ext cx="9133920" cy="1962360"/>
          </a:xfrm>
          <a:prstGeom prst="rect">
            <a:avLst/>
          </a:prstGeom>
        </p:spPr>
        <p:txBody>
          <a:bodyPr lIns="0" rIns="0" tIns="0" bIns="0">
            <a:normAutofit/>
          </a:bodyPr>
          <a:p>
            <a:endParaRPr b="0" lang="el-GR" sz="2400" spc="-1" strike="noStrike">
              <a:solidFill>
                <a:srgbClr val="ffffff"/>
              </a:solidFill>
              <a:latin typeface="Corbel"/>
            </a:endParaRPr>
          </a:p>
        </p:txBody>
      </p:sp>
      <p:sp>
        <p:nvSpPr>
          <p:cNvPr id="66" name="PlaceHolder 3"/>
          <p:cNvSpPr>
            <a:spLocks noGrp="1"/>
          </p:cNvSpPr>
          <p:nvPr>
            <p:ph type="body"/>
          </p:nvPr>
        </p:nvSpPr>
        <p:spPr>
          <a:xfrm>
            <a:off x="1522440" y="4054320"/>
            <a:ext cx="9133920" cy="1962360"/>
          </a:xfrm>
          <a:prstGeom prst="rect">
            <a:avLst/>
          </a:prstGeom>
        </p:spPr>
        <p:txBody>
          <a:bodyPr lIns="0" rIns="0" tIns="0" bIns="0">
            <a:normAutofit/>
          </a:bodyPr>
          <a:p>
            <a:endParaRPr b="0" lang="el-GR" sz="2400" spc="-1" strike="noStrike">
              <a:solidFill>
                <a:srgbClr val="ffffff"/>
              </a:solidFill>
              <a:latin typeface="Corbe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522440" y="380880"/>
            <a:ext cx="9143640" cy="1371240"/>
          </a:xfrm>
          <a:prstGeom prst="rect">
            <a:avLst/>
          </a:prstGeom>
        </p:spPr>
        <p:txBody>
          <a:bodyPr lIns="0" rIns="0" tIns="0" bIns="0" anchor="ctr"/>
          <a:p>
            <a:endParaRPr b="0" lang="el-GR" sz="1800" spc="-1" strike="noStrike">
              <a:solidFill>
                <a:srgbClr val="ffffff"/>
              </a:solidFill>
              <a:latin typeface="Corbel"/>
            </a:endParaRPr>
          </a:p>
        </p:txBody>
      </p:sp>
      <p:sp>
        <p:nvSpPr>
          <p:cNvPr id="68" name="PlaceHolder 2"/>
          <p:cNvSpPr>
            <a:spLocks noGrp="1"/>
          </p:cNvSpPr>
          <p:nvPr>
            <p:ph type="body"/>
          </p:nvPr>
        </p:nvSpPr>
        <p:spPr>
          <a:xfrm>
            <a:off x="1522440" y="1905120"/>
            <a:ext cx="4457160" cy="1962360"/>
          </a:xfrm>
          <a:prstGeom prst="rect">
            <a:avLst/>
          </a:prstGeom>
        </p:spPr>
        <p:txBody>
          <a:bodyPr lIns="0" rIns="0" tIns="0" bIns="0">
            <a:normAutofit/>
          </a:bodyPr>
          <a:p>
            <a:endParaRPr b="0" lang="el-GR" sz="2400" spc="-1" strike="noStrike">
              <a:solidFill>
                <a:srgbClr val="ffffff"/>
              </a:solidFill>
              <a:latin typeface="Corbel"/>
            </a:endParaRPr>
          </a:p>
        </p:txBody>
      </p:sp>
      <p:sp>
        <p:nvSpPr>
          <p:cNvPr id="69" name="PlaceHolder 3"/>
          <p:cNvSpPr>
            <a:spLocks noGrp="1"/>
          </p:cNvSpPr>
          <p:nvPr>
            <p:ph type="body"/>
          </p:nvPr>
        </p:nvSpPr>
        <p:spPr>
          <a:xfrm>
            <a:off x="6202800" y="1905120"/>
            <a:ext cx="4457160" cy="1962360"/>
          </a:xfrm>
          <a:prstGeom prst="rect">
            <a:avLst/>
          </a:prstGeom>
        </p:spPr>
        <p:txBody>
          <a:bodyPr lIns="0" rIns="0" tIns="0" bIns="0">
            <a:normAutofit/>
          </a:bodyPr>
          <a:p>
            <a:endParaRPr b="0" lang="el-GR" sz="2400" spc="-1" strike="noStrike">
              <a:solidFill>
                <a:srgbClr val="ffffff"/>
              </a:solidFill>
              <a:latin typeface="Corbel"/>
            </a:endParaRPr>
          </a:p>
        </p:txBody>
      </p:sp>
      <p:sp>
        <p:nvSpPr>
          <p:cNvPr id="70" name="PlaceHolder 4"/>
          <p:cNvSpPr>
            <a:spLocks noGrp="1"/>
          </p:cNvSpPr>
          <p:nvPr>
            <p:ph type="body"/>
          </p:nvPr>
        </p:nvSpPr>
        <p:spPr>
          <a:xfrm>
            <a:off x="1522440" y="4054320"/>
            <a:ext cx="4457160" cy="1962360"/>
          </a:xfrm>
          <a:prstGeom prst="rect">
            <a:avLst/>
          </a:prstGeom>
        </p:spPr>
        <p:txBody>
          <a:bodyPr lIns="0" rIns="0" tIns="0" bIns="0">
            <a:normAutofit/>
          </a:bodyPr>
          <a:p>
            <a:endParaRPr b="0" lang="el-GR" sz="2400" spc="-1" strike="noStrike">
              <a:solidFill>
                <a:srgbClr val="ffffff"/>
              </a:solidFill>
              <a:latin typeface="Corbel"/>
            </a:endParaRPr>
          </a:p>
        </p:txBody>
      </p:sp>
      <p:sp>
        <p:nvSpPr>
          <p:cNvPr id="71" name="PlaceHolder 5"/>
          <p:cNvSpPr>
            <a:spLocks noGrp="1"/>
          </p:cNvSpPr>
          <p:nvPr>
            <p:ph type="body"/>
          </p:nvPr>
        </p:nvSpPr>
        <p:spPr>
          <a:xfrm>
            <a:off x="6202800" y="4054320"/>
            <a:ext cx="4457160" cy="1962360"/>
          </a:xfrm>
          <a:prstGeom prst="rect">
            <a:avLst/>
          </a:prstGeom>
        </p:spPr>
        <p:txBody>
          <a:bodyPr lIns="0" rIns="0" tIns="0" bIns="0">
            <a:normAutofit/>
          </a:bodyPr>
          <a:p>
            <a:endParaRPr b="0" lang="el-GR" sz="2400" spc="-1" strike="noStrike">
              <a:solidFill>
                <a:srgbClr val="ffffff"/>
              </a:solidFill>
              <a:latin typeface="Corbe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522440" y="380880"/>
            <a:ext cx="9143640" cy="1371240"/>
          </a:xfrm>
          <a:prstGeom prst="rect">
            <a:avLst/>
          </a:prstGeom>
        </p:spPr>
        <p:txBody>
          <a:bodyPr lIns="0" rIns="0" tIns="0" bIns="0" anchor="ctr"/>
          <a:p>
            <a:endParaRPr b="0" lang="el-GR" sz="1800" spc="-1" strike="noStrike">
              <a:solidFill>
                <a:srgbClr val="ffffff"/>
              </a:solidFill>
              <a:latin typeface="Corbel"/>
            </a:endParaRPr>
          </a:p>
        </p:txBody>
      </p:sp>
      <p:sp>
        <p:nvSpPr>
          <p:cNvPr id="73" name="PlaceHolder 2"/>
          <p:cNvSpPr>
            <a:spLocks noGrp="1"/>
          </p:cNvSpPr>
          <p:nvPr>
            <p:ph type="body"/>
          </p:nvPr>
        </p:nvSpPr>
        <p:spPr>
          <a:xfrm>
            <a:off x="1522440" y="1905120"/>
            <a:ext cx="2940840" cy="1962360"/>
          </a:xfrm>
          <a:prstGeom prst="rect">
            <a:avLst/>
          </a:prstGeom>
        </p:spPr>
        <p:txBody>
          <a:bodyPr lIns="0" rIns="0" tIns="0" bIns="0">
            <a:normAutofit/>
          </a:bodyPr>
          <a:p>
            <a:endParaRPr b="0" lang="el-GR" sz="2400" spc="-1" strike="noStrike">
              <a:solidFill>
                <a:srgbClr val="ffffff"/>
              </a:solidFill>
              <a:latin typeface="Corbel"/>
            </a:endParaRPr>
          </a:p>
        </p:txBody>
      </p:sp>
      <p:sp>
        <p:nvSpPr>
          <p:cNvPr id="74" name="PlaceHolder 3"/>
          <p:cNvSpPr>
            <a:spLocks noGrp="1"/>
          </p:cNvSpPr>
          <p:nvPr>
            <p:ph type="body"/>
          </p:nvPr>
        </p:nvSpPr>
        <p:spPr>
          <a:xfrm>
            <a:off x="4610880" y="1905120"/>
            <a:ext cx="2940840" cy="1962360"/>
          </a:xfrm>
          <a:prstGeom prst="rect">
            <a:avLst/>
          </a:prstGeom>
        </p:spPr>
        <p:txBody>
          <a:bodyPr lIns="0" rIns="0" tIns="0" bIns="0">
            <a:normAutofit/>
          </a:bodyPr>
          <a:p>
            <a:endParaRPr b="0" lang="el-GR" sz="2400" spc="-1" strike="noStrike">
              <a:solidFill>
                <a:srgbClr val="ffffff"/>
              </a:solidFill>
              <a:latin typeface="Corbel"/>
            </a:endParaRPr>
          </a:p>
        </p:txBody>
      </p:sp>
      <p:sp>
        <p:nvSpPr>
          <p:cNvPr id="75" name="PlaceHolder 4"/>
          <p:cNvSpPr>
            <a:spLocks noGrp="1"/>
          </p:cNvSpPr>
          <p:nvPr>
            <p:ph type="body"/>
          </p:nvPr>
        </p:nvSpPr>
        <p:spPr>
          <a:xfrm>
            <a:off x="7698960" y="1905120"/>
            <a:ext cx="2940840" cy="1962360"/>
          </a:xfrm>
          <a:prstGeom prst="rect">
            <a:avLst/>
          </a:prstGeom>
        </p:spPr>
        <p:txBody>
          <a:bodyPr lIns="0" rIns="0" tIns="0" bIns="0">
            <a:normAutofit/>
          </a:bodyPr>
          <a:p>
            <a:endParaRPr b="0" lang="el-GR" sz="2400" spc="-1" strike="noStrike">
              <a:solidFill>
                <a:srgbClr val="ffffff"/>
              </a:solidFill>
              <a:latin typeface="Corbel"/>
            </a:endParaRPr>
          </a:p>
        </p:txBody>
      </p:sp>
      <p:sp>
        <p:nvSpPr>
          <p:cNvPr id="76" name="PlaceHolder 5"/>
          <p:cNvSpPr>
            <a:spLocks noGrp="1"/>
          </p:cNvSpPr>
          <p:nvPr>
            <p:ph type="body"/>
          </p:nvPr>
        </p:nvSpPr>
        <p:spPr>
          <a:xfrm>
            <a:off x="1522440" y="4054320"/>
            <a:ext cx="2940840" cy="1962360"/>
          </a:xfrm>
          <a:prstGeom prst="rect">
            <a:avLst/>
          </a:prstGeom>
        </p:spPr>
        <p:txBody>
          <a:bodyPr lIns="0" rIns="0" tIns="0" bIns="0">
            <a:normAutofit/>
          </a:bodyPr>
          <a:p>
            <a:endParaRPr b="0" lang="el-GR" sz="2400" spc="-1" strike="noStrike">
              <a:solidFill>
                <a:srgbClr val="ffffff"/>
              </a:solidFill>
              <a:latin typeface="Corbel"/>
            </a:endParaRPr>
          </a:p>
        </p:txBody>
      </p:sp>
      <p:sp>
        <p:nvSpPr>
          <p:cNvPr id="77" name="PlaceHolder 6"/>
          <p:cNvSpPr>
            <a:spLocks noGrp="1"/>
          </p:cNvSpPr>
          <p:nvPr>
            <p:ph type="body"/>
          </p:nvPr>
        </p:nvSpPr>
        <p:spPr>
          <a:xfrm>
            <a:off x="4610880" y="4054320"/>
            <a:ext cx="2940840" cy="1962360"/>
          </a:xfrm>
          <a:prstGeom prst="rect">
            <a:avLst/>
          </a:prstGeom>
        </p:spPr>
        <p:txBody>
          <a:bodyPr lIns="0" rIns="0" tIns="0" bIns="0">
            <a:normAutofit/>
          </a:bodyPr>
          <a:p>
            <a:endParaRPr b="0" lang="el-GR" sz="2400" spc="-1" strike="noStrike">
              <a:solidFill>
                <a:srgbClr val="ffffff"/>
              </a:solidFill>
              <a:latin typeface="Corbel"/>
            </a:endParaRPr>
          </a:p>
        </p:txBody>
      </p:sp>
      <p:sp>
        <p:nvSpPr>
          <p:cNvPr id="78" name="PlaceHolder 7"/>
          <p:cNvSpPr>
            <a:spLocks noGrp="1"/>
          </p:cNvSpPr>
          <p:nvPr>
            <p:ph type="body"/>
          </p:nvPr>
        </p:nvSpPr>
        <p:spPr>
          <a:xfrm>
            <a:off x="7698960" y="4054320"/>
            <a:ext cx="2940840" cy="1962360"/>
          </a:xfrm>
          <a:prstGeom prst="rect">
            <a:avLst/>
          </a:prstGeom>
        </p:spPr>
        <p:txBody>
          <a:bodyPr lIns="0" rIns="0" tIns="0" bIns="0">
            <a:normAutofit/>
          </a:bodyPr>
          <a:p>
            <a:endParaRPr b="0" lang="el-GR" sz="2400" spc="-1" strike="noStrike">
              <a:solidFill>
                <a:srgbClr val="ffffff"/>
              </a:solidFill>
              <a:latin typeface="Corbe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1522440" y="380880"/>
            <a:ext cx="9143640" cy="1371240"/>
          </a:xfrm>
          <a:prstGeom prst="rect">
            <a:avLst/>
          </a:prstGeom>
        </p:spPr>
        <p:txBody>
          <a:bodyPr lIns="0" rIns="0" tIns="0" bIns="0" anchor="ctr"/>
          <a:p>
            <a:endParaRPr b="0" lang="el-GR" sz="1800" spc="-1" strike="noStrike">
              <a:solidFill>
                <a:srgbClr val="ffffff"/>
              </a:solidFill>
              <a:latin typeface="Corbel"/>
            </a:endParaRPr>
          </a:p>
        </p:txBody>
      </p:sp>
      <p:sp>
        <p:nvSpPr>
          <p:cNvPr id="85" name="PlaceHolder 2"/>
          <p:cNvSpPr>
            <a:spLocks noGrp="1"/>
          </p:cNvSpPr>
          <p:nvPr>
            <p:ph type="subTitle"/>
          </p:nvPr>
        </p:nvSpPr>
        <p:spPr>
          <a:xfrm>
            <a:off x="1522440" y="1905120"/>
            <a:ext cx="9133920" cy="4114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1522440" y="380880"/>
            <a:ext cx="9143640" cy="1371240"/>
          </a:xfrm>
          <a:prstGeom prst="rect">
            <a:avLst/>
          </a:prstGeom>
        </p:spPr>
        <p:txBody>
          <a:bodyPr lIns="0" rIns="0" tIns="0" bIns="0" anchor="ctr"/>
          <a:p>
            <a:endParaRPr b="0" lang="el-GR" sz="1800" spc="-1" strike="noStrike">
              <a:solidFill>
                <a:srgbClr val="ffffff"/>
              </a:solidFill>
              <a:latin typeface="Corbel"/>
            </a:endParaRPr>
          </a:p>
        </p:txBody>
      </p:sp>
      <p:sp>
        <p:nvSpPr>
          <p:cNvPr id="87" name="PlaceHolder 2"/>
          <p:cNvSpPr>
            <a:spLocks noGrp="1"/>
          </p:cNvSpPr>
          <p:nvPr>
            <p:ph type="body"/>
          </p:nvPr>
        </p:nvSpPr>
        <p:spPr>
          <a:xfrm>
            <a:off x="1522440" y="1905120"/>
            <a:ext cx="9133920" cy="4114440"/>
          </a:xfrm>
          <a:prstGeom prst="rect">
            <a:avLst/>
          </a:prstGeom>
        </p:spPr>
        <p:txBody>
          <a:bodyPr lIns="0" rIns="0" tIns="0" bIns="0">
            <a:normAutofit/>
          </a:bodyPr>
          <a:p>
            <a:endParaRPr b="0" lang="el-GR" sz="2400" spc="-1" strike="noStrike">
              <a:solidFill>
                <a:srgbClr val="ffffff"/>
              </a:solidFill>
              <a:latin typeface="Corbe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1522440" y="380880"/>
            <a:ext cx="9143640" cy="1371240"/>
          </a:xfrm>
          <a:prstGeom prst="rect">
            <a:avLst/>
          </a:prstGeom>
        </p:spPr>
        <p:txBody>
          <a:bodyPr lIns="0" rIns="0" tIns="0" bIns="0" anchor="ctr"/>
          <a:p>
            <a:endParaRPr b="0" lang="el-GR" sz="1800" spc="-1" strike="noStrike">
              <a:solidFill>
                <a:srgbClr val="ffffff"/>
              </a:solidFill>
              <a:latin typeface="Corbel"/>
            </a:endParaRPr>
          </a:p>
        </p:txBody>
      </p:sp>
      <p:sp>
        <p:nvSpPr>
          <p:cNvPr id="89" name="PlaceHolder 2"/>
          <p:cNvSpPr>
            <a:spLocks noGrp="1"/>
          </p:cNvSpPr>
          <p:nvPr>
            <p:ph type="body"/>
          </p:nvPr>
        </p:nvSpPr>
        <p:spPr>
          <a:xfrm>
            <a:off x="1522440" y="1905120"/>
            <a:ext cx="4457160" cy="4114440"/>
          </a:xfrm>
          <a:prstGeom prst="rect">
            <a:avLst/>
          </a:prstGeom>
        </p:spPr>
        <p:txBody>
          <a:bodyPr lIns="0" rIns="0" tIns="0" bIns="0">
            <a:normAutofit/>
          </a:bodyPr>
          <a:p>
            <a:endParaRPr b="0" lang="el-GR" sz="2400" spc="-1" strike="noStrike">
              <a:solidFill>
                <a:srgbClr val="ffffff"/>
              </a:solidFill>
              <a:latin typeface="Corbel"/>
            </a:endParaRPr>
          </a:p>
        </p:txBody>
      </p:sp>
      <p:sp>
        <p:nvSpPr>
          <p:cNvPr id="90" name="PlaceHolder 3"/>
          <p:cNvSpPr>
            <a:spLocks noGrp="1"/>
          </p:cNvSpPr>
          <p:nvPr>
            <p:ph type="body"/>
          </p:nvPr>
        </p:nvSpPr>
        <p:spPr>
          <a:xfrm>
            <a:off x="6202800" y="1905120"/>
            <a:ext cx="4457160" cy="4114440"/>
          </a:xfrm>
          <a:prstGeom prst="rect">
            <a:avLst/>
          </a:prstGeom>
        </p:spPr>
        <p:txBody>
          <a:bodyPr lIns="0" rIns="0" tIns="0" bIns="0">
            <a:normAutofit/>
          </a:bodyPr>
          <a:p>
            <a:endParaRPr b="0" lang="el-GR" sz="2400" spc="-1" strike="noStrike">
              <a:solidFill>
                <a:srgbClr val="ffffff"/>
              </a:solidFill>
              <a:latin typeface="Corbe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1522440" y="380880"/>
            <a:ext cx="9143640" cy="1371240"/>
          </a:xfrm>
          <a:prstGeom prst="rect">
            <a:avLst/>
          </a:prstGeom>
        </p:spPr>
        <p:txBody>
          <a:bodyPr lIns="0" rIns="0" tIns="0" bIns="0" anchor="ctr"/>
          <a:p>
            <a:endParaRPr b="0" lang="el-GR" sz="1800" spc="-1" strike="noStrike">
              <a:solidFill>
                <a:srgbClr val="ffffff"/>
              </a:solidFill>
              <a:latin typeface="Corbe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522440" y="380880"/>
            <a:ext cx="9143640" cy="1371240"/>
          </a:xfrm>
          <a:prstGeom prst="rect">
            <a:avLst/>
          </a:prstGeom>
        </p:spPr>
        <p:txBody>
          <a:bodyPr lIns="0" rIns="0" tIns="0" bIns="0" anchor="ctr"/>
          <a:p>
            <a:endParaRPr b="0" lang="el-GR" sz="1800" spc="-1" strike="noStrike">
              <a:solidFill>
                <a:srgbClr val="ffffff"/>
              </a:solidFill>
              <a:latin typeface="Corbel"/>
            </a:endParaRPr>
          </a:p>
        </p:txBody>
      </p:sp>
      <p:sp>
        <p:nvSpPr>
          <p:cNvPr id="5" name="PlaceHolder 2"/>
          <p:cNvSpPr>
            <a:spLocks noGrp="1"/>
          </p:cNvSpPr>
          <p:nvPr>
            <p:ph type="body"/>
          </p:nvPr>
        </p:nvSpPr>
        <p:spPr>
          <a:xfrm>
            <a:off x="1522440" y="1905120"/>
            <a:ext cx="9133920" cy="4114440"/>
          </a:xfrm>
          <a:prstGeom prst="rect">
            <a:avLst/>
          </a:prstGeom>
        </p:spPr>
        <p:txBody>
          <a:bodyPr lIns="0" rIns="0" tIns="0" bIns="0">
            <a:normAutofit/>
          </a:bodyPr>
          <a:p>
            <a:endParaRPr b="0" lang="el-GR" sz="2400" spc="-1" strike="noStrike">
              <a:solidFill>
                <a:srgbClr val="ffffff"/>
              </a:solidFill>
              <a:latin typeface="Corbe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1522440" y="380880"/>
            <a:ext cx="9143640" cy="6357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1522440" y="380880"/>
            <a:ext cx="9143640" cy="1371240"/>
          </a:xfrm>
          <a:prstGeom prst="rect">
            <a:avLst/>
          </a:prstGeom>
        </p:spPr>
        <p:txBody>
          <a:bodyPr lIns="0" rIns="0" tIns="0" bIns="0" anchor="ctr"/>
          <a:p>
            <a:endParaRPr b="0" lang="el-GR" sz="1800" spc="-1" strike="noStrike">
              <a:solidFill>
                <a:srgbClr val="ffffff"/>
              </a:solidFill>
              <a:latin typeface="Corbel"/>
            </a:endParaRPr>
          </a:p>
        </p:txBody>
      </p:sp>
      <p:sp>
        <p:nvSpPr>
          <p:cNvPr id="94" name="PlaceHolder 2"/>
          <p:cNvSpPr>
            <a:spLocks noGrp="1"/>
          </p:cNvSpPr>
          <p:nvPr>
            <p:ph type="body"/>
          </p:nvPr>
        </p:nvSpPr>
        <p:spPr>
          <a:xfrm>
            <a:off x="1522440" y="1905120"/>
            <a:ext cx="4457160" cy="1962360"/>
          </a:xfrm>
          <a:prstGeom prst="rect">
            <a:avLst/>
          </a:prstGeom>
        </p:spPr>
        <p:txBody>
          <a:bodyPr lIns="0" rIns="0" tIns="0" bIns="0">
            <a:normAutofit/>
          </a:bodyPr>
          <a:p>
            <a:endParaRPr b="0" lang="el-GR" sz="2400" spc="-1" strike="noStrike">
              <a:solidFill>
                <a:srgbClr val="ffffff"/>
              </a:solidFill>
              <a:latin typeface="Corbel"/>
            </a:endParaRPr>
          </a:p>
        </p:txBody>
      </p:sp>
      <p:sp>
        <p:nvSpPr>
          <p:cNvPr id="95" name="PlaceHolder 3"/>
          <p:cNvSpPr>
            <a:spLocks noGrp="1"/>
          </p:cNvSpPr>
          <p:nvPr>
            <p:ph type="body"/>
          </p:nvPr>
        </p:nvSpPr>
        <p:spPr>
          <a:xfrm>
            <a:off x="6202800" y="1905120"/>
            <a:ext cx="4457160" cy="4114440"/>
          </a:xfrm>
          <a:prstGeom prst="rect">
            <a:avLst/>
          </a:prstGeom>
        </p:spPr>
        <p:txBody>
          <a:bodyPr lIns="0" rIns="0" tIns="0" bIns="0">
            <a:normAutofit/>
          </a:bodyPr>
          <a:p>
            <a:endParaRPr b="0" lang="el-GR" sz="2400" spc="-1" strike="noStrike">
              <a:solidFill>
                <a:srgbClr val="ffffff"/>
              </a:solidFill>
              <a:latin typeface="Corbel"/>
            </a:endParaRPr>
          </a:p>
        </p:txBody>
      </p:sp>
      <p:sp>
        <p:nvSpPr>
          <p:cNvPr id="96" name="PlaceHolder 4"/>
          <p:cNvSpPr>
            <a:spLocks noGrp="1"/>
          </p:cNvSpPr>
          <p:nvPr>
            <p:ph type="body"/>
          </p:nvPr>
        </p:nvSpPr>
        <p:spPr>
          <a:xfrm>
            <a:off x="1522440" y="4054320"/>
            <a:ext cx="4457160" cy="1962360"/>
          </a:xfrm>
          <a:prstGeom prst="rect">
            <a:avLst/>
          </a:prstGeom>
        </p:spPr>
        <p:txBody>
          <a:bodyPr lIns="0" rIns="0" tIns="0" bIns="0">
            <a:normAutofit/>
          </a:bodyPr>
          <a:p>
            <a:endParaRPr b="0" lang="el-GR" sz="2400" spc="-1" strike="noStrike">
              <a:solidFill>
                <a:srgbClr val="ffffff"/>
              </a:solidFill>
              <a:latin typeface="Corbe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1522440" y="380880"/>
            <a:ext cx="9143640" cy="1371240"/>
          </a:xfrm>
          <a:prstGeom prst="rect">
            <a:avLst/>
          </a:prstGeom>
        </p:spPr>
        <p:txBody>
          <a:bodyPr lIns="0" rIns="0" tIns="0" bIns="0" anchor="ctr"/>
          <a:p>
            <a:endParaRPr b="0" lang="el-GR" sz="1800" spc="-1" strike="noStrike">
              <a:solidFill>
                <a:srgbClr val="ffffff"/>
              </a:solidFill>
              <a:latin typeface="Corbel"/>
            </a:endParaRPr>
          </a:p>
        </p:txBody>
      </p:sp>
      <p:sp>
        <p:nvSpPr>
          <p:cNvPr id="98" name="PlaceHolder 2"/>
          <p:cNvSpPr>
            <a:spLocks noGrp="1"/>
          </p:cNvSpPr>
          <p:nvPr>
            <p:ph type="body"/>
          </p:nvPr>
        </p:nvSpPr>
        <p:spPr>
          <a:xfrm>
            <a:off x="1522440" y="1905120"/>
            <a:ext cx="4457160" cy="4114440"/>
          </a:xfrm>
          <a:prstGeom prst="rect">
            <a:avLst/>
          </a:prstGeom>
        </p:spPr>
        <p:txBody>
          <a:bodyPr lIns="0" rIns="0" tIns="0" bIns="0">
            <a:normAutofit/>
          </a:bodyPr>
          <a:p>
            <a:endParaRPr b="0" lang="el-GR" sz="2400" spc="-1" strike="noStrike">
              <a:solidFill>
                <a:srgbClr val="ffffff"/>
              </a:solidFill>
              <a:latin typeface="Corbel"/>
            </a:endParaRPr>
          </a:p>
        </p:txBody>
      </p:sp>
      <p:sp>
        <p:nvSpPr>
          <p:cNvPr id="99" name="PlaceHolder 3"/>
          <p:cNvSpPr>
            <a:spLocks noGrp="1"/>
          </p:cNvSpPr>
          <p:nvPr>
            <p:ph type="body"/>
          </p:nvPr>
        </p:nvSpPr>
        <p:spPr>
          <a:xfrm>
            <a:off x="6202800" y="1905120"/>
            <a:ext cx="4457160" cy="1962360"/>
          </a:xfrm>
          <a:prstGeom prst="rect">
            <a:avLst/>
          </a:prstGeom>
        </p:spPr>
        <p:txBody>
          <a:bodyPr lIns="0" rIns="0" tIns="0" bIns="0">
            <a:normAutofit/>
          </a:bodyPr>
          <a:p>
            <a:endParaRPr b="0" lang="el-GR" sz="2400" spc="-1" strike="noStrike">
              <a:solidFill>
                <a:srgbClr val="ffffff"/>
              </a:solidFill>
              <a:latin typeface="Corbel"/>
            </a:endParaRPr>
          </a:p>
        </p:txBody>
      </p:sp>
      <p:sp>
        <p:nvSpPr>
          <p:cNvPr id="100" name="PlaceHolder 4"/>
          <p:cNvSpPr>
            <a:spLocks noGrp="1"/>
          </p:cNvSpPr>
          <p:nvPr>
            <p:ph type="body"/>
          </p:nvPr>
        </p:nvSpPr>
        <p:spPr>
          <a:xfrm>
            <a:off x="6202800" y="4054320"/>
            <a:ext cx="4457160" cy="1962360"/>
          </a:xfrm>
          <a:prstGeom prst="rect">
            <a:avLst/>
          </a:prstGeom>
        </p:spPr>
        <p:txBody>
          <a:bodyPr lIns="0" rIns="0" tIns="0" bIns="0">
            <a:normAutofit/>
          </a:bodyPr>
          <a:p>
            <a:endParaRPr b="0" lang="el-GR" sz="2400" spc="-1" strike="noStrike">
              <a:solidFill>
                <a:srgbClr val="ffffff"/>
              </a:solidFill>
              <a:latin typeface="Corbe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1522440" y="380880"/>
            <a:ext cx="9143640" cy="1371240"/>
          </a:xfrm>
          <a:prstGeom prst="rect">
            <a:avLst/>
          </a:prstGeom>
        </p:spPr>
        <p:txBody>
          <a:bodyPr lIns="0" rIns="0" tIns="0" bIns="0" anchor="ctr"/>
          <a:p>
            <a:endParaRPr b="0" lang="el-GR" sz="1800" spc="-1" strike="noStrike">
              <a:solidFill>
                <a:srgbClr val="ffffff"/>
              </a:solidFill>
              <a:latin typeface="Corbel"/>
            </a:endParaRPr>
          </a:p>
        </p:txBody>
      </p:sp>
      <p:sp>
        <p:nvSpPr>
          <p:cNvPr id="102" name="PlaceHolder 2"/>
          <p:cNvSpPr>
            <a:spLocks noGrp="1"/>
          </p:cNvSpPr>
          <p:nvPr>
            <p:ph type="body"/>
          </p:nvPr>
        </p:nvSpPr>
        <p:spPr>
          <a:xfrm>
            <a:off x="1522440" y="1905120"/>
            <a:ext cx="4457160" cy="1962360"/>
          </a:xfrm>
          <a:prstGeom prst="rect">
            <a:avLst/>
          </a:prstGeom>
        </p:spPr>
        <p:txBody>
          <a:bodyPr lIns="0" rIns="0" tIns="0" bIns="0">
            <a:normAutofit/>
          </a:bodyPr>
          <a:p>
            <a:endParaRPr b="0" lang="el-GR" sz="2400" spc="-1" strike="noStrike">
              <a:solidFill>
                <a:srgbClr val="ffffff"/>
              </a:solidFill>
              <a:latin typeface="Corbel"/>
            </a:endParaRPr>
          </a:p>
        </p:txBody>
      </p:sp>
      <p:sp>
        <p:nvSpPr>
          <p:cNvPr id="103" name="PlaceHolder 3"/>
          <p:cNvSpPr>
            <a:spLocks noGrp="1"/>
          </p:cNvSpPr>
          <p:nvPr>
            <p:ph type="body"/>
          </p:nvPr>
        </p:nvSpPr>
        <p:spPr>
          <a:xfrm>
            <a:off x="6202800" y="1905120"/>
            <a:ext cx="4457160" cy="1962360"/>
          </a:xfrm>
          <a:prstGeom prst="rect">
            <a:avLst/>
          </a:prstGeom>
        </p:spPr>
        <p:txBody>
          <a:bodyPr lIns="0" rIns="0" tIns="0" bIns="0">
            <a:normAutofit/>
          </a:bodyPr>
          <a:p>
            <a:endParaRPr b="0" lang="el-GR" sz="2400" spc="-1" strike="noStrike">
              <a:solidFill>
                <a:srgbClr val="ffffff"/>
              </a:solidFill>
              <a:latin typeface="Corbel"/>
            </a:endParaRPr>
          </a:p>
        </p:txBody>
      </p:sp>
      <p:sp>
        <p:nvSpPr>
          <p:cNvPr id="104" name="PlaceHolder 4"/>
          <p:cNvSpPr>
            <a:spLocks noGrp="1"/>
          </p:cNvSpPr>
          <p:nvPr>
            <p:ph type="body"/>
          </p:nvPr>
        </p:nvSpPr>
        <p:spPr>
          <a:xfrm>
            <a:off x="1522440" y="4054320"/>
            <a:ext cx="9133920" cy="1962360"/>
          </a:xfrm>
          <a:prstGeom prst="rect">
            <a:avLst/>
          </a:prstGeom>
        </p:spPr>
        <p:txBody>
          <a:bodyPr lIns="0" rIns="0" tIns="0" bIns="0">
            <a:normAutofit/>
          </a:bodyPr>
          <a:p>
            <a:endParaRPr b="0" lang="el-GR" sz="2400" spc="-1" strike="noStrike">
              <a:solidFill>
                <a:srgbClr val="ffffff"/>
              </a:solidFill>
              <a:latin typeface="Corbe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522440" y="380880"/>
            <a:ext cx="9143640" cy="1371240"/>
          </a:xfrm>
          <a:prstGeom prst="rect">
            <a:avLst/>
          </a:prstGeom>
        </p:spPr>
        <p:txBody>
          <a:bodyPr lIns="0" rIns="0" tIns="0" bIns="0" anchor="ctr"/>
          <a:p>
            <a:endParaRPr b="0" lang="el-GR" sz="1800" spc="-1" strike="noStrike">
              <a:solidFill>
                <a:srgbClr val="ffffff"/>
              </a:solidFill>
              <a:latin typeface="Corbel"/>
            </a:endParaRPr>
          </a:p>
        </p:txBody>
      </p:sp>
      <p:sp>
        <p:nvSpPr>
          <p:cNvPr id="106" name="PlaceHolder 2"/>
          <p:cNvSpPr>
            <a:spLocks noGrp="1"/>
          </p:cNvSpPr>
          <p:nvPr>
            <p:ph type="body"/>
          </p:nvPr>
        </p:nvSpPr>
        <p:spPr>
          <a:xfrm>
            <a:off x="1522440" y="1905120"/>
            <a:ext cx="9133920" cy="1962360"/>
          </a:xfrm>
          <a:prstGeom prst="rect">
            <a:avLst/>
          </a:prstGeom>
        </p:spPr>
        <p:txBody>
          <a:bodyPr lIns="0" rIns="0" tIns="0" bIns="0">
            <a:normAutofit/>
          </a:bodyPr>
          <a:p>
            <a:endParaRPr b="0" lang="el-GR" sz="2400" spc="-1" strike="noStrike">
              <a:solidFill>
                <a:srgbClr val="ffffff"/>
              </a:solidFill>
              <a:latin typeface="Corbel"/>
            </a:endParaRPr>
          </a:p>
        </p:txBody>
      </p:sp>
      <p:sp>
        <p:nvSpPr>
          <p:cNvPr id="107" name="PlaceHolder 3"/>
          <p:cNvSpPr>
            <a:spLocks noGrp="1"/>
          </p:cNvSpPr>
          <p:nvPr>
            <p:ph type="body"/>
          </p:nvPr>
        </p:nvSpPr>
        <p:spPr>
          <a:xfrm>
            <a:off x="1522440" y="4054320"/>
            <a:ext cx="9133920" cy="1962360"/>
          </a:xfrm>
          <a:prstGeom prst="rect">
            <a:avLst/>
          </a:prstGeom>
        </p:spPr>
        <p:txBody>
          <a:bodyPr lIns="0" rIns="0" tIns="0" bIns="0">
            <a:normAutofit/>
          </a:bodyPr>
          <a:p>
            <a:endParaRPr b="0" lang="el-GR" sz="2400" spc="-1" strike="noStrike">
              <a:solidFill>
                <a:srgbClr val="ffffff"/>
              </a:solidFill>
              <a:latin typeface="Corbe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1522440" y="380880"/>
            <a:ext cx="9143640" cy="1371240"/>
          </a:xfrm>
          <a:prstGeom prst="rect">
            <a:avLst/>
          </a:prstGeom>
        </p:spPr>
        <p:txBody>
          <a:bodyPr lIns="0" rIns="0" tIns="0" bIns="0" anchor="ctr"/>
          <a:p>
            <a:endParaRPr b="0" lang="el-GR" sz="1800" spc="-1" strike="noStrike">
              <a:solidFill>
                <a:srgbClr val="ffffff"/>
              </a:solidFill>
              <a:latin typeface="Corbel"/>
            </a:endParaRPr>
          </a:p>
        </p:txBody>
      </p:sp>
      <p:sp>
        <p:nvSpPr>
          <p:cNvPr id="109" name="PlaceHolder 2"/>
          <p:cNvSpPr>
            <a:spLocks noGrp="1"/>
          </p:cNvSpPr>
          <p:nvPr>
            <p:ph type="body"/>
          </p:nvPr>
        </p:nvSpPr>
        <p:spPr>
          <a:xfrm>
            <a:off x="1522440" y="1905120"/>
            <a:ext cx="4457160" cy="1962360"/>
          </a:xfrm>
          <a:prstGeom prst="rect">
            <a:avLst/>
          </a:prstGeom>
        </p:spPr>
        <p:txBody>
          <a:bodyPr lIns="0" rIns="0" tIns="0" bIns="0">
            <a:normAutofit/>
          </a:bodyPr>
          <a:p>
            <a:endParaRPr b="0" lang="el-GR" sz="2400" spc="-1" strike="noStrike">
              <a:solidFill>
                <a:srgbClr val="ffffff"/>
              </a:solidFill>
              <a:latin typeface="Corbel"/>
            </a:endParaRPr>
          </a:p>
        </p:txBody>
      </p:sp>
      <p:sp>
        <p:nvSpPr>
          <p:cNvPr id="110" name="PlaceHolder 3"/>
          <p:cNvSpPr>
            <a:spLocks noGrp="1"/>
          </p:cNvSpPr>
          <p:nvPr>
            <p:ph type="body"/>
          </p:nvPr>
        </p:nvSpPr>
        <p:spPr>
          <a:xfrm>
            <a:off x="6202800" y="1905120"/>
            <a:ext cx="4457160" cy="1962360"/>
          </a:xfrm>
          <a:prstGeom prst="rect">
            <a:avLst/>
          </a:prstGeom>
        </p:spPr>
        <p:txBody>
          <a:bodyPr lIns="0" rIns="0" tIns="0" bIns="0">
            <a:normAutofit/>
          </a:bodyPr>
          <a:p>
            <a:endParaRPr b="0" lang="el-GR" sz="2400" spc="-1" strike="noStrike">
              <a:solidFill>
                <a:srgbClr val="ffffff"/>
              </a:solidFill>
              <a:latin typeface="Corbel"/>
            </a:endParaRPr>
          </a:p>
        </p:txBody>
      </p:sp>
      <p:sp>
        <p:nvSpPr>
          <p:cNvPr id="111" name="PlaceHolder 4"/>
          <p:cNvSpPr>
            <a:spLocks noGrp="1"/>
          </p:cNvSpPr>
          <p:nvPr>
            <p:ph type="body"/>
          </p:nvPr>
        </p:nvSpPr>
        <p:spPr>
          <a:xfrm>
            <a:off x="1522440" y="4054320"/>
            <a:ext cx="4457160" cy="1962360"/>
          </a:xfrm>
          <a:prstGeom prst="rect">
            <a:avLst/>
          </a:prstGeom>
        </p:spPr>
        <p:txBody>
          <a:bodyPr lIns="0" rIns="0" tIns="0" bIns="0">
            <a:normAutofit/>
          </a:bodyPr>
          <a:p>
            <a:endParaRPr b="0" lang="el-GR" sz="2400" spc="-1" strike="noStrike">
              <a:solidFill>
                <a:srgbClr val="ffffff"/>
              </a:solidFill>
              <a:latin typeface="Corbel"/>
            </a:endParaRPr>
          </a:p>
        </p:txBody>
      </p:sp>
      <p:sp>
        <p:nvSpPr>
          <p:cNvPr id="112" name="PlaceHolder 5"/>
          <p:cNvSpPr>
            <a:spLocks noGrp="1"/>
          </p:cNvSpPr>
          <p:nvPr>
            <p:ph type="body"/>
          </p:nvPr>
        </p:nvSpPr>
        <p:spPr>
          <a:xfrm>
            <a:off x="6202800" y="4054320"/>
            <a:ext cx="4457160" cy="1962360"/>
          </a:xfrm>
          <a:prstGeom prst="rect">
            <a:avLst/>
          </a:prstGeom>
        </p:spPr>
        <p:txBody>
          <a:bodyPr lIns="0" rIns="0" tIns="0" bIns="0">
            <a:normAutofit/>
          </a:bodyPr>
          <a:p>
            <a:endParaRPr b="0" lang="el-GR" sz="2400" spc="-1" strike="noStrike">
              <a:solidFill>
                <a:srgbClr val="ffffff"/>
              </a:solidFill>
              <a:latin typeface="Corbe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1522440" y="380880"/>
            <a:ext cx="9143640" cy="1371240"/>
          </a:xfrm>
          <a:prstGeom prst="rect">
            <a:avLst/>
          </a:prstGeom>
        </p:spPr>
        <p:txBody>
          <a:bodyPr lIns="0" rIns="0" tIns="0" bIns="0" anchor="ctr"/>
          <a:p>
            <a:endParaRPr b="0" lang="el-GR" sz="1800" spc="-1" strike="noStrike">
              <a:solidFill>
                <a:srgbClr val="ffffff"/>
              </a:solidFill>
              <a:latin typeface="Corbel"/>
            </a:endParaRPr>
          </a:p>
        </p:txBody>
      </p:sp>
      <p:sp>
        <p:nvSpPr>
          <p:cNvPr id="114" name="PlaceHolder 2"/>
          <p:cNvSpPr>
            <a:spLocks noGrp="1"/>
          </p:cNvSpPr>
          <p:nvPr>
            <p:ph type="body"/>
          </p:nvPr>
        </p:nvSpPr>
        <p:spPr>
          <a:xfrm>
            <a:off x="1522440" y="1905120"/>
            <a:ext cx="2940840" cy="1962360"/>
          </a:xfrm>
          <a:prstGeom prst="rect">
            <a:avLst/>
          </a:prstGeom>
        </p:spPr>
        <p:txBody>
          <a:bodyPr lIns="0" rIns="0" tIns="0" bIns="0">
            <a:normAutofit/>
          </a:bodyPr>
          <a:p>
            <a:endParaRPr b="0" lang="el-GR" sz="2400" spc="-1" strike="noStrike">
              <a:solidFill>
                <a:srgbClr val="ffffff"/>
              </a:solidFill>
              <a:latin typeface="Corbel"/>
            </a:endParaRPr>
          </a:p>
        </p:txBody>
      </p:sp>
      <p:sp>
        <p:nvSpPr>
          <p:cNvPr id="115" name="PlaceHolder 3"/>
          <p:cNvSpPr>
            <a:spLocks noGrp="1"/>
          </p:cNvSpPr>
          <p:nvPr>
            <p:ph type="body"/>
          </p:nvPr>
        </p:nvSpPr>
        <p:spPr>
          <a:xfrm>
            <a:off x="4610880" y="1905120"/>
            <a:ext cx="2940840" cy="1962360"/>
          </a:xfrm>
          <a:prstGeom prst="rect">
            <a:avLst/>
          </a:prstGeom>
        </p:spPr>
        <p:txBody>
          <a:bodyPr lIns="0" rIns="0" tIns="0" bIns="0">
            <a:normAutofit/>
          </a:bodyPr>
          <a:p>
            <a:endParaRPr b="0" lang="el-GR" sz="2400" spc="-1" strike="noStrike">
              <a:solidFill>
                <a:srgbClr val="ffffff"/>
              </a:solidFill>
              <a:latin typeface="Corbel"/>
            </a:endParaRPr>
          </a:p>
        </p:txBody>
      </p:sp>
      <p:sp>
        <p:nvSpPr>
          <p:cNvPr id="116" name="PlaceHolder 4"/>
          <p:cNvSpPr>
            <a:spLocks noGrp="1"/>
          </p:cNvSpPr>
          <p:nvPr>
            <p:ph type="body"/>
          </p:nvPr>
        </p:nvSpPr>
        <p:spPr>
          <a:xfrm>
            <a:off x="7698960" y="1905120"/>
            <a:ext cx="2940840" cy="1962360"/>
          </a:xfrm>
          <a:prstGeom prst="rect">
            <a:avLst/>
          </a:prstGeom>
        </p:spPr>
        <p:txBody>
          <a:bodyPr lIns="0" rIns="0" tIns="0" bIns="0">
            <a:normAutofit/>
          </a:bodyPr>
          <a:p>
            <a:endParaRPr b="0" lang="el-GR" sz="2400" spc="-1" strike="noStrike">
              <a:solidFill>
                <a:srgbClr val="ffffff"/>
              </a:solidFill>
              <a:latin typeface="Corbel"/>
            </a:endParaRPr>
          </a:p>
        </p:txBody>
      </p:sp>
      <p:sp>
        <p:nvSpPr>
          <p:cNvPr id="117" name="PlaceHolder 5"/>
          <p:cNvSpPr>
            <a:spLocks noGrp="1"/>
          </p:cNvSpPr>
          <p:nvPr>
            <p:ph type="body"/>
          </p:nvPr>
        </p:nvSpPr>
        <p:spPr>
          <a:xfrm>
            <a:off x="1522440" y="4054320"/>
            <a:ext cx="2940840" cy="1962360"/>
          </a:xfrm>
          <a:prstGeom prst="rect">
            <a:avLst/>
          </a:prstGeom>
        </p:spPr>
        <p:txBody>
          <a:bodyPr lIns="0" rIns="0" tIns="0" bIns="0">
            <a:normAutofit/>
          </a:bodyPr>
          <a:p>
            <a:endParaRPr b="0" lang="el-GR" sz="2400" spc="-1" strike="noStrike">
              <a:solidFill>
                <a:srgbClr val="ffffff"/>
              </a:solidFill>
              <a:latin typeface="Corbel"/>
            </a:endParaRPr>
          </a:p>
        </p:txBody>
      </p:sp>
      <p:sp>
        <p:nvSpPr>
          <p:cNvPr id="118" name="PlaceHolder 6"/>
          <p:cNvSpPr>
            <a:spLocks noGrp="1"/>
          </p:cNvSpPr>
          <p:nvPr>
            <p:ph type="body"/>
          </p:nvPr>
        </p:nvSpPr>
        <p:spPr>
          <a:xfrm>
            <a:off x="4610880" y="4054320"/>
            <a:ext cx="2940840" cy="1962360"/>
          </a:xfrm>
          <a:prstGeom prst="rect">
            <a:avLst/>
          </a:prstGeom>
        </p:spPr>
        <p:txBody>
          <a:bodyPr lIns="0" rIns="0" tIns="0" bIns="0">
            <a:normAutofit/>
          </a:bodyPr>
          <a:p>
            <a:endParaRPr b="0" lang="el-GR" sz="2400" spc="-1" strike="noStrike">
              <a:solidFill>
                <a:srgbClr val="ffffff"/>
              </a:solidFill>
              <a:latin typeface="Corbel"/>
            </a:endParaRPr>
          </a:p>
        </p:txBody>
      </p:sp>
      <p:sp>
        <p:nvSpPr>
          <p:cNvPr id="119" name="PlaceHolder 7"/>
          <p:cNvSpPr>
            <a:spLocks noGrp="1"/>
          </p:cNvSpPr>
          <p:nvPr>
            <p:ph type="body"/>
          </p:nvPr>
        </p:nvSpPr>
        <p:spPr>
          <a:xfrm>
            <a:off x="7698960" y="4054320"/>
            <a:ext cx="2940840" cy="1962360"/>
          </a:xfrm>
          <a:prstGeom prst="rect">
            <a:avLst/>
          </a:prstGeom>
        </p:spPr>
        <p:txBody>
          <a:bodyPr lIns="0" rIns="0" tIns="0" bIns="0">
            <a:normAutofit/>
          </a:bodyPr>
          <a:p>
            <a:endParaRPr b="0" lang="el-GR" sz="2400" spc="-1" strike="noStrike">
              <a:solidFill>
                <a:srgbClr val="ffffff"/>
              </a:solidFill>
              <a:latin typeface="Corbe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522440" y="380880"/>
            <a:ext cx="9143640" cy="1371240"/>
          </a:xfrm>
          <a:prstGeom prst="rect">
            <a:avLst/>
          </a:prstGeom>
        </p:spPr>
        <p:txBody>
          <a:bodyPr lIns="0" rIns="0" tIns="0" bIns="0" anchor="ctr"/>
          <a:p>
            <a:endParaRPr b="0" lang="el-GR" sz="1800" spc="-1" strike="noStrike">
              <a:solidFill>
                <a:srgbClr val="ffffff"/>
              </a:solidFill>
              <a:latin typeface="Corbel"/>
            </a:endParaRPr>
          </a:p>
        </p:txBody>
      </p:sp>
      <p:sp>
        <p:nvSpPr>
          <p:cNvPr id="7" name="PlaceHolder 2"/>
          <p:cNvSpPr>
            <a:spLocks noGrp="1"/>
          </p:cNvSpPr>
          <p:nvPr>
            <p:ph type="body"/>
          </p:nvPr>
        </p:nvSpPr>
        <p:spPr>
          <a:xfrm>
            <a:off x="1522440" y="1905120"/>
            <a:ext cx="4457160" cy="4114440"/>
          </a:xfrm>
          <a:prstGeom prst="rect">
            <a:avLst/>
          </a:prstGeom>
        </p:spPr>
        <p:txBody>
          <a:bodyPr lIns="0" rIns="0" tIns="0" bIns="0">
            <a:normAutofit/>
          </a:bodyPr>
          <a:p>
            <a:endParaRPr b="0" lang="el-GR" sz="2400" spc="-1" strike="noStrike">
              <a:solidFill>
                <a:srgbClr val="ffffff"/>
              </a:solidFill>
              <a:latin typeface="Corbel"/>
            </a:endParaRPr>
          </a:p>
        </p:txBody>
      </p:sp>
      <p:sp>
        <p:nvSpPr>
          <p:cNvPr id="8" name="PlaceHolder 3"/>
          <p:cNvSpPr>
            <a:spLocks noGrp="1"/>
          </p:cNvSpPr>
          <p:nvPr>
            <p:ph type="body"/>
          </p:nvPr>
        </p:nvSpPr>
        <p:spPr>
          <a:xfrm>
            <a:off x="6202800" y="1905120"/>
            <a:ext cx="4457160" cy="4114440"/>
          </a:xfrm>
          <a:prstGeom prst="rect">
            <a:avLst/>
          </a:prstGeom>
        </p:spPr>
        <p:txBody>
          <a:bodyPr lIns="0" rIns="0" tIns="0" bIns="0">
            <a:normAutofit/>
          </a:bodyPr>
          <a:p>
            <a:endParaRPr b="0" lang="el-GR" sz="2400" spc="-1" strike="noStrike">
              <a:solidFill>
                <a:srgbClr val="ffffff"/>
              </a:solidFill>
              <a:latin typeface="Corbe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522440" y="380880"/>
            <a:ext cx="9143640" cy="1371240"/>
          </a:xfrm>
          <a:prstGeom prst="rect">
            <a:avLst/>
          </a:prstGeom>
        </p:spPr>
        <p:txBody>
          <a:bodyPr lIns="0" rIns="0" tIns="0" bIns="0" anchor="ctr"/>
          <a:p>
            <a:endParaRPr b="0" lang="el-GR" sz="1800" spc="-1" strike="noStrike">
              <a:solidFill>
                <a:srgbClr val="ffffff"/>
              </a:solidFill>
              <a:latin typeface="Corbe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522440" y="380880"/>
            <a:ext cx="9143640" cy="6357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522440" y="380880"/>
            <a:ext cx="9143640" cy="1371240"/>
          </a:xfrm>
          <a:prstGeom prst="rect">
            <a:avLst/>
          </a:prstGeom>
        </p:spPr>
        <p:txBody>
          <a:bodyPr lIns="0" rIns="0" tIns="0" bIns="0" anchor="ctr"/>
          <a:p>
            <a:endParaRPr b="0" lang="el-GR" sz="1800" spc="-1" strike="noStrike">
              <a:solidFill>
                <a:srgbClr val="ffffff"/>
              </a:solidFill>
              <a:latin typeface="Corbel"/>
            </a:endParaRPr>
          </a:p>
        </p:txBody>
      </p:sp>
      <p:sp>
        <p:nvSpPr>
          <p:cNvPr id="12" name="PlaceHolder 2"/>
          <p:cNvSpPr>
            <a:spLocks noGrp="1"/>
          </p:cNvSpPr>
          <p:nvPr>
            <p:ph type="body"/>
          </p:nvPr>
        </p:nvSpPr>
        <p:spPr>
          <a:xfrm>
            <a:off x="1522440" y="1905120"/>
            <a:ext cx="4457160" cy="1962360"/>
          </a:xfrm>
          <a:prstGeom prst="rect">
            <a:avLst/>
          </a:prstGeom>
        </p:spPr>
        <p:txBody>
          <a:bodyPr lIns="0" rIns="0" tIns="0" bIns="0">
            <a:normAutofit/>
          </a:bodyPr>
          <a:p>
            <a:endParaRPr b="0" lang="el-GR" sz="2400" spc="-1" strike="noStrike">
              <a:solidFill>
                <a:srgbClr val="ffffff"/>
              </a:solidFill>
              <a:latin typeface="Corbel"/>
            </a:endParaRPr>
          </a:p>
        </p:txBody>
      </p:sp>
      <p:sp>
        <p:nvSpPr>
          <p:cNvPr id="13" name="PlaceHolder 3"/>
          <p:cNvSpPr>
            <a:spLocks noGrp="1"/>
          </p:cNvSpPr>
          <p:nvPr>
            <p:ph type="body"/>
          </p:nvPr>
        </p:nvSpPr>
        <p:spPr>
          <a:xfrm>
            <a:off x="6202800" y="1905120"/>
            <a:ext cx="4457160" cy="4114440"/>
          </a:xfrm>
          <a:prstGeom prst="rect">
            <a:avLst/>
          </a:prstGeom>
        </p:spPr>
        <p:txBody>
          <a:bodyPr lIns="0" rIns="0" tIns="0" bIns="0">
            <a:normAutofit/>
          </a:bodyPr>
          <a:p>
            <a:endParaRPr b="0" lang="el-GR" sz="2400" spc="-1" strike="noStrike">
              <a:solidFill>
                <a:srgbClr val="ffffff"/>
              </a:solidFill>
              <a:latin typeface="Corbel"/>
            </a:endParaRPr>
          </a:p>
        </p:txBody>
      </p:sp>
      <p:sp>
        <p:nvSpPr>
          <p:cNvPr id="14" name="PlaceHolder 4"/>
          <p:cNvSpPr>
            <a:spLocks noGrp="1"/>
          </p:cNvSpPr>
          <p:nvPr>
            <p:ph type="body"/>
          </p:nvPr>
        </p:nvSpPr>
        <p:spPr>
          <a:xfrm>
            <a:off x="1522440" y="4054320"/>
            <a:ext cx="4457160" cy="1962360"/>
          </a:xfrm>
          <a:prstGeom prst="rect">
            <a:avLst/>
          </a:prstGeom>
        </p:spPr>
        <p:txBody>
          <a:bodyPr lIns="0" rIns="0" tIns="0" bIns="0">
            <a:normAutofit/>
          </a:bodyPr>
          <a:p>
            <a:endParaRPr b="0" lang="el-GR" sz="2400" spc="-1" strike="noStrike">
              <a:solidFill>
                <a:srgbClr val="ffffff"/>
              </a:solidFill>
              <a:latin typeface="Corbe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22440" y="380880"/>
            <a:ext cx="9143640" cy="1371240"/>
          </a:xfrm>
          <a:prstGeom prst="rect">
            <a:avLst/>
          </a:prstGeom>
        </p:spPr>
        <p:txBody>
          <a:bodyPr lIns="0" rIns="0" tIns="0" bIns="0" anchor="ctr"/>
          <a:p>
            <a:endParaRPr b="0" lang="el-GR" sz="1800" spc="-1" strike="noStrike">
              <a:solidFill>
                <a:srgbClr val="ffffff"/>
              </a:solidFill>
              <a:latin typeface="Corbel"/>
            </a:endParaRPr>
          </a:p>
        </p:txBody>
      </p:sp>
      <p:sp>
        <p:nvSpPr>
          <p:cNvPr id="16" name="PlaceHolder 2"/>
          <p:cNvSpPr>
            <a:spLocks noGrp="1"/>
          </p:cNvSpPr>
          <p:nvPr>
            <p:ph type="body"/>
          </p:nvPr>
        </p:nvSpPr>
        <p:spPr>
          <a:xfrm>
            <a:off x="1522440" y="1905120"/>
            <a:ext cx="4457160" cy="4114440"/>
          </a:xfrm>
          <a:prstGeom prst="rect">
            <a:avLst/>
          </a:prstGeom>
        </p:spPr>
        <p:txBody>
          <a:bodyPr lIns="0" rIns="0" tIns="0" bIns="0">
            <a:normAutofit/>
          </a:bodyPr>
          <a:p>
            <a:endParaRPr b="0" lang="el-GR" sz="2400" spc="-1" strike="noStrike">
              <a:solidFill>
                <a:srgbClr val="ffffff"/>
              </a:solidFill>
              <a:latin typeface="Corbel"/>
            </a:endParaRPr>
          </a:p>
        </p:txBody>
      </p:sp>
      <p:sp>
        <p:nvSpPr>
          <p:cNvPr id="17" name="PlaceHolder 3"/>
          <p:cNvSpPr>
            <a:spLocks noGrp="1"/>
          </p:cNvSpPr>
          <p:nvPr>
            <p:ph type="body"/>
          </p:nvPr>
        </p:nvSpPr>
        <p:spPr>
          <a:xfrm>
            <a:off x="6202800" y="1905120"/>
            <a:ext cx="4457160" cy="1962360"/>
          </a:xfrm>
          <a:prstGeom prst="rect">
            <a:avLst/>
          </a:prstGeom>
        </p:spPr>
        <p:txBody>
          <a:bodyPr lIns="0" rIns="0" tIns="0" bIns="0">
            <a:normAutofit/>
          </a:bodyPr>
          <a:p>
            <a:endParaRPr b="0" lang="el-GR" sz="2400" spc="-1" strike="noStrike">
              <a:solidFill>
                <a:srgbClr val="ffffff"/>
              </a:solidFill>
              <a:latin typeface="Corbel"/>
            </a:endParaRPr>
          </a:p>
        </p:txBody>
      </p:sp>
      <p:sp>
        <p:nvSpPr>
          <p:cNvPr id="18" name="PlaceHolder 4"/>
          <p:cNvSpPr>
            <a:spLocks noGrp="1"/>
          </p:cNvSpPr>
          <p:nvPr>
            <p:ph type="body"/>
          </p:nvPr>
        </p:nvSpPr>
        <p:spPr>
          <a:xfrm>
            <a:off x="6202800" y="4054320"/>
            <a:ext cx="4457160" cy="1962360"/>
          </a:xfrm>
          <a:prstGeom prst="rect">
            <a:avLst/>
          </a:prstGeom>
        </p:spPr>
        <p:txBody>
          <a:bodyPr lIns="0" rIns="0" tIns="0" bIns="0">
            <a:normAutofit/>
          </a:bodyPr>
          <a:p>
            <a:endParaRPr b="0" lang="el-GR" sz="2400" spc="-1" strike="noStrike">
              <a:solidFill>
                <a:srgbClr val="ffffff"/>
              </a:solidFill>
              <a:latin typeface="Corbe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522440" y="380880"/>
            <a:ext cx="9143640" cy="1371240"/>
          </a:xfrm>
          <a:prstGeom prst="rect">
            <a:avLst/>
          </a:prstGeom>
        </p:spPr>
        <p:txBody>
          <a:bodyPr lIns="0" rIns="0" tIns="0" bIns="0" anchor="ctr"/>
          <a:p>
            <a:endParaRPr b="0" lang="el-GR" sz="1800" spc="-1" strike="noStrike">
              <a:solidFill>
                <a:srgbClr val="ffffff"/>
              </a:solidFill>
              <a:latin typeface="Corbel"/>
            </a:endParaRPr>
          </a:p>
        </p:txBody>
      </p:sp>
      <p:sp>
        <p:nvSpPr>
          <p:cNvPr id="20" name="PlaceHolder 2"/>
          <p:cNvSpPr>
            <a:spLocks noGrp="1"/>
          </p:cNvSpPr>
          <p:nvPr>
            <p:ph type="body"/>
          </p:nvPr>
        </p:nvSpPr>
        <p:spPr>
          <a:xfrm>
            <a:off x="1522440" y="1905120"/>
            <a:ext cx="4457160" cy="1962360"/>
          </a:xfrm>
          <a:prstGeom prst="rect">
            <a:avLst/>
          </a:prstGeom>
        </p:spPr>
        <p:txBody>
          <a:bodyPr lIns="0" rIns="0" tIns="0" bIns="0">
            <a:normAutofit/>
          </a:bodyPr>
          <a:p>
            <a:endParaRPr b="0" lang="el-GR" sz="2400" spc="-1" strike="noStrike">
              <a:solidFill>
                <a:srgbClr val="ffffff"/>
              </a:solidFill>
              <a:latin typeface="Corbel"/>
            </a:endParaRPr>
          </a:p>
        </p:txBody>
      </p:sp>
      <p:sp>
        <p:nvSpPr>
          <p:cNvPr id="21" name="PlaceHolder 3"/>
          <p:cNvSpPr>
            <a:spLocks noGrp="1"/>
          </p:cNvSpPr>
          <p:nvPr>
            <p:ph type="body"/>
          </p:nvPr>
        </p:nvSpPr>
        <p:spPr>
          <a:xfrm>
            <a:off x="6202800" y="1905120"/>
            <a:ext cx="4457160" cy="1962360"/>
          </a:xfrm>
          <a:prstGeom prst="rect">
            <a:avLst/>
          </a:prstGeom>
        </p:spPr>
        <p:txBody>
          <a:bodyPr lIns="0" rIns="0" tIns="0" bIns="0">
            <a:normAutofit/>
          </a:bodyPr>
          <a:p>
            <a:endParaRPr b="0" lang="el-GR" sz="2400" spc="-1" strike="noStrike">
              <a:solidFill>
                <a:srgbClr val="ffffff"/>
              </a:solidFill>
              <a:latin typeface="Corbel"/>
            </a:endParaRPr>
          </a:p>
        </p:txBody>
      </p:sp>
      <p:sp>
        <p:nvSpPr>
          <p:cNvPr id="22" name="PlaceHolder 4"/>
          <p:cNvSpPr>
            <a:spLocks noGrp="1"/>
          </p:cNvSpPr>
          <p:nvPr>
            <p:ph type="body"/>
          </p:nvPr>
        </p:nvSpPr>
        <p:spPr>
          <a:xfrm>
            <a:off x="1522440" y="4054320"/>
            <a:ext cx="9133920" cy="1962360"/>
          </a:xfrm>
          <a:prstGeom prst="rect">
            <a:avLst/>
          </a:prstGeom>
        </p:spPr>
        <p:txBody>
          <a:bodyPr lIns="0" rIns="0" tIns="0" bIns="0">
            <a:normAutofit/>
          </a:bodyPr>
          <a:p>
            <a:endParaRPr b="0" lang="el-GR" sz="2400" spc="-1" strike="noStrike">
              <a:solidFill>
                <a:srgbClr val="ffffff"/>
              </a:solidFill>
              <a:latin typeface="Corbe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065240" y="1828800"/>
            <a:ext cx="8229240" cy="2895120"/>
          </a:xfrm>
          <a:prstGeom prst="rect">
            <a:avLst/>
          </a:prstGeom>
        </p:spPr>
        <p:txBody>
          <a:bodyPr anchor="b">
            <a:normAutofit/>
          </a:bodyPr>
          <a:p>
            <a:pPr>
              <a:lnSpc>
                <a:spcPct val="80000"/>
              </a:lnSpc>
            </a:pPr>
            <a:r>
              <a:rPr b="0" lang="el-GR" sz="6600" spc="97" strike="noStrike">
                <a:solidFill>
                  <a:srgbClr val="ffffff"/>
                </a:solidFill>
                <a:latin typeface="Corbel"/>
              </a:rPr>
              <a:t>Κάντε κλικ για να επεξεργαστείτε τον τίτλο υποδείγματος</a:t>
            </a:r>
            <a:endParaRPr b="0" lang="el-GR" sz="6600" spc="-1" strike="noStrike">
              <a:solidFill>
                <a:srgbClr val="ffffff"/>
              </a:solidFill>
              <a:latin typeface="Corbel"/>
            </a:endParaRPr>
          </a:p>
        </p:txBody>
      </p:sp>
      <p:sp>
        <p:nvSpPr>
          <p:cNvPr id="1" name="PlaceHolder 2"/>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l-GR" sz="2400" spc="-1" strike="noStrike">
                <a:solidFill>
                  <a:srgbClr val="ffffff"/>
                </a:solidFill>
                <a:latin typeface="Corbel"/>
              </a:rPr>
              <a:t>Click to edit the outline text format</a:t>
            </a:r>
            <a:endParaRPr b="0" lang="el-GR" sz="2400" spc="-1" strike="noStrike">
              <a:solidFill>
                <a:srgbClr val="ffffff"/>
              </a:solidFill>
              <a:latin typeface="Corbel"/>
            </a:endParaRPr>
          </a:p>
          <a:p>
            <a:pPr lvl="1" marL="864000" indent="-324000">
              <a:spcBef>
                <a:spcPts val="1134"/>
              </a:spcBef>
              <a:buClr>
                <a:srgbClr val="ffffff"/>
              </a:buClr>
              <a:buSzPct val="75000"/>
              <a:buFont typeface="Symbol" charset="2"/>
              <a:buChar char=""/>
            </a:pPr>
            <a:r>
              <a:rPr b="0" lang="el-GR" sz="1800" spc="-1" strike="noStrike">
                <a:solidFill>
                  <a:srgbClr val="ffffff"/>
                </a:solidFill>
                <a:latin typeface="Corbel"/>
              </a:rPr>
              <a:t>Second Outline Level</a:t>
            </a:r>
            <a:endParaRPr b="0" lang="el-GR" sz="1800" spc="-1" strike="noStrike">
              <a:solidFill>
                <a:srgbClr val="ffffff"/>
              </a:solidFill>
              <a:latin typeface="Corbel"/>
            </a:endParaRPr>
          </a:p>
          <a:p>
            <a:pPr lvl="2" marL="1296000" indent="-288000">
              <a:spcBef>
                <a:spcPts val="850"/>
              </a:spcBef>
              <a:buClr>
                <a:srgbClr val="ffffff"/>
              </a:buClr>
              <a:buSzPct val="45000"/>
              <a:buFont typeface="Wingdings" charset="2"/>
              <a:buChar char=""/>
            </a:pPr>
            <a:r>
              <a:rPr b="0" lang="el-GR" sz="1600" spc="-1" strike="noStrike">
                <a:solidFill>
                  <a:srgbClr val="ffffff"/>
                </a:solidFill>
                <a:latin typeface="Corbel"/>
              </a:rPr>
              <a:t>Third Outline Level</a:t>
            </a:r>
            <a:endParaRPr b="0" lang="el-GR" sz="1600" spc="-1" strike="noStrike">
              <a:solidFill>
                <a:srgbClr val="ffffff"/>
              </a:solidFill>
              <a:latin typeface="Corbel"/>
            </a:endParaRPr>
          </a:p>
          <a:p>
            <a:pPr lvl="3" marL="1728000" indent="-216000">
              <a:spcBef>
                <a:spcPts val="567"/>
              </a:spcBef>
              <a:buClr>
                <a:srgbClr val="ffffff"/>
              </a:buClr>
              <a:buSzPct val="75000"/>
              <a:buFont typeface="Symbol" charset="2"/>
              <a:buChar char=""/>
            </a:pPr>
            <a:r>
              <a:rPr b="0" lang="el-GR" sz="1600" spc="-1" strike="noStrike">
                <a:solidFill>
                  <a:srgbClr val="ffffff"/>
                </a:solidFill>
                <a:latin typeface="Corbel"/>
              </a:rPr>
              <a:t>Fourth Outline Level</a:t>
            </a:r>
            <a:endParaRPr b="0" lang="el-GR" sz="1600" spc="-1" strike="noStrike">
              <a:solidFill>
                <a:srgbClr val="ffffff"/>
              </a:solidFill>
              <a:latin typeface="Corbel"/>
            </a:endParaRPr>
          </a:p>
          <a:p>
            <a:pPr lvl="4" marL="2160000" indent="-216000">
              <a:spcBef>
                <a:spcPts val="283"/>
              </a:spcBef>
              <a:buClr>
                <a:srgbClr val="ffffff"/>
              </a:buClr>
              <a:buSzPct val="45000"/>
              <a:buFont typeface="Wingdings" charset="2"/>
              <a:buChar char=""/>
            </a:pPr>
            <a:r>
              <a:rPr b="0" lang="el-GR" sz="2000" spc="-1" strike="noStrike">
                <a:solidFill>
                  <a:srgbClr val="ffffff"/>
                </a:solidFill>
                <a:latin typeface="Corbel"/>
              </a:rPr>
              <a:t>Fifth Outline Level</a:t>
            </a:r>
            <a:endParaRPr b="0" lang="el-GR" sz="2000" spc="-1" strike="noStrike">
              <a:solidFill>
                <a:srgbClr val="ffffff"/>
              </a:solidFill>
              <a:latin typeface="Corbel"/>
            </a:endParaRPr>
          </a:p>
          <a:p>
            <a:pPr lvl="5" marL="2592000" indent="-216000">
              <a:spcBef>
                <a:spcPts val="283"/>
              </a:spcBef>
              <a:buClr>
                <a:srgbClr val="ffffff"/>
              </a:buClr>
              <a:buSzPct val="45000"/>
              <a:buFont typeface="Wingdings" charset="2"/>
              <a:buChar char=""/>
            </a:pPr>
            <a:r>
              <a:rPr b="0" lang="el-GR" sz="2000" spc="-1" strike="noStrike">
                <a:solidFill>
                  <a:srgbClr val="ffffff"/>
                </a:solidFill>
                <a:latin typeface="Corbel"/>
              </a:rPr>
              <a:t>Sixth Outline Level</a:t>
            </a:r>
            <a:endParaRPr b="0" lang="el-GR" sz="2000" spc="-1" strike="noStrike">
              <a:solidFill>
                <a:srgbClr val="ffffff"/>
              </a:solidFill>
              <a:latin typeface="Corbel"/>
            </a:endParaRPr>
          </a:p>
          <a:p>
            <a:pPr lvl="6" marL="3024000" indent="-216000">
              <a:spcBef>
                <a:spcPts val="283"/>
              </a:spcBef>
              <a:buClr>
                <a:srgbClr val="ffffff"/>
              </a:buClr>
              <a:buSzPct val="45000"/>
              <a:buFont typeface="Wingdings" charset="2"/>
              <a:buChar char=""/>
            </a:pPr>
            <a:r>
              <a:rPr b="0" lang="el-GR" sz="2000" spc="-1" strike="noStrike">
                <a:solidFill>
                  <a:srgbClr val="ffffff"/>
                </a:solidFill>
                <a:latin typeface="Corbel"/>
              </a:rPr>
              <a:t>Seventh Outline Level</a:t>
            </a:r>
            <a:endParaRPr b="0" lang="el-GR" sz="2000" spc="-1" strike="noStrike">
              <a:solidFill>
                <a:srgbClr val="ffffff"/>
              </a:solidFill>
              <a:latin typeface="Corbe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1522440" y="380880"/>
            <a:ext cx="9143640" cy="1371240"/>
          </a:xfrm>
          <a:prstGeom prst="rect">
            <a:avLst/>
          </a:prstGeom>
        </p:spPr>
        <p:txBody>
          <a:bodyPr anchor="b"/>
          <a:p>
            <a:pPr>
              <a:lnSpc>
                <a:spcPct val="90000"/>
              </a:lnSpc>
            </a:pPr>
            <a:r>
              <a:rPr b="0" lang="el-GR" sz="3600" spc="97" strike="noStrike">
                <a:solidFill>
                  <a:srgbClr val="ffffff"/>
                </a:solidFill>
                <a:latin typeface="Corbel"/>
              </a:rPr>
              <a:t>Κάντε κλικ για να επεξεργαστείτε τον τίτλο υποδείγματος</a:t>
            </a:r>
            <a:endParaRPr b="0" lang="el-GR" sz="3600" spc="-1" strike="noStrike">
              <a:solidFill>
                <a:srgbClr val="ffffff"/>
              </a:solidFill>
              <a:latin typeface="Corbel"/>
            </a:endParaRPr>
          </a:p>
        </p:txBody>
      </p:sp>
      <p:sp>
        <p:nvSpPr>
          <p:cNvPr id="39" name="PlaceHolder 2"/>
          <p:cNvSpPr>
            <a:spLocks noGrp="1"/>
          </p:cNvSpPr>
          <p:nvPr>
            <p:ph type="body"/>
          </p:nvPr>
        </p:nvSpPr>
        <p:spPr>
          <a:xfrm>
            <a:off x="1522440" y="1905120"/>
            <a:ext cx="9133920" cy="4114440"/>
          </a:xfrm>
          <a:prstGeom prst="rect">
            <a:avLst/>
          </a:prstGeom>
        </p:spPr>
        <p:txBody>
          <a:bodyPr/>
          <a:p>
            <a:pPr marL="223920" indent="-223560">
              <a:lnSpc>
                <a:spcPct val="90000"/>
              </a:lnSpc>
              <a:spcBef>
                <a:spcPts val="1800"/>
              </a:spcBef>
              <a:buClr>
                <a:srgbClr val="56c5ff"/>
              </a:buClr>
              <a:buFont typeface="Arial"/>
              <a:buChar char="•"/>
            </a:pPr>
            <a:r>
              <a:rPr b="0" lang="el-GR" sz="2400" spc="-1" strike="noStrike">
                <a:solidFill>
                  <a:srgbClr val="ffffff"/>
                </a:solidFill>
                <a:latin typeface="Corbel"/>
              </a:rPr>
              <a:t>Στυλ κειμένου υποδείγματος</a:t>
            </a:r>
            <a:endParaRPr b="0" lang="el-GR" sz="2400" spc="-1" strike="noStrike">
              <a:solidFill>
                <a:srgbClr val="ffffff"/>
              </a:solidFill>
              <a:latin typeface="Corbel"/>
            </a:endParaRPr>
          </a:p>
          <a:p>
            <a:pPr lvl="1" marL="463680" indent="-231480">
              <a:lnSpc>
                <a:spcPct val="90000"/>
              </a:lnSpc>
              <a:spcBef>
                <a:spcPts val="1199"/>
              </a:spcBef>
              <a:buClr>
                <a:srgbClr val="56c5ff"/>
              </a:buClr>
              <a:buFont typeface="Arial"/>
              <a:buChar char="•"/>
            </a:pPr>
            <a:r>
              <a:rPr b="0" lang="el-GR" sz="2000" spc="-1" strike="noStrike">
                <a:solidFill>
                  <a:srgbClr val="ffffff"/>
                </a:solidFill>
                <a:latin typeface="Corbel"/>
              </a:rPr>
              <a:t>Δεύτερο επίπεδο</a:t>
            </a:r>
            <a:endParaRPr b="0" lang="el-GR" sz="2000" spc="-1" strike="noStrike">
              <a:solidFill>
                <a:srgbClr val="ffffff"/>
              </a:solidFill>
              <a:latin typeface="Corbel"/>
            </a:endParaRPr>
          </a:p>
          <a:p>
            <a:pPr lvl="2" marL="682560" indent="-218880">
              <a:lnSpc>
                <a:spcPct val="90000"/>
              </a:lnSpc>
              <a:spcBef>
                <a:spcPts val="601"/>
              </a:spcBef>
              <a:buClr>
                <a:srgbClr val="56c5ff"/>
              </a:buClr>
              <a:buFont typeface="Arial"/>
              <a:buChar char="•"/>
            </a:pPr>
            <a:r>
              <a:rPr b="0" lang="el-GR" sz="1800" spc="-1" strike="noStrike">
                <a:solidFill>
                  <a:srgbClr val="ffffff"/>
                </a:solidFill>
                <a:latin typeface="Corbel"/>
              </a:rPr>
              <a:t>Τρίτο επίπεδο</a:t>
            </a:r>
            <a:endParaRPr b="0" lang="el-GR" sz="1800" spc="-1" strike="noStrike">
              <a:solidFill>
                <a:srgbClr val="ffffff"/>
              </a:solidFill>
              <a:latin typeface="Corbel"/>
            </a:endParaRPr>
          </a:p>
          <a:p>
            <a:pPr lvl="3" marL="857160" indent="-174240">
              <a:lnSpc>
                <a:spcPct val="90000"/>
              </a:lnSpc>
              <a:spcBef>
                <a:spcPts val="601"/>
              </a:spcBef>
              <a:buClr>
                <a:srgbClr val="56c5ff"/>
              </a:buClr>
              <a:buFont typeface="Arial"/>
              <a:buChar char="•"/>
            </a:pPr>
            <a:r>
              <a:rPr b="0" lang="el-GR" sz="1600" spc="-1" strike="noStrike">
                <a:solidFill>
                  <a:srgbClr val="ffffff"/>
                </a:solidFill>
                <a:latin typeface="Corbel"/>
              </a:rPr>
              <a:t>Τέταρτο επίπεδο</a:t>
            </a:r>
            <a:endParaRPr b="0" lang="el-GR" sz="1600" spc="-1" strike="noStrike">
              <a:solidFill>
                <a:srgbClr val="ffffff"/>
              </a:solidFill>
              <a:latin typeface="Corbel"/>
            </a:endParaRPr>
          </a:p>
          <a:p>
            <a:pPr lvl="4" marL="1030320" indent="-172800">
              <a:lnSpc>
                <a:spcPct val="90000"/>
              </a:lnSpc>
              <a:spcBef>
                <a:spcPts val="601"/>
              </a:spcBef>
              <a:buClr>
                <a:srgbClr val="56c5ff"/>
              </a:buClr>
              <a:buFont typeface="Arial"/>
              <a:buChar char="•"/>
            </a:pPr>
            <a:r>
              <a:rPr b="0" lang="el-GR" sz="1600" spc="-1" strike="noStrike">
                <a:solidFill>
                  <a:srgbClr val="ffffff"/>
                </a:solidFill>
                <a:latin typeface="Corbel"/>
              </a:rPr>
              <a:t>Πέμπτο επίπεδο</a:t>
            </a:r>
            <a:endParaRPr b="0" lang="el-GR" sz="1600" spc="-1" strike="noStrike">
              <a:solidFill>
                <a:srgbClr val="ffffff"/>
              </a:solidFill>
              <a:latin typeface="Corbel"/>
            </a:endParaRPr>
          </a:p>
        </p:txBody>
      </p:sp>
      <p:sp>
        <p:nvSpPr>
          <p:cNvPr id="40" name="PlaceHolder 3"/>
          <p:cNvSpPr>
            <a:spLocks noGrp="1"/>
          </p:cNvSpPr>
          <p:nvPr>
            <p:ph type="dt"/>
          </p:nvPr>
        </p:nvSpPr>
        <p:spPr>
          <a:xfrm>
            <a:off x="8226360" y="6400800"/>
            <a:ext cx="1449000" cy="275760"/>
          </a:xfrm>
          <a:prstGeom prst="rect">
            <a:avLst/>
          </a:prstGeom>
        </p:spPr>
        <p:txBody>
          <a:bodyPr anchor="ctr"/>
          <a:p>
            <a:pPr algn="r">
              <a:lnSpc>
                <a:spcPct val="100000"/>
              </a:lnSpc>
            </a:pPr>
            <a:fld id="{AB9CF9D1-D241-4979-9100-644B1D0EA839}" type="datetime1">
              <a:rPr b="0" lang="en-US" sz="1000" spc="-1" strike="noStrike">
                <a:solidFill>
                  <a:srgbClr val="ffffff"/>
                </a:solidFill>
                <a:latin typeface="Corbel"/>
              </a:rPr>
              <a:t>05/25/2021</a:t>
            </a:fld>
            <a:endParaRPr b="0" lang="en-US" sz="1000" spc="-1" strike="noStrike">
              <a:latin typeface="Times New Roman"/>
            </a:endParaRPr>
          </a:p>
        </p:txBody>
      </p:sp>
      <p:sp>
        <p:nvSpPr>
          <p:cNvPr id="41" name="PlaceHolder 4"/>
          <p:cNvSpPr>
            <a:spLocks noGrp="1"/>
          </p:cNvSpPr>
          <p:nvPr>
            <p:ph type="ftr"/>
          </p:nvPr>
        </p:nvSpPr>
        <p:spPr>
          <a:xfrm>
            <a:off x="1522440" y="6400800"/>
            <a:ext cx="6552720" cy="275760"/>
          </a:xfrm>
          <a:prstGeom prst="rect">
            <a:avLst/>
          </a:prstGeom>
        </p:spPr>
        <p:txBody>
          <a:bodyPr anchor="ctr"/>
          <a:p>
            <a:endParaRPr b="0" lang="en-US" sz="2400" spc="-1" strike="noStrike">
              <a:latin typeface="Times New Roman"/>
            </a:endParaRPr>
          </a:p>
        </p:txBody>
      </p:sp>
      <p:sp>
        <p:nvSpPr>
          <p:cNvPr id="42" name="PlaceHolder 5"/>
          <p:cNvSpPr>
            <a:spLocks noGrp="1"/>
          </p:cNvSpPr>
          <p:nvPr>
            <p:ph type="sldNum"/>
          </p:nvPr>
        </p:nvSpPr>
        <p:spPr>
          <a:xfrm>
            <a:off x="9828360" y="6400800"/>
            <a:ext cx="837720" cy="275760"/>
          </a:xfrm>
          <a:prstGeom prst="rect">
            <a:avLst/>
          </a:prstGeom>
        </p:spPr>
        <p:txBody>
          <a:bodyPr anchor="ctr"/>
          <a:p>
            <a:pPr algn="r">
              <a:lnSpc>
                <a:spcPct val="100000"/>
              </a:lnSpc>
            </a:pPr>
            <a:fld id="{E3794081-D283-44D9-985E-6E547F704954}" type="slidenum">
              <a:rPr b="0" lang="en-US" sz="1000" spc="-1" strike="noStrike">
                <a:solidFill>
                  <a:srgbClr val="ffffff"/>
                </a:solidFill>
                <a:latin typeface="Corbel"/>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1027"/>
        </a:solidFill>
      </p:bgPr>
    </p:bg>
    <p:spTree>
      <p:nvGrpSpPr>
        <p:cNvPr id="1" name=""/>
        <p:cNvGrpSpPr/>
        <p:nvPr/>
      </p:nvGrpSpPr>
      <p:grpSpPr>
        <a:xfrm>
          <a:off x="0" y="0"/>
          <a:ext cx="0" cy="0"/>
          <a:chOff x="0" y="0"/>
          <a:chExt cx="0" cy="0"/>
        </a:xfrm>
      </p:grpSpPr>
      <p:sp>
        <p:nvSpPr>
          <p:cNvPr id="79" name="PlaceHolder 1"/>
          <p:cNvSpPr>
            <a:spLocks noGrp="1"/>
          </p:cNvSpPr>
          <p:nvPr>
            <p:ph type="dt"/>
          </p:nvPr>
        </p:nvSpPr>
        <p:spPr>
          <a:xfrm>
            <a:off x="8226360" y="6400800"/>
            <a:ext cx="1449000" cy="275760"/>
          </a:xfrm>
          <a:prstGeom prst="rect">
            <a:avLst/>
          </a:prstGeom>
        </p:spPr>
        <p:txBody>
          <a:bodyPr anchor="ctr"/>
          <a:p>
            <a:pPr algn="r">
              <a:lnSpc>
                <a:spcPct val="100000"/>
              </a:lnSpc>
            </a:pPr>
            <a:fld id="{8751DF8C-285B-4089-896B-D2C804EC6722}" type="datetime1">
              <a:rPr b="0" lang="en-US" sz="1000" spc="-1" strike="noStrike">
                <a:solidFill>
                  <a:srgbClr val="ffffff"/>
                </a:solidFill>
                <a:latin typeface="Corbel"/>
              </a:rPr>
              <a:t>05/25/2021</a:t>
            </a:fld>
            <a:endParaRPr b="0" lang="en-US" sz="1000" spc="-1" strike="noStrike">
              <a:latin typeface="Times New Roman"/>
            </a:endParaRPr>
          </a:p>
        </p:txBody>
      </p:sp>
      <p:sp>
        <p:nvSpPr>
          <p:cNvPr id="80" name="PlaceHolder 2"/>
          <p:cNvSpPr>
            <a:spLocks noGrp="1"/>
          </p:cNvSpPr>
          <p:nvPr>
            <p:ph type="ftr"/>
          </p:nvPr>
        </p:nvSpPr>
        <p:spPr>
          <a:xfrm>
            <a:off x="1522440" y="6400800"/>
            <a:ext cx="6552720" cy="275760"/>
          </a:xfrm>
          <a:prstGeom prst="rect">
            <a:avLst/>
          </a:prstGeom>
        </p:spPr>
        <p:txBody>
          <a:bodyPr anchor="ctr"/>
          <a:p>
            <a:endParaRPr b="0" lang="en-US" sz="2400" spc="-1" strike="noStrike">
              <a:latin typeface="Times New Roman"/>
            </a:endParaRPr>
          </a:p>
        </p:txBody>
      </p:sp>
      <p:sp>
        <p:nvSpPr>
          <p:cNvPr id="81" name="PlaceHolder 3"/>
          <p:cNvSpPr>
            <a:spLocks noGrp="1"/>
          </p:cNvSpPr>
          <p:nvPr>
            <p:ph type="sldNum"/>
          </p:nvPr>
        </p:nvSpPr>
        <p:spPr>
          <a:xfrm>
            <a:off x="9828360" y="6400800"/>
            <a:ext cx="837720" cy="275760"/>
          </a:xfrm>
          <a:prstGeom prst="rect">
            <a:avLst/>
          </a:prstGeom>
        </p:spPr>
        <p:txBody>
          <a:bodyPr anchor="ctr"/>
          <a:p>
            <a:pPr algn="r">
              <a:lnSpc>
                <a:spcPct val="100000"/>
              </a:lnSpc>
            </a:pPr>
            <a:fld id="{91D00225-874D-4B78-A3E3-692A09D47C4E}" type="slidenum">
              <a:rPr b="0" lang="en-US" sz="1000" spc="-1" strike="noStrike">
                <a:solidFill>
                  <a:srgbClr val="ffffff"/>
                </a:solidFill>
                <a:latin typeface="Corbel"/>
              </a:rPr>
              <a:t>&lt;number&gt;</a:t>
            </a:fld>
            <a:endParaRPr b="0" lang="en-US" sz="1000" spc="-1" strike="noStrike">
              <a:latin typeface="Times New Roman"/>
            </a:endParaRPr>
          </a:p>
        </p:txBody>
      </p:sp>
      <p:sp>
        <p:nvSpPr>
          <p:cNvPr id="82" name="PlaceHolder 4"/>
          <p:cNvSpPr>
            <a:spLocks noGrp="1"/>
          </p:cNvSpPr>
          <p:nvPr>
            <p:ph type="title"/>
          </p:nvPr>
        </p:nvSpPr>
        <p:spPr>
          <a:xfrm>
            <a:off x="609120" y="273600"/>
            <a:ext cx="10969560" cy="1144800"/>
          </a:xfrm>
          <a:prstGeom prst="rect">
            <a:avLst/>
          </a:prstGeom>
        </p:spPr>
        <p:txBody>
          <a:bodyPr lIns="0" rIns="0" tIns="0" bIns="0" anchor="ctr"/>
          <a:p>
            <a:r>
              <a:rPr b="0" lang="el-GR" sz="1800" spc="-1" strike="noStrike">
                <a:solidFill>
                  <a:srgbClr val="ffffff"/>
                </a:solidFill>
                <a:latin typeface="Corbel"/>
              </a:rPr>
              <a:t>Click to edit the title text format</a:t>
            </a:r>
            <a:endParaRPr b="0" lang="el-GR" sz="1800" spc="-1" strike="noStrike">
              <a:solidFill>
                <a:srgbClr val="ffffff"/>
              </a:solidFill>
              <a:latin typeface="Corbel"/>
            </a:endParaRPr>
          </a:p>
        </p:txBody>
      </p:sp>
      <p:sp>
        <p:nvSpPr>
          <p:cNvPr id="83" name="PlaceHolder 5"/>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l-GR" sz="2400" spc="-1" strike="noStrike">
                <a:solidFill>
                  <a:srgbClr val="ffffff"/>
                </a:solidFill>
                <a:latin typeface="Corbel"/>
              </a:rPr>
              <a:t>Click to edit the outline text format</a:t>
            </a:r>
            <a:endParaRPr b="0" lang="el-GR" sz="2400" spc="-1" strike="noStrike">
              <a:solidFill>
                <a:srgbClr val="ffffff"/>
              </a:solidFill>
              <a:latin typeface="Corbel"/>
            </a:endParaRPr>
          </a:p>
          <a:p>
            <a:pPr lvl="1" marL="864000" indent="-324000">
              <a:spcBef>
                <a:spcPts val="1134"/>
              </a:spcBef>
              <a:buClr>
                <a:srgbClr val="ffffff"/>
              </a:buClr>
              <a:buSzPct val="75000"/>
              <a:buFont typeface="Symbol" charset="2"/>
              <a:buChar char=""/>
            </a:pPr>
            <a:r>
              <a:rPr b="0" lang="el-GR" sz="1800" spc="-1" strike="noStrike">
                <a:solidFill>
                  <a:srgbClr val="ffffff"/>
                </a:solidFill>
                <a:latin typeface="Corbel"/>
              </a:rPr>
              <a:t>Second Outline Level</a:t>
            </a:r>
            <a:endParaRPr b="0" lang="el-GR" sz="1800" spc="-1" strike="noStrike">
              <a:solidFill>
                <a:srgbClr val="ffffff"/>
              </a:solidFill>
              <a:latin typeface="Corbel"/>
            </a:endParaRPr>
          </a:p>
          <a:p>
            <a:pPr lvl="2" marL="1296000" indent="-288000">
              <a:spcBef>
                <a:spcPts val="850"/>
              </a:spcBef>
              <a:buClr>
                <a:srgbClr val="ffffff"/>
              </a:buClr>
              <a:buSzPct val="45000"/>
              <a:buFont typeface="Wingdings" charset="2"/>
              <a:buChar char=""/>
            </a:pPr>
            <a:r>
              <a:rPr b="0" lang="el-GR" sz="1600" spc="-1" strike="noStrike">
                <a:solidFill>
                  <a:srgbClr val="ffffff"/>
                </a:solidFill>
                <a:latin typeface="Corbel"/>
              </a:rPr>
              <a:t>Third Outline Level</a:t>
            </a:r>
            <a:endParaRPr b="0" lang="el-GR" sz="1600" spc="-1" strike="noStrike">
              <a:solidFill>
                <a:srgbClr val="ffffff"/>
              </a:solidFill>
              <a:latin typeface="Corbel"/>
            </a:endParaRPr>
          </a:p>
          <a:p>
            <a:pPr lvl="3" marL="1728000" indent="-216000">
              <a:spcBef>
                <a:spcPts val="567"/>
              </a:spcBef>
              <a:buClr>
                <a:srgbClr val="ffffff"/>
              </a:buClr>
              <a:buSzPct val="75000"/>
              <a:buFont typeface="Symbol" charset="2"/>
              <a:buChar char=""/>
            </a:pPr>
            <a:r>
              <a:rPr b="0" lang="el-GR" sz="1600" spc="-1" strike="noStrike">
                <a:solidFill>
                  <a:srgbClr val="ffffff"/>
                </a:solidFill>
                <a:latin typeface="Corbel"/>
              </a:rPr>
              <a:t>Fourth Outline Level</a:t>
            </a:r>
            <a:endParaRPr b="0" lang="el-GR" sz="1600" spc="-1" strike="noStrike">
              <a:solidFill>
                <a:srgbClr val="ffffff"/>
              </a:solidFill>
              <a:latin typeface="Corbel"/>
            </a:endParaRPr>
          </a:p>
          <a:p>
            <a:pPr lvl="4" marL="2160000" indent="-216000">
              <a:spcBef>
                <a:spcPts val="283"/>
              </a:spcBef>
              <a:buClr>
                <a:srgbClr val="ffffff"/>
              </a:buClr>
              <a:buSzPct val="45000"/>
              <a:buFont typeface="Wingdings" charset="2"/>
              <a:buChar char=""/>
            </a:pPr>
            <a:r>
              <a:rPr b="0" lang="el-GR" sz="2000" spc="-1" strike="noStrike">
                <a:solidFill>
                  <a:srgbClr val="ffffff"/>
                </a:solidFill>
                <a:latin typeface="Corbel"/>
              </a:rPr>
              <a:t>Fifth Outline Level</a:t>
            </a:r>
            <a:endParaRPr b="0" lang="el-GR" sz="2000" spc="-1" strike="noStrike">
              <a:solidFill>
                <a:srgbClr val="ffffff"/>
              </a:solidFill>
              <a:latin typeface="Corbel"/>
            </a:endParaRPr>
          </a:p>
          <a:p>
            <a:pPr lvl="5" marL="2592000" indent="-216000">
              <a:spcBef>
                <a:spcPts val="283"/>
              </a:spcBef>
              <a:buClr>
                <a:srgbClr val="ffffff"/>
              </a:buClr>
              <a:buSzPct val="45000"/>
              <a:buFont typeface="Wingdings" charset="2"/>
              <a:buChar char=""/>
            </a:pPr>
            <a:r>
              <a:rPr b="0" lang="el-GR" sz="2000" spc="-1" strike="noStrike">
                <a:solidFill>
                  <a:srgbClr val="ffffff"/>
                </a:solidFill>
                <a:latin typeface="Corbel"/>
              </a:rPr>
              <a:t>Sixth Outline Level</a:t>
            </a:r>
            <a:endParaRPr b="0" lang="el-GR" sz="2000" spc="-1" strike="noStrike">
              <a:solidFill>
                <a:srgbClr val="ffffff"/>
              </a:solidFill>
              <a:latin typeface="Corbel"/>
            </a:endParaRPr>
          </a:p>
          <a:p>
            <a:pPr lvl="6" marL="3024000" indent="-216000">
              <a:spcBef>
                <a:spcPts val="283"/>
              </a:spcBef>
              <a:buClr>
                <a:srgbClr val="ffffff"/>
              </a:buClr>
              <a:buSzPct val="45000"/>
              <a:buFont typeface="Wingdings" charset="2"/>
              <a:buChar char=""/>
            </a:pPr>
            <a:r>
              <a:rPr b="0" lang="el-GR" sz="2000" spc="-1" strike="noStrike">
                <a:solidFill>
                  <a:srgbClr val="ffffff"/>
                </a:solidFill>
                <a:latin typeface="Corbel"/>
              </a:rPr>
              <a:t>Seventh Outline Level</a:t>
            </a:r>
            <a:endParaRPr b="0" lang="el-GR" sz="2000" spc="-1" strike="noStrike">
              <a:solidFill>
                <a:srgbClr val="ffffff"/>
              </a:solidFill>
              <a:latin typeface="Corbe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1065240" y="3141000"/>
            <a:ext cx="7333200" cy="1582920"/>
          </a:xfrm>
          <a:prstGeom prst="rect">
            <a:avLst/>
          </a:prstGeom>
          <a:noFill/>
          <a:ln>
            <a:noFill/>
          </a:ln>
        </p:spPr>
        <p:txBody>
          <a:bodyPr anchor="b">
            <a:normAutofit/>
          </a:bodyPr>
          <a:p>
            <a:pPr>
              <a:lnSpc>
                <a:spcPct val="80000"/>
              </a:lnSpc>
            </a:pPr>
            <a:r>
              <a:rPr b="0" lang="el-GR" sz="6000" spc="97" strike="noStrike">
                <a:solidFill>
                  <a:srgbClr val="ffffff"/>
                </a:solidFill>
                <a:latin typeface="Calibri"/>
              </a:rPr>
              <a:t>Channel Bonding analysis on 802.11n</a:t>
            </a:r>
            <a:endParaRPr b="0" lang="el-GR" sz="6000" spc="-1" strike="noStrike">
              <a:solidFill>
                <a:srgbClr val="ffffff"/>
              </a:solidFill>
              <a:latin typeface="Corbel"/>
            </a:endParaRPr>
          </a:p>
        </p:txBody>
      </p:sp>
      <p:sp>
        <p:nvSpPr>
          <p:cNvPr id="127" name="TextShape 2"/>
          <p:cNvSpPr txBox="1"/>
          <p:nvPr/>
        </p:nvSpPr>
        <p:spPr>
          <a:xfrm>
            <a:off x="1065240" y="4800600"/>
            <a:ext cx="8053200" cy="572400"/>
          </a:xfrm>
          <a:prstGeom prst="rect">
            <a:avLst/>
          </a:prstGeom>
          <a:noFill/>
          <a:ln>
            <a:noFill/>
          </a:ln>
        </p:spPr>
        <p:txBody>
          <a:bodyPr>
            <a:normAutofit/>
          </a:bodyPr>
          <a:p>
            <a:pPr>
              <a:lnSpc>
                <a:spcPct val="90000"/>
              </a:lnSpc>
            </a:pPr>
            <a:r>
              <a:rPr b="0" lang="en-US" sz="2000" spc="199" strike="noStrike" cap="all">
                <a:solidFill>
                  <a:srgbClr val="56c5ff"/>
                </a:solidFill>
                <a:latin typeface="Calibri"/>
              </a:rPr>
              <a:t>Tsourdinis theodoros 2303</a:t>
            </a:r>
            <a:endParaRPr b="0" lang="en-US" sz="2000" spc="-1" strike="noStrike">
              <a:latin typeface="Arial"/>
            </a:endParaRPr>
          </a:p>
        </p:txBody>
      </p:sp>
    </p:spTree>
  </p:cSld>
  <p:transition spd="med">
    <p:fade/>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1522440" y="380880"/>
            <a:ext cx="9143640" cy="1371240"/>
          </a:xfrm>
          <a:prstGeom prst="rect">
            <a:avLst/>
          </a:prstGeom>
          <a:noFill/>
          <a:ln>
            <a:noFill/>
          </a:ln>
        </p:spPr>
        <p:txBody>
          <a:bodyPr anchor="b"/>
          <a:p>
            <a:pPr>
              <a:lnSpc>
                <a:spcPct val="90000"/>
              </a:lnSpc>
            </a:pPr>
            <a:r>
              <a:rPr b="0" lang="el-GR" sz="3600" spc="97" strike="noStrike">
                <a:solidFill>
                  <a:srgbClr val="ffffff"/>
                </a:solidFill>
                <a:latin typeface="Calibri"/>
              </a:rPr>
              <a:t>Observations for 2.4GHz band experiments</a:t>
            </a:r>
            <a:endParaRPr b="0" lang="el-GR" sz="3600" spc="-1" strike="noStrike">
              <a:solidFill>
                <a:srgbClr val="ffffff"/>
              </a:solidFill>
              <a:latin typeface="Corbel"/>
            </a:endParaRPr>
          </a:p>
        </p:txBody>
      </p:sp>
      <p:sp>
        <p:nvSpPr>
          <p:cNvPr id="142" name="TextShape 2"/>
          <p:cNvSpPr txBox="1"/>
          <p:nvPr/>
        </p:nvSpPr>
        <p:spPr>
          <a:xfrm>
            <a:off x="1522440" y="1905120"/>
            <a:ext cx="9133920" cy="4114440"/>
          </a:xfrm>
          <a:prstGeom prst="rect">
            <a:avLst/>
          </a:prstGeom>
          <a:noFill/>
          <a:ln>
            <a:noFill/>
          </a:ln>
        </p:spPr>
        <p:txBody>
          <a:bodyPr>
            <a:normAutofit/>
          </a:bodyPr>
          <a:p>
            <a:pPr marL="223920" indent="-223560">
              <a:lnSpc>
                <a:spcPct val="90000"/>
              </a:lnSpc>
              <a:spcBef>
                <a:spcPts val="1800"/>
              </a:spcBef>
              <a:buClr>
                <a:srgbClr val="56c5ff"/>
              </a:buClr>
              <a:buFont typeface="Arial"/>
              <a:buChar char="•"/>
            </a:pPr>
            <a:r>
              <a:rPr b="0" lang="el-GR" sz="2800" spc="-1" strike="noStrike">
                <a:solidFill>
                  <a:srgbClr val="ffffff"/>
                </a:solidFill>
                <a:latin typeface="Calibri"/>
              </a:rPr>
              <a:t>2.4GHz band has a limited number of channels and suffers from interference from commonly used consumer products operating at the same frequency.</a:t>
            </a:r>
            <a:endParaRPr b="0" lang="el-GR" sz="2800" spc="-1" strike="noStrike">
              <a:solidFill>
                <a:srgbClr val="ffffff"/>
              </a:solidFill>
              <a:latin typeface="Corbel"/>
            </a:endParaRPr>
          </a:p>
          <a:p>
            <a:pPr marL="223920" indent="-223560">
              <a:lnSpc>
                <a:spcPct val="90000"/>
              </a:lnSpc>
              <a:spcBef>
                <a:spcPts val="1800"/>
              </a:spcBef>
              <a:buClr>
                <a:srgbClr val="56c5ff"/>
              </a:buClr>
              <a:buFont typeface="Arial"/>
              <a:buChar char="•"/>
            </a:pPr>
            <a:r>
              <a:rPr b="0" lang="el-GR" sz="2400" spc="-1" strike="noStrike">
                <a:solidFill>
                  <a:srgbClr val="ffffff"/>
                </a:solidFill>
                <a:latin typeface="Calibri"/>
              </a:rPr>
              <a:t>The overall performance of channel bonding is significantly worse in the 2.4GHz band (much lower throughput).</a:t>
            </a:r>
            <a:endParaRPr b="0" lang="el-GR" sz="2400" spc="-1" strike="noStrike">
              <a:solidFill>
                <a:srgbClr val="ffffff"/>
              </a:solidFill>
              <a:latin typeface="Corbel"/>
            </a:endParaRPr>
          </a:p>
          <a:p>
            <a:pPr marL="223920" indent="-223560">
              <a:lnSpc>
                <a:spcPct val="90000"/>
              </a:lnSpc>
              <a:spcBef>
                <a:spcPts val="1800"/>
              </a:spcBef>
              <a:buClr>
                <a:srgbClr val="56c5ff"/>
              </a:buClr>
              <a:buFont typeface="Arial"/>
              <a:buChar char="•"/>
            </a:pPr>
            <a:r>
              <a:rPr b="0" lang="el-GR" sz="2400" spc="-1" strike="noStrike">
                <a:solidFill>
                  <a:srgbClr val="ffffff"/>
                </a:solidFill>
                <a:latin typeface="Corbel"/>
              </a:rPr>
              <a:t>These observations are proven both by the duty cycle measurements and by the iperf logs. It is obvious, that the spectrum is much more occupied and not friendly for channel bonding.</a:t>
            </a:r>
            <a:endParaRPr b="0" lang="el-GR" sz="2400" spc="-1" strike="noStrike">
              <a:solidFill>
                <a:srgbClr val="ffffff"/>
              </a:solidFill>
              <a:latin typeface="Corbel"/>
            </a:endParaRPr>
          </a:p>
        </p:txBody>
      </p:sp>
    </p:spTree>
  </p:cSld>
  <p:transition spd="med">
    <p:fade/>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2296080" y="2657160"/>
            <a:ext cx="7596000" cy="771480"/>
          </a:xfrm>
          <a:prstGeom prst="rect">
            <a:avLst/>
          </a:prstGeom>
          <a:noFill/>
          <a:ln>
            <a:noFill/>
          </a:ln>
        </p:spPr>
        <p:txBody>
          <a:bodyPr anchor="b">
            <a:normAutofit/>
          </a:bodyPr>
          <a:p>
            <a:pPr>
              <a:lnSpc>
                <a:spcPct val="90000"/>
              </a:lnSpc>
            </a:pPr>
            <a:r>
              <a:rPr b="0" lang="el-GR" sz="4400" spc="97" strike="noStrike">
                <a:solidFill>
                  <a:srgbClr val="ffffff"/>
                </a:solidFill>
                <a:latin typeface="Corbel"/>
              </a:rPr>
              <a:t>Thank you for your attention!</a:t>
            </a:r>
            <a:endParaRPr b="0" lang="el-GR" sz="4400" spc="-1" strike="noStrike">
              <a:solidFill>
                <a:srgbClr val="ffffff"/>
              </a:solidFill>
              <a:latin typeface="Corbel"/>
            </a:endParaRPr>
          </a:p>
        </p:txBody>
      </p:sp>
    </p:spTree>
  </p:cSld>
  <p:transition spd="med">
    <p:fade/>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1522440" y="380880"/>
            <a:ext cx="9143640" cy="1371240"/>
          </a:xfrm>
          <a:prstGeom prst="rect">
            <a:avLst/>
          </a:prstGeom>
          <a:noFill/>
          <a:ln>
            <a:noFill/>
          </a:ln>
        </p:spPr>
        <p:txBody>
          <a:bodyPr anchor="b"/>
          <a:p>
            <a:pPr>
              <a:lnSpc>
                <a:spcPct val="90000"/>
              </a:lnSpc>
            </a:pPr>
            <a:r>
              <a:rPr b="0" lang="el-GR" sz="3600" spc="97" strike="noStrike">
                <a:solidFill>
                  <a:srgbClr val="ffffff"/>
                </a:solidFill>
                <a:latin typeface="Calibri"/>
              </a:rPr>
              <a:t>Assigned Paper…</a:t>
            </a:r>
            <a:endParaRPr b="0" lang="el-GR" sz="3600" spc="-1" strike="noStrike">
              <a:solidFill>
                <a:srgbClr val="ffffff"/>
              </a:solidFill>
              <a:latin typeface="Corbel"/>
            </a:endParaRPr>
          </a:p>
        </p:txBody>
      </p:sp>
      <p:sp>
        <p:nvSpPr>
          <p:cNvPr id="129" name="TextShape 2"/>
          <p:cNvSpPr txBox="1"/>
          <p:nvPr/>
        </p:nvSpPr>
        <p:spPr>
          <a:xfrm>
            <a:off x="1522440" y="1905120"/>
            <a:ext cx="9133920" cy="4114440"/>
          </a:xfrm>
          <a:prstGeom prst="rect">
            <a:avLst/>
          </a:prstGeom>
          <a:noFill/>
          <a:ln>
            <a:noFill/>
          </a:ln>
        </p:spPr>
        <p:txBody>
          <a:bodyPr/>
          <a:p>
            <a:pPr marL="223920" indent="-223560">
              <a:lnSpc>
                <a:spcPct val="90000"/>
              </a:lnSpc>
              <a:spcBef>
                <a:spcPts val="1800"/>
              </a:spcBef>
              <a:buClr>
                <a:srgbClr val="56c5ff"/>
              </a:buClr>
              <a:buFont typeface="Arial"/>
              <a:buChar char="•"/>
            </a:pPr>
            <a:r>
              <a:rPr b="0" lang="el-GR" sz="2800" spc="-1" strike="noStrike">
                <a:solidFill>
                  <a:srgbClr val="ffffff"/>
                </a:solidFill>
                <a:latin typeface="Calibri"/>
              </a:rPr>
              <a:t>“</a:t>
            </a:r>
            <a:r>
              <a:rPr b="0" lang="el-GR" sz="2800" spc="-1" strike="noStrike">
                <a:solidFill>
                  <a:srgbClr val="ffffff"/>
                </a:solidFill>
                <a:latin typeface="Calibri"/>
              </a:rPr>
              <a:t>The impact of channel bonding in 802.11n Network Management”</a:t>
            </a:r>
            <a:endParaRPr b="0" lang="el-GR" sz="2800" spc="-1" strike="noStrike">
              <a:solidFill>
                <a:srgbClr val="ffffff"/>
              </a:solidFill>
              <a:latin typeface="Corbel"/>
            </a:endParaRPr>
          </a:p>
          <a:p>
            <a:pPr marL="223920" indent="-223560">
              <a:lnSpc>
                <a:spcPct val="90000"/>
              </a:lnSpc>
              <a:spcBef>
                <a:spcPts val="1800"/>
              </a:spcBef>
              <a:buClr>
                <a:srgbClr val="56c5ff"/>
              </a:buClr>
              <a:buFont typeface="Arial"/>
              <a:buChar char="•"/>
            </a:pPr>
            <a:r>
              <a:rPr b="0" lang="el-GR" sz="2800" spc="-1" strike="noStrike">
                <a:solidFill>
                  <a:srgbClr val="ffffff"/>
                </a:solidFill>
                <a:latin typeface="Calibri"/>
              </a:rPr>
              <a:t>Introduction to channel bonding concept and its origin</a:t>
            </a:r>
            <a:endParaRPr b="0" lang="el-GR" sz="2800" spc="-1" strike="noStrike">
              <a:solidFill>
                <a:srgbClr val="ffffff"/>
              </a:solidFill>
              <a:latin typeface="Corbel"/>
            </a:endParaRPr>
          </a:p>
          <a:p>
            <a:pPr lvl="1" marL="463680" indent="-231480">
              <a:lnSpc>
                <a:spcPct val="90000"/>
              </a:lnSpc>
              <a:spcBef>
                <a:spcPts val="1199"/>
              </a:spcBef>
              <a:buClr>
                <a:srgbClr val="56c5ff"/>
              </a:buClr>
              <a:buFont typeface="Arial"/>
              <a:buChar char="•"/>
            </a:pPr>
            <a:r>
              <a:rPr b="0" lang="el-GR" sz="2400" spc="-1" strike="noStrike">
                <a:solidFill>
                  <a:srgbClr val="ffffff"/>
                </a:solidFill>
                <a:latin typeface="Calibri"/>
              </a:rPr>
              <a:t>How the MIMO technology makes it efficient?</a:t>
            </a:r>
            <a:endParaRPr b="0" lang="el-GR" sz="2400" spc="-1" strike="noStrike">
              <a:solidFill>
                <a:srgbClr val="ffffff"/>
              </a:solidFill>
              <a:latin typeface="Corbel"/>
            </a:endParaRPr>
          </a:p>
          <a:p>
            <a:pPr lvl="1" marL="463680" indent="-231480">
              <a:lnSpc>
                <a:spcPct val="90000"/>
              </a:lnSpc>
              <a:spcBef>
                <a:spcPts val="1199"/>
              </a:spcBef>
              <a:buClr>
                <a:srgbClr val="56c5ff"/>
              </a:buClr>
              <a:buFont typeface="Arial"/>
              <a:buChar char="•"/>
            </a:pPr>
            <a:r>
              <a:rPr b="0" lang="el-GR" sz="2400" spc="-1" strike="noStrike">
                <a:solidFill>
                  <a:srgbClr val="ffffff"/>
                </a:solidFill>
                <a:latin typeface="Calibri"/>
              </a:rPr>
              <a:t>What are the characteristics of channel bonding in 802.11n networks?</a:t>
            </a:r>
            <a:endParaRPr b="0" lang="el-GR" sz="2400" spc="-1" strike="noStrike">
              <a:solidFill>
                <a:srgbClr val="ffffff"/>
              </a:solidFill>
              <a:latin typeface="Corbel"/>
            </a:endParaRPr>
          </a:p>
          <a:p>
            <a:pPr lvl="1" marL="463680" indent="-231480">
              <a:lnSpc>
                <a:spcPct val="90000"/>
              </a:lnSpc>
              <a:spcBef>
                <a:spcPts val="1199"/>
              </a:spcBef>
              <a:buClr>
                <a:srgbClr val="56c5ff"/>
              </a:buClr>
              <a:buFont typeface="Arial"/>
              <a:buChar char="•"/>
            </a:pPr>
            <a:r>
              <a:rPr b="0" lang="el-GR" sz="2400" spc="-1" strike="noStrike">
                <a:solidFill>
                  <a:srgbClr val="ffffff"/>
                </a:solidFill>
                <a:latin typeface="Calibri"/>
              </a:rPr>
              <a:t>How can the network performance be maximized?</a:t>
            </a:r>
            <a:endParaRPr b="0" lang="el-GR" sz="2400" spc="-1" strike="noStrike">
              <a:solidFill>
                <a:srgbClr val="ffffff"/>
              </a:solidFill>
              <a:latin typeface="Corbel"/>
            </a:endParaRPr>
          </a:p>
          <a:p>
            <a:pPr lvl="1" marL="463680" indent="-231480">
              <a:lnSpc>
                <a:spcPct val="90000"/>
              </a:lnSpc>
              <a:spcBef>
                <a:spcPts val="1199"/>
              </a:spcBef>
              <a:buClr>
                <a:srgbClr val="56c5ff"/>
              </a:buClr>
              <a:buFont typeface="Arial"/>
              <a:buChar char="•"/>
            </a:pPr>
            <a:r>
              <a:rPr b="0" lang="el-GR" sz="2400" spc="-1" strike="noStrike">
                <a:solidFill>
                  <a:srgbClr val="ffffff"/>
                </a:solidFill>
                <a:latin typeface="Calibri"/>
              </a:rPr>
              <a:t>How is this work different than all the previous?</a:t>
            </a:r>
            <a:endParaRPr b="0" lang="el-GR" sz="2400" spc="-1" strike="noStrike">
              <a:solidFill>
                <a:srgbClr val="ffffff"/>
              </a:solidFill>
              <a:latin typeface="Corbel"/>
            </a:endParaRPr>
          </a:p>
          <a:p>
            <a:pPr>
              <a:lnSpc>
                <a:spcPct val="90000"/>
              </a:lnSpc>
              <a:spcBef>
                <a:spcPts val="1800"/>
              </a:spcBef>
            </a:pPr>
            <a:endParaRPr b="0" lang="el-GR" sz="2400" spc="-1" strike="noStrike">
              <a:solidFill>
                <a:srgbClr val="ffffff"/>
              </a:solidFill>
              <a:latin typeface="Corbel"/>
            </a:endParaRPr>
          </a:p>
          <a:p>
            <a:pPr>
              <a:lnSpc>
                <a:spcPct val="90000"/>
              </a:lnSpc>
              <a:spcBef>
                <a:spcPts val="1800"/>
              </a:spcBef>
            </a:pPr>
            <a:endParaRPr b="0" lang="el-GR" sz="2400" spc="-1" strike="noStrike">
              <a:solidFill>
                <a:srgbClr val="ffffff"/>
              </a:solidFill>
              <a:latin typeface="Corbel"/>
            </a:endParaRPr>
          </a:p>
          <a:p>
            <a:pPr>
              <a:lnSpc>
                <a:spcPct val="90000"/>
              </a:lnSpc>
              <a:spcBef>
                <a:spcPts val="1800"/>
              </a:spcBef>
            </a:pPr>
            <a:endParaRPr b="0" lang="el-GR" sz="2400" spc="-1" strike="noStrike">
              <a:solidFill>
                <a:srgbClr val="ffffff"/>
              </a:solidFill>
              <a:latin typeface="Corbel"/>
            </a:endParaRPr>
          </a:p>
          <a:p>
            <a:pPr>
              <a:lnSpc>
                <a:spcPct val="90000"/>
              </a:lnSpc>
              <a:spcBef>
                <a:spcPts val="1800"/>
              </a:spcBef>
            </a:pPr>
            <a:endParaRPr b="0" lang="el-GR" sz="2400" spc="-1" strike="noStrike">
              <a:solidFill>
                <a:srgbClr val="ffffff"/>
              </a:solidFill>
              <a:latin typeface="Corbel"/>
            </a:endParaRPr>
          </a:p>
        </p:txBody>
      </p:sp>
    </p:spTree>
  </p:cSld>
  <p:transition spd="med">
    <p:fade/>
  </p:transition>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1522440" y="380880"/>
            <a:ext cx="9143640" cy="1371240"/>
          </a:xfrm>
          <a:prstGeom prst="rect">
            <a:avLst/>
          </a:prstGeom>
          <a:noFill/>
          <a:ln>
            <a:noFill/>
          </a:ln>
        </p:spPr>
        <p:txBody>
          <a:bodyPr anchor="b"/>
          <a:p>
            <a:pPr>
              <a:lnSpc>
                <a:spcPct val="90000"/>
              </a:lnSpc>
            </a:pPr>
            <a:r>
              <a:rPr b="0" lang="el-GR" sz="3600" spc="97" strike="noStrike">
                <a:solidFill>
                  <a:srgbClr val="ffffff"/>
                </a:solidFill>
                <a:latin typeface="Calibri"/>
              </a:rPr>
              <a:t>How are all of these tested?</a:t>
            </a:r>
            <a:endParaRPr b="0" lang="el-GR" sz="3600" spc="-1" strike="noStrike">
              <a:solidFill>
                <a:srgbClr val="ffffff"/>
              </a:solidFill>
              <a:latin typeface="Corbel"/>
            </a:endParaRPr>
          </a:p>
        </p:txBody>
      </p:sp>
      <p:sp>
        <p:nvSpPr>
          <p:cNvPr id="131" name="TextShape 2"/>
          <p:cNvSpPr txBox="1"/>
          <p:nvPr/>
        </p:nvSpPr>
        <p:spPr>
          <a:xfrm>
            <a:off x="1522440" y="1905120"/>
            <a:ext cx="9133920" cy="4114440"/>
          </a:xfrm>
          <a:prstGeom prst="rect">
            <a:avLst/>
          </a:prstGeom>
          <a:noFill/>
          <a:ln>
            <a:noFill/>
          </a:ln>
        </p:spPr>
        <p:txBody>
          <a:bodyPr>
            <a:normAutofit/>
          </a:bodyPr>
          <a:p>
            <a:pPr marL="223920" indent="-223560">
              <a:lnSpc>
                <a:spcPct val="90000"/>
              </a:lnSpc>
              <a:spcBef>
                <a:spcPts val="1800"/>
              </a:spcBef>
              <a:buClr>
                <a:srgbClr val="56c5ff"/>
              </a:buClr>
              <a:buFont typeface="Arial"/>
              <a:buChar char="•"/>
            </a:pPr>
            <a:r>
              <a:rPr b="0" lang="el-GR" sz="2800" spc="-1" strike="noStrike" u="sng">
                <a:solidFill>
                  <a:srgbClr val="ffffff"/>
                </a:solidFill>
                <a:uFillTx/>
                <a:latin typeface="Calibri"/>
              </a:rPr>
              <a:t>General Scenario</a:t>
            </a:r>
            <a:r>
              <a:rPr b="0" lang="el-GR" sz="2800" spc="-1" strike="noStrike">
                <a:solidFill>
                  <a:srgbClr val="ffffff"/>
                </a:solidFill>
                <a:latin typeface="Calibri"/>
              </a:rPr>
              <a:t>: 2 Links - SUT (System under Test) and Interference Link</a:t>
            </a:r>
            <a:endParaRPr b="0" lang="el-GR" sz="2800" spc="-1" strike="noStrike">
              <a:solidFill>
                <a:srgbClr val="ffffff"/>
              </a:solidFill>
              <a:latin typeface="Corbel"/>
            </a:endParaRPr>
          </a:p>
          <a:p>
            <a:pPr lvl="1" marL="463680" indent="-231480">
              <a:lnSpc>
                <a:spcPct val="90000"/>
              </a:lnSpc>
              <a:spcBef>
                <a:spcPts val="1199"/>
              </a:spcBef>
              <a:buClr>
                <a:srgbClr val="56c5ff"/>
              </a:buClr>
              <a:buFont typeface="Arial"/>
              <a:buChar char="•"/>
            </a:pPr>
            <a:r>
              <a:rPr b="0" lang="el-GR" sz="3200" spc="-1" strike="noStrike">
                <a:solidFill>
                  <a:srgbClr val="ffffff"/>
                </a:solidFill>
                <a:latin typeface="Calibri"/>
              </a:rPr>
              <a:t>Experimental Band: 5GHz</a:t>
            </a:r>
            <a:endParaRPr b="0" lang="el-GR" sz="3200" spc="-1" strike="noStrike">
              <a:solidFill>
                <a:srgbClr val="ffffff"/>
              </a:solidFill>
              <a:latin typeface="Corbel"/>
            </a:endParaRPr>
          </a:p>
          <a:p>
            <a:endParaRPr b="0" lang="el-GR" sz="3200" spc="-1" strike="noStrike">
              <a:solidFill>
                <a:srgbClr val="ffffff"/>
              </a:solidFill>
              <a:latin typeface="Corbel"/>
            </a:endParaRPr>
          </a:p>
          <a:p>
            <a:pPr lvl="1" marL="463680" indent="-231480">
              <a:lnSpc>
                <a:spcPct val="90000"/>
              </a:lnSpc>
              <a:spcBef>
                <a:spcPts val="1199"/>
              </a:spcBef>
              <a:buClr>
                <a:srgbClr val="56c5ff"/>
              </a:buClr>
              <a:buFont typeface="Arial"/>
              <a:buChar char="•"/>
            </a:pPr>
            <a:r>
              <a:rPr b="0" lang="el-GR" sz="3200" spc="-1" strike="noStrike">
                <a:solidFill>
                  <a:srgbClr val="ffffff"/>
                </a:solidFill>
                <a:latin typeface="Calibri"/>
              </a:rPr>
              <a:t>Various MCS</a:t>
            </a:r>
            <a:endParaRPr b="0" lang="el-GR" sz="3200" spc="-1" strike="noStrike">
              <a:solidFill>
                <a:srgbClr val="ffffff"/>
              </a:solidFill>
              <a:latin typeface="Corbel"/>
            </a:endParaRPr>
          </a:p>
          <a:p>
            <a:endParaRPr b="0" lang="el-GR" sz="3200" spc="-1" strike="noStrike">
              <a:solidFill>
                <a:srgbClr val="ffffff"/>
              </a:solidFill>
              <a:latin typeface="Corbel"/>
            </a:endParaRPr>
          </a:p>
          <a:p>
            <a:pPr lvl="1" marL="463680" indent="-231480">
              <a:lnSpc>
                <a:spcPct val="90000"/>
              </a:lnSpc>
              <a:spcBef>
                <a:spcPts val="1199"/>
              </a:spcBef>
              <a:buClr>
                <a:srgbClr val="56c5ff"/>
              </a:buClr>
              <a:buFont typeface="Arial"/>
              <a:buChar char="•"/>
            </a:pPr>
            <a:r>
              <a:rPr b="0" lang="el-GR" sz="3200" spc="-1" strike="noStrike">
                <a:solidFill>
                  <a:srgbClr val="ffffff"/>
                </a:solidFill>
                <a:latin typeface="Calibri"/>
              </a:rPr>
              <a:t>Special sub-scenarios</a:t>
            </a:r>
            <a:endParaRPr b="0" lang="el-GR" sz="3200" spc="-1" strike="noStrike">
              <a:solidFill>
                <a:srgbClr val="ffffff"/>
              </a:solidFill>
              <a:latin typeface="Corbel"/>
            </a:endParaRPr>
          </a:p>
          <a:p>
            <a:pPr lvl="2" marL="682560" indent="-218880">
              <a:lnSpc>
                <a:spcPct val="90000"/>
              </a:lnSpc>
              <a:spcBef>
                <a:spcPts val="601"/>
              </a:spcBef>
              <a:buClr>
                <a:srgbClr val="56c5ff"/>
              </a:buClr>
              <a:buFont typeface="Arial"/>
              <a:buChar char="•"/>
            </a:pPr>
            <a:r>
              <a:rPr b="0" lang="el-GR" sz="2400" spc="-1" strike="noStrike">
                <a:solidFill>
                  <a:srgbClr val="ffffff"/>
                </a:solidFill>
                <a:latin typeface="Calibri"/>
              </a:rPr>
              <a:t>Coming up next…</a:t>
            </a:r>
            <a:endParaRPr b="0" lang="el-GR" sz="2400" spc="-1" strike="noStrike">
              <a:solidFill>
                <a:srgbClr val="ffffff"/>
              </a:solidFill>
              <a:latin typeface="Corbel"/>
            </a:endParaRPr>
          </a:p>
          <a:p>
            <a:endParaRPr b="0" lang="el-GR" sz="2400" spc="-1" strike="noStrike">
              <a:solidFill>
                <a:srgbClr val="ffffff"/>
              </a:solidFill>
              <a:latin typeface="Corbel"/>
            </a:endParaRPr>
          </a:p>
          <a:p>
            <a:pPr>
              <a:lnSpc>
                <a:spcPct val="90000"/>
              </a:lnSpc>
              <a:spcBef>
                <a:spcPts val="1800"/>
              </a:spcBef>
            </a:pPr>
            <a:endParaRPr b="0" lang="el-GR" sz="2400" spc="-1" strike="noStrike">
              <a:solidFill>
                <a:srgbClr val="ffffff"/>
              </a:solidFill>
              <a:latin typeface="Corbel"/>
            </a:endParaRPr>
          </a:p>
          <a:p>
            <a:pPr>
              <a:lnSpc>
                <a:spcPct val="90000"/>
              </a:lnSpc>
              <a:spcBef>
                <a:spcPts val="1800"/>
              </a:spcBef>
            </a:pPr>
            <a:endParaRPr b="0" lang="el-GR" sz="2400" spc="-1" strike="noStrike">
              <a:solidFill>
                <a:srgbClr val="ffffff"/>
              </a:solidFill>
              <a:latin typeface="Corbel"/>
            </a:endParaRPr>
          </a:p>
          <a:p>
            <a:pPr>
              <a:lnSpc>
                <a:spcPct val="90000"/>
              </a:lnSpc>
              <a:spcBef>
                <a:spcPts val="1800"/>
              </a:spcBef>
            </a:pPr>
            <a:endParaRPr b="0" lang="el-GR" sz="2400" spc="-1" strike="noStrike">
              <a:solidFill>
                <a:srgbClr val="ffffff"/>
              </a:solidFill>
              <a:latin typeface="Corbel"/>
            </a:endParaRPr>
          </a:p>
          <a:p>
            <a:pPr>
              <a:lnSpc>
                <a:spcPct val="90000"/>
              </a:lnSpc>
              <a:spcBef>
                <a:spcPts val="1800"/>
              </a:spcBef>
            </a:pPr>
            <a:endParaRPr b="0" lang="el-GR" sz="2400" spc="-1" strike="noStrike">
              <a:solidFill>
                <a:srgbClr val="ffffff"/>
              </a:solidFill>
              <a:latin typeface="Corbel"/>
            </a:endParaRPr>
          </a:p>
        </p:txBody>
      </p:sp>
    </p:spTree>
  </p:cSld>
  <p:transition spd="med">
    <p:fade/>
  </p:transition>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837720" y="1412640"/>
            <a:ext cx="10584720" cy="4844520"/>
          </a:xfrm>
          <a:prstGeom prst="rect">
            <a:avLst/>
          </a:prstGeom>
          <a:noFill/>
          <a:ln>
            <a:noFill/>
          </a:ln>
        </p:spPr>
        <p:style>
          <a:lnRef idx="0"/>
          <a:fillRef idx="0"/>
          <a:effectRef idx="0"/>
          <a:fontRef idx="minor"/>
        </p:style>
        <p:txBody>
          <a:bodyPr lIns="90000" rIns="90000" tIns="45000" bIns="45000"/>
          <a:p>
            <a:pPr marL="343080" indent="-342720">
              <a:lnSpc>
                <a:spcPct val="100000"/>
              </a:lnSpc>
              <a:buClr>
                <a:srgbClr val="ffffff"/>
              </a:buClr>
              <a:buFont typeface="Arial"/>
              <a:buChar char="•"/>
            </a:pPr>
            <a:r>
              <a:rPr b="0" lang="en-US" sz="2400" spc="-1" strike="noStrike">
                <a:solidFill>
                  <a:srgbClr val="ffffff"/>
                </a:solidFill>
                <a:latin typeface="Calibri"/>
              </a:rPr>
              <a:t>1</a:t>
            </a:r>
            <a:r>
              <a:rPr b="0" lang="en-US" sz="2400" spc="-1" strike="noStrike" baseline="30000">
                <a:solidFill>
                  <a:srgbClr val="ffffff"/>
                </a:solidFill>
                <a:latin typeface="Calibri"/>
              </a:rPr>
              <a:t>st</a:t>
            </a:r>
            <a:r>
              <a:rPr b="0" lang="en-US" sz="2400" spc="-1" strike="noStrike">
                <a:solidFill>
                  <a:srgbClr val="ffffff"/>
                </a:solidFill>
                <a:latin typeface="Calibri"/>
              </a:rPr>
              <a:t> Scenario – The SUT operates with 40 MHz width without interference</a:t>
            </a:r>
            <a:endParaRPr b="0" lang="en-US" sz="2400" spc="-1" strike="noStrike">
              <a:latin typeface="Arial"/>
            </a:endParaRPr>
          </a:p>
          <a:p>
            <a:pPr lvl="1" marL="800280" indent="-342720">
              <a:lnSpc>
                <a:spcPct val="100000"/>
              </a:lnSpc>
              <a:buClr>
                <a:srgbClr val="ffffff"/>
              </a:buClr>
              <a:buFont typeface="Arial"/>
              <a:buChar char="•"/>
            </a:pPr>
            <a:r>
              <a:rPr b="0" lang="en-US" sz="2400" spc="-1" strike="noStrike">
                <a:solidFill>
                  <a:srgbClr val="ffffff"/>
                </a:solidFill>
                <a:latin typeface="Calibri"/>
              </a:rPr>
              <a:t>Tested with fixed and auto MCS</a:t>
            </a:r>
            <a:endParaRPr b="0" lang="en-US" sz="2400" spc="-1" strike="noStrike">
              <a:latin typeface="Arial"/>
            </a:endParaRPr>
          </a:p>
          <a:p>
            <a:pPr lvl="1" marL="800280" indent="-342720">
              <a:lnSpc>
                <a:spcPct val="100000"/>
              </a:lnSpc>
              <a:buClr>
                <a:srgbClr val="ffffff"/>
              </a:buClr>
              <a:buFont typeface="Arial"/>
              <a:buChar char="•"/>
            </a:pPr>
            <a:r>
              <a:rPr b="0" lang="en-US" sz="2400" spc="-1" strike="noStrike">
                <a:solidFill>
                  <a:srgbClr val="ffffff"/>
                </a:solidFill>
                <a:latin typeface="Calibri"/>
              </a:rPr>
              <a:t>Based on optimization factors (throughput, packet loss) – Best MCS index : 145, Highest Throughput : 261 Mb/s (link1_40mhz_145.txt)</a:t>
            </a:r>
            <a:endParaRPr b="0" lang="en-US" sz="2400" spc="-1" strike="noStrike">
              <a:latin typeface="Arial"/>
            </a:endParaRPr>
          </a:p>
          <a:p>
            <a:pPr>
              <a:lnSpc>
                <a:spcPct val="100000"/>
              </a:lnSpc>
            </a:pPr>
            <a:endParaRPr b="0" lang="en-US" sz="2400" spc="-1" strike="noStrike">
              <a:latin typeface="Arial"/>
            </a:endParaRPr>
          </a:p>
          <a:p>
            <a:pPr marL="343080" indent="-342720">
              <a:lnSpc>
                <a:spcPct val="100000"/>
              </a:lnSpc>
              <a:buClr>
                <a:srgbClr val="ffffff"/>
              </a:buClr>
              <a:buFont typeface="Arial"/>
              <a:buChar char="•"/>
            </a:pPr>
            <a:r>
              <a:rPr b="0" lang="en-US" sz="2400" spc="-1" strike="noStrike">
                <a:solidFill>
                  <a:srgbClr val="ffffff"/>
                </a:solidFill>
                <a:latin typeface="Calibri"/>
              </a:rPr>
              <a:t>2</a:t>
            </a:r>
            <a:r>
              <a:rPr b="0" lang="en-US" sz="2400" spc="-1" strike="noStrike" baseline="30000">
                <a:solidFill>
                  <a:srgbClr val="ffffff"/>
                </a:solidFill>
                <a:latin typeface="Calibri"/>
              </a:rPr>
              <a:t>nd</a:t>
            </a:r>
            <a:r>
              <a:rPr b="0" lang="en-US" sz="2400" spc="-1" strike="noStrike">
                <a:solidFill>
                  <a:srgbClr val="ffffff"/>
                </a:solidFill>
                <a:latin typeface="Calibri"/>
              </a:rPr>
              <a:t> Scenario – The two links share the same channel </a:t>
            </a:r>
            <a:endParaRPr b="0" lang="en-US" sz="2400" spc="-1" strike="noStrike">
              <a:latin typeface="Arial"/>
            </a:endParaRPr>
          </a:p>
          <a:p>
            <a:pPr lvl="1" marL="914400" indent="-456840">
              <a:lnSpc>
                <a:spcPct val="100000"/>
              </a:lnSpc>
              <a:buClr>
                <a:srgbClr val="ffffff"/>
              </a:buClr>
              <a:buFont typeface="Corbel"/>
              <a:buAutoNum type="arabicPeriod"/>
            </a:pPr>
            <a:r>
              <a:rPr b="0" lang="en-US" sz="2400" spc="-1" strike="noStrike">
                <a:solidFill>
                  <a:srgbClr val="ffffff"/>
                </a:solidFill>
                <a:latin typeface="Calibri"/>
              </a:rPr>
              <a:t>Both with channel bonding</a:t>
            </a:r>
            <a:endParaRPr b="0" lang="en-US" sz="2400" spc="-1" strike="noStrike">
              <a:latin typeface="Arial"/>
            </a:endParaRPr>
          </a:p>
          <a:p>
            <a:pPr lvl="1" marL="914400" indent="-456840">
              <a:lnSpc>
                <a:spcPct val="100000"/>
              </a:lnSpc>
              <a:buClr>
                <a:srgbClr val="ffffff"/>
              </a:buClr>
              <a:buFont typeface="Corbel"/>
              <a:buAutoNum type="arabicPeriod"/>
            </a:pPr>
            <a:r>
              <a:rPr b="0" lang="en-US" sz="2400" spc="-1" strike="noStrike">
                <a:solidFill>
                  <a:srgbClr val="ffffff"/>
                </a:solidFill>
                <a:latin typeface="Calibri"/>
              </a:rPr>
              <a:t>One on channel bonding, the other with 20 MHz width</a:t>
            </a:r>
            <a:endParaRPr b="0" lang="en-US" sz="2400" spc="-1" strike="noStrike">
              <a:latin typeface="Arial"/>
            </a:endParaRPr>
          </a:p>
          <a:p>
            <a:pPr lvl="1" marL="914400" indent="-456840">
              <a:lnSpc>
                <a:spcPct val="100000"/>
              </a:lnSpc>
              <a:buClr>
                <a:srgbClr val="ffffff"/>
              </a:buClr>
              <a:buFont typeface="Corbel"/>
              <a:buAutoNum type="arabicPeriod"/>
            </a:pPr>
            <a:r>
              <a:rPr b="0" lang="en-US" sz="2400" spc="-1" strike="noStrike">
                <a:solidFill>
                  <a:srgbClr val="ffffff"/>
                </a:solidFill>
                <a:latin typeface="Calibri"/>
              </a:rPr>
              <a:t>Both with 20 MHz width</a:t>
            </a:r>
            <a:endParaRPr b="0" lang="en-US" sz="2400" spc="-1" strike="noStrike">
              <a:latin typeface="Arial"/>
            </a:endParaRPr>
          </a:p>
          <a:p>
            <a:pPr marL="457200">
              <a:lnSpc>
                <a:spcPct val="100000"/>
              </a:lnSpc>
            </a:pPr>
            <a:r>
              <a:rPr b="0" lang="en-US" sz="2400" spc="-1" strike="noStrike">
                <a:solidFill>
                  <a:srgbClr val="ffffff"/>
                </a:solidFill>
                <a:latin typeface="Calibri"/>
              </a:rPr>
              <a:t>Conclusion: The best case is to have the 2.1 scenario (why?)</a:t>
            </a:r>
            <a:endParaRPr b="0" lang="en-US" sz="2400" spc="-1" strike="noStrike">
              <a:latin typeface="Arial"/>
            </a:endParaRPr>
          </a:p>
          <a:p>
            <a:pPr>
              <a:lnSpc>
                <a:spcPct val="100000"/>
              </a:lnSpc>
            </a:pPr>
            <a:endParaRPr b="0" lang="en-US" sz="2400" spc="-1" strike="noStrike">
              <a:latin typeface="Arial"/>
            </a:endParaRPr>
          </a:p>
        </p:txBody>
      </p:sp>
    </p:spTree>
  </p:cSld>
  <p:transition spd="med">
    <p:fade/>
  </p:transition>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837720" y="1412640"/>
            <a:ext cx="10656720" cy="4844520"/>
          </a:xfrm>
          <a:prstGeom prst="rect">
            <a:avLst/>
          </a:prstGeom>
          <a:noFill/>
          <a:ln>
            <a:noFill/>
          </a:ln>
        </p:spPr>
        <p:style>
          <a:lnRef idx="0"/>
          <a:fillRef idx="0"/>
          <a:effectRef idx="0"/>
          <a:fontRef idx="minor"/>
        </p:style>
        <p:txBody>
          <a:bodyPr lIns="90000" rIns="90000" tIns="45000" bIns="45000"/>
          <a:p>
            <a:pPr marL="343080" indent="-342720">
              <a:lnSpc>
                <a:spcPct val="100000"/>
              </a:lnSpc>
              <a:buClr>
                <a:srgbClr val="ffffff"/>
              </a:buClr>
              <a:buFont typeface="Arial"/>
              <a:buChar char="•"/>
            </a:pPr>
            <a:r>
              <a:rPr b="0" lang="en-US" sz="2400" spc="-1" strike="noStrike">
                <a:solidFill>
                  <a:srgbClr val="ffffff"/>
                </a:solidFill>
                <a:latin typeface="Calibri"/>
              </a:rPr>
              <a:t>3</a:t>
            </a:r>
            <a:r>
              <a:rPr b="0" lang="en-US" sz="2400" spc="-1" strike="noStrike" baseline="30000">
                <a:solidFill>
                  <a:srgbClr val="ffffff"/>
                </a:solidFill>
                <a:latin typeface="Calibri"/>
              </a:rPr>
              <a:t>rd</a:t>
            </a:r>
            <a:r>
              <a:rPr b="0" lang="en-US" sz="2400" spc="-1" strike="noStrike">
                <a:solidFill>
                  <a:srgbClr val="ffffff"/>
                </a:solidFill>
                <a:latin typeface="Calibri"/>
              </a:rPr>
              <a:t> Scenario – Two links operate on adjacent channels</a:t>
            </a:r>
            <a:endParaRPr b="0" lang="en-US" sz="2400" spc="-1" strike="noStrike">
              <a:latin typeface="Arial"/>
            </a:endParaRPr>
          </a:p>
          <a:p>
            <a:pPr lvl="1" marL="914400" indent="-456840">
              <a:lnSpc>
                <a:spcPct val="100000"/>
              </a:lnSpc>
              <a:buClr>
                <a:srgbClr val="ffffff"/>
              </a:buClr>
              <a:buFont typeface="Corbel"/>
              <a:buAutoNum type="arabicPeriod"/>
            </a:pPr>
            <a:r>
              <a:rPr b="0" lang="en-US" sz="2400" spc="-1" strike="noStrike">
                <a:solidFill>
                  <a:srgbClr val="ffffff"/>
                </a:solidFill>
                <a:latin typeface="Calibri"/>
              </a:rPr>
              <a:t>Both with channel bonding</a:t>
            </a:r>
            <a:endParaRPr b="0" lang="en-US" sz="2400" spc="-1" strike="noStrike">
              <a:latin typeface="Arial"/>
            </a:endParaRPr>
          </a:p>
          <a:p>
            <a:pPr lvl="1" marL="914400" indent="-456840">
              <a:lnSpc>
                <a:spcPct val="100000"/>
              </a:lnSpc>
              <a:buClr>
                <a:srgbClr val="ffffff"/>
              </a:buClr>
              <a:buFont typeface="Corbel"/>
              <a:buAutoNum type="arabicPeriod"/>
            </a:pPr>
            <a:r>
              <a:rPr b="0" lang="en-US" sz="2400" spc="-1" strike="noStrike">
                <a:solidFill>
                  <a:srgbClr val="ffffff"/>
                </a:solidFill>
                <a:latin typeface="Calibri"/>
              </a:rPr>
              <a:t>One on channel bonding, the other with 20 MHz width</a:t>
            </a:r>
            <a:endParaRPr b="0" lang="en-US" sz="2400" spc="-1" strike="noStrike">
              <a:latin typeface="Arial"/>
            </a:endParaRPr>
          </a:p>
          <a:p>
            <a:pPr lvl="1" marL="914400" indent="-456840">
              <a:lnSpc>
                <a:spcPct val="100000"/>
              </a:lnSpc>
              <a:buClr>
                <a:srgbClr val="ffffff"/>
              </a:buClr>
              <a:buFont typeface="Corbel"/>
              <a:buAutoNum type="arabicPeriod"/>
            </a:pPr>
            <a:r>
              <a:rPr b="0" lang="en-US" sz="2400" spc="-1" strike="noStrike">
                <a:solidFill>
                  <a:srgbClr val="ffffff"/>
                </a:solidFill>
                <a:latin typeface="Calibri"/>
              </a:rPr>
              <a:t>Both with 20 MHz width</a:t>
            </a:r>
            <a:endParaRPr b="0" lang="en-US" sz="2400" spc="-1" strike="noStrike">
              <a:latin typeface="Arial"/>
            </a:endParaRPr>
          </a:p>
          <a:p>
            <a:pPr>
              <a:lnSpc>
                <a:spcPct val="100000"/>
              </a:lnSpc>
            </a:pPr>
            <a:r>
              <a:rPr b="0" lang="en-US" sz="2400" spc="-1" strike="noStrike">
                <a:solidFill>
                  <a:srgbClr val="ffffff"/>
                </a:solidFill>
                <a:latin typeface="Calibri"/>
              </a:rPr>
              <a:t>       </a:t>
            </a:r>
            <a:r>
              <a:rPr b="0" lang="en-US" sz="2400" spc="-1" strike="noStrike">
                <a:solidFill>
                  <a:srgbClr val="ffffff"/>
                </a:solidFill>
                <a:latin typeface="Calibri"/>
              </a:rPr>
              <a:t>Conclusion: Again, the best case is to have the 3.1 scenario (why?)</a:t>
            </a:r>
            <a:endParaRPr b="0" lang="en-US" sz="2400" spc="-1" strike="noStrike">
              <a:latin typeface="Arial"/>
            </a:endParaRPr>
          </a:p>
          <a:p>
            <a:pPr>
              <a:lnSpc>
                <a:spcPct val="100000"/>
              </a:lnSpc>
            </a:pPr>
            <a:endParaRPr b="0" lang="en-US" sz="2400" spc="-1" strike="noStrike">
              <a:latin typeface="Arial"/>
            </a:endParaRPr>
          </a:p>
          <a:p>
            <a:pPr marL="343080" indent="-342720">
              <a:lnSpc>
                <a:spcPct val="100000"/>
              </a:lnSpc>
              <a:buClr>
                <a:srgbClr val="ffffff"/>
              </a:buClr>
              <a:buFont typeface="Arial"/>
              <a:buChar char="•"/>
            </a:pPr>
            <a:r>
              <a:rPr b="0" lang="en-US" sz="2400" spc="-1" strike="noStrike">
                <a:solidFill>
                  <a:srgbClr val="ffffff"/>
                </a:solidFill>
                <a:latin typeface="Calibri"/>
              </a:rPr>
              <a:t>4</a:t>
            </a:r>
            <a:r>
              <a:rPr b="0" lang="en-US" sz="2400" spc="-1" strike="noStrike" baseline="30000">
                <a:solidFill>
                  <a:srgbClr val="ffffff"/>
                </a:solidFill>
                <a:latin typeface="Calibri"/>
              </a:rPr>
              <a:t>th</a:t>
            </a:r>
            <a:r>
              <a:rPr b="0" lang="en-US" sz="2400" spc="-1" strike="noStrike">
                <a:solidFill>
                  <a:srgbClr val="ffffff"/>
                </a:solidFill>
                <a:latin typeface="Calibri"/>
              </a:rPr>
              <a:t> Scenario – The two links operate on channels “far” one from the other</a:t>
            </a:r>
            <a:endParaRPr b="0" lang="en-US" sz="2400" spc="-1" strike="noStrike">
              <a:latin typeface="Arial"/>
            </a:endParaRPr>
          </a:p>
          <a:p>
            <a:pPr lvl="1" marL="914400" indent="-456840">
              <a:lnSpc>
                <a:spcPct val="100000"/>
              </a:lnSpc>
              <a:buClr>
                <a:srgbClr val="ffffff"/>
              </a:buClr>
              <a:buFont typeface="Corbel"/>
              <a:buAutoNum type="arabicPeriod"/>
            </a:pPr>
            <a:r>
              <a:rPr b="0" lang="en-US" sz="2400" spc="-1" strike="noStrike">
                <a:solidFill>
                  <a:srgbClr val="ffffff"/>
                </a:solidFill>
                <a:latin typeface="Calibri"/>
              </a:rPr>
              <a:t>Both with channel bonding</a:t>
            </a:r>
            <a:endParaRPr b="0" lang="en-US" sz="2400" spc="-1" strike="noStrike">
              <a:latin typeface="Arial"/>
            </a:endParaRPr>
          </a:p>
          <a:p>
            <a:pPr lvl="1" marL="914400" indent="-456840">
              <a:lnSpc>
                <a:spcPct val="100000"/>
              </a:lnSpc>
              <a:buClr>
                <a:srgbClr val="ffffff"/>
              </a:buClr>
              <a:buFont typeface="Corbel"/>
              <a:buAutoNum type="arabicPeriod"/>
            </a:pPr>
            <a:r>
              <a:rPr b="0" lang="en-US" sz="2400" spc="-1" strike="noStrike">
                <a:solidFill>
                  <a:srgbClr val="ffffff"/>
                </a:solidFill>
                <a:latin typeface="Calibri"/>
              </a:rPr>
              <a:t>One on channel bonding, the other with 20 MHz width</a:t>
            </a:r>
            <a:endParaRPr b="0" lang="en-US" sz="2400" spc="-1" strike="noStrike">
              <a:latin typeface="Arial"/>
            </a:endParaRPr>
          </a:p>
          <a:p>
            <a:pPr lvl="1" marL="914400" indent="-456840">
              <a:lnSpc>
                <a:spcPct val="100000"/>
              </a:lnSpc>
              <a:buClr>
                <a:srgbClr val="ffffff"/>
              </a:buClr>
              <a:buFont typeface="Corbel"/>
              <a:buAutoNum type="arabicPeriod"/>
            </a:pPr>
            <a:r>
              <a:rPr b="0" lang="en-US" sz="2400" spc="-1" strike="noStrike">
                <a:solidFill>
                  <a:srgbClr val="ffffff"/>
                </a:solidFill>
                <a:latin typeface="Calibri"/>
              </a:rPr>
              <a:t>Both with 20 MHz width</a:t>
            </a:r>
            <a:endParaRPr b="0" lang="en-US" sz="2400" spc="-1" strike="noStrike">
              <a:latin typeface="Arial"/>
            </a:endParaRPr>
          </a:p>
          <a:p>
            <a:pPr>
              <a:lnSpc>
                <a:spcPct val="100000"/>
              </a:lnSpc>
            </a:pPr>
            <a:r>
              <a:rPr b="0" lang="en-US" sz="2400" spc="-1" strike="noStrike">
                <a:solidFill>
                  <a:srgbClr val="ffffff"/>
                </a:solidFill>
                <a:latin typeface="Calibri"/>
              </a:rPr>
              <a:t>       </a:t>
            </a:r>
            <a:r>
              <a:rPr b="0" lang="en-US" sz="2400" spc="-1" strike="noStrike">
                <a:solidFill>
                  <a:srgbClr val="ffffff"/>
                </a:solidFill>
                <a:latin typeface="Calibri"/>
              </a:rPr>
              <a:t>Conclusion: The best case is to have the 4.1 scenario (why?)</a:t>
            </a:r>
            <a:endParaRPr b="0" lang="en-US" sz="2400" spc="-1" strike="noStrike">
              <a:latin typeface="Arial"/>
            </a:endParaRPr>
          </a:p>
        </p:txBody>
      </p:sp>
    </p:spTree>
  </p:cSld>
  <p:transition spd="med">
    <p:fade/>
  </p:transition>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1522440" y="380880"/>
            <a:ext cx="9143640" cy="1371240"/>
          </a:xfrm>
          <a:prstGeom prst="rect">
            <a:avLst/>
          </a:prstGeom>
          <a:noFill/>
          <a:ln>
            <a:noFill/>
          </a:ln>
        </p:spPr>
        <p:txBody>
          <a:bodyPr anchor="b"/>
          <a:p>
            <a:pPr>
              <a:lnSpc>
                <a:spcPct val="90000"/>
              </a:lnSpc>
            </a:pPr>
            <a:r>
              <a:rPr b="0" lang="el-GR" sz="3600" spc="97" strike="noStrike">
                <a:solidFill>
                  <a:srgbClr val="ffffff"/>
                </a:solidFill>
                <a:latin typeface="Calibri"/>
              </a:rPr>
              <a:t>How we did that?</a:t>
            </a:r>
            <a:endParaRPr b="0" lang="el-GR" sz="3600" spc="-1" strike="noStrike">
              <a:solidFill>
                <a:srgbClr val="ffffff"/>
              </a:solidFill>
              <a:latin typeface="Corbel"/>
            </a:endParaRPr>
          </a:p>
        </p:txBody>
      </p:sp>
      <p:sp>
        <p:nvSpPr>
          <p:cNvPr id="135" name="TextShape 2"/>
          <p:cNvSpPr txBox="1"/>
          <p:nvPr/>
        </p:nvSpPr>
        <p:spPr>
          <a:xfrm>
            <a:off x="1522440" y="1905120"/>
            <a:ext cx="9133920" cy="4114440"/>
          </a:xfrm>
          <a:prstGeom prst="rect">
            <a:avLst/>
          </a:prstGeom>
          <a:noFill/>
          <a:ln>
            <a:noFill/>
          </a:ln>
        </p:spPr>
        <p:txBody>
          <a:bodyPr>
            <a:normAutofit/>
          </a:bodyPr>
          <a:p>
            <a:pPr marL="223920" indent="-223560">
              <a:lnSpc>
                <a:spcPct val="90000"/>
              </a:lnSpc>
              <a:spcBef>
                <a:spcPts val="1800"/>
              </a:spcBef>
              <a:buClr>
                <a:srgbClr val="56c5ff"/>
              </a:buClr>
              <a:buFont typeface="Arial"/>
              <a:buChar char="•"/>
            </a:pPr>
            <a:r>
              <a:rPr b="0" lang="el-GR" sz="2800" spc="-1" strike="noStrike">
                <a:solidFill>
                  <a:srgbClr val="ffffff"/>
                </a:solidFill>
                <a:latin typeface="Calibri"/>
              </a:rPr>
              <a:t>Challenge: We had to disable the CCA metric (why?) and configure the ath9k driver to operate on 5 GHz.</a:t>
            </a:r>
            <a:endParaRPr b="0" lang="el-GR" sz="2800" spc="-1" strike="noStrike">
              <a:solidFill>
                <a:srgbClr val="ffffff"/>
              </a:solidFill>
              <a:latin typeface="Corbel"/>
            </a:endParaRPr>
          </a:p>
          <a:p>
            <a:pPr marL="223920" indent="-223560">
              <a:lnSpc>
                <a:spcPct val="90000"/>
              </a:lnSpc>
              <a:spcBef>
                <a:spcPts val="1800"/>
              </a:spcBef>
              <a:buClr>
                <a:srgbClr val="56c5ff"/>
              </a:buClr>
              <a:buFont typeface="Arial"/>
              <a:buChar char="•"/>
            </a:pPr>
            <a:r>
              <a:rPr b="0" lang="el-GR" sz="2800" spc="-1" strike="noStrike">
                <a:solidFill>
                  <a:srgbClr val="ffffff"/>
                </a:solidFill>
                <a:latin typeface="Calibri"/>
              </a:rPr>
              <a:t>We modified the hostapd source code</a:t>
            </a:r>
            <a:endParaRPr b="0" lang="el-GR" sz="2800" spc="-1" strike="noStrike">
              <a:solidFill>
                <a:srgbClr val="ffffff"/>
              </a:solidFill>
              <a:latin typeface="Corbel"/>
            </a:endParaRPr>
          </a:p>
          <a:p>
            <a:pPr marL="223920" indent="-223560">
              <a:lnSpc>
                <a:spcPct val="90000"/>
              </a:lnSpc>
              <a:spcBef>
                <a:spcPts val="1800"/>
              </a:spcBef>
              <a:buClr>
                <a:srgbClr val="56c5ff"/>
              </a:buClr>
              <a:buFont typeface="Arial"/>
              <a:buChar char="•"/>
            </a:pPr>
            <a:r>
              <a:rPr b="0" lang="el-GR" sz="2800" spc="-1" strike="noStrike">
                <a:solidFill>
                  <a:srgbClr val="ffffff"/>
                </a:solidFill>
                <a:latin typeface="Calibri"/>
              </a:rPr>
              <a:t>We used NITLAB’s recourses, nodes that have chipset compatible with 802.11n and duty cycle graphs</a:t>
            </a:r>
            <a:endParaRPr b="0" lang="el-GR" sz="2800" spc="-1" strike="noStrike">
              <a:solidFill>
                <a:srgbClr val="ffffff"/>
              </a:solidFill>
              <a:latin typeface="Corbel"/>
            </a:endParaRPr>
          </a:p>
          <a:p>
            <a:pPr marL="223920" indent="-223560">
              <a:lnSpc>
                <a:spcPct val="90000"/>
              </a:lnSpc>
              <a:spcBef>
                <a:spcPts val="1800"/>
              </a:spcBef>
              <a:buClr>
                <a:srgbClr val="56c5ff"/>
              </a:buClr>
              <a:buFont typeface="Arial"/>
              <a:buChar char="•"/>
            </a:pPr>
            <a:r>
              <a:rPr b="0" lang="el-GR" sz="2800" spc="-1" strike="noStrike">
                <a:solidFill>
                  <a:srgbClr val="ffffff"/>
                </a:solidFill>
                <a:latin typeface="Calibri"/>
              </a:rPr>
              <a:t>We used iperf command to take measurements</a:t>
            </a:r>
            <a:endParaRPr b="0" lang="el-GR" sz="2800" spc="-1" strike="noStrike">
              <a:solidFill>
                <a:srgbClr val="ffffff"/>
              </a:solidFill>
              <a:latin typeface="Corbel"/>
            </a:endParaRPr>
          </a:p>
          <a:p>
            <a:pPr marL="223920" indent="-223560">
              <a:lnSpc>
                <a:spcPct val="90000"/>
              </a:lnSpc>
              <a:spcBef>
                <a:spcPts val="1800"/>
              </a:spcBef>
              <a:buClr>
                <a:srgbClr val="56c5ff"/>
              </a:buClr>
              <a:buFont typeface="Arial"/>
              <a:buChar char="•"/>
            </a:pPr>
            <a:r>
              <a:rPr b="0" lang="el-GR" sz="2800" spc="-1" strike="noStrike">
                <a:solidFill>
                  <a:srgbClr val="ffffff"/>
                </a:solidFill>
                <a:latin typeface="Calibri"/>
              </a:rPr>
              <a:t>We disabled the ath9k auto rate selection</a:t>
            </a:r>
            <a:endParaRPr b="0" lang="el-GR" sz="2800" spc="-1" strike="noStrike">
              <a:solidFill>
                <a:srgbClr val="ffffff"/>
              </a:solidFill>
              <a:latin typeface="Corbel"/>
            </a:endParaRPr>
          </a:p>
          <a:p>
            <a:pPr>
              <a:lnSpc>
                <a:spcPct val="90000"/>
              </a:lnSpc>
              <a:spcBef>
                <a:spcPts val="1800"/>
              </a:spcBef>
            </a:pPr>
            <a:endParaRPr b="0" lang="el-GR" sz="2800" spc="-1" strike="noStrike">
              <a:solidFill>
                <a:srgbClr val="ffffff"/>
              </a:solidFill>
              <a:latin typeface="Corbel"/>
            </a:endParaRPr>
          </a:p>
          <a:p>
            <a:pPr>
              <a:lnSpc>
                <a:spcPct val="90000"/>
              </a:lnSpc>
              <a:spcBef>
                <a:spcPts val="1800"/>
              </a:spcBef>
            </a:pPr>
            <a:endParaRPr b="0" lang="el-GR" sz="2800" spc="-1" strike="noStrike">
              <a:solidFill>
                <a:srgbClr val="ffffff"/>
              </a:solidFill>
              <a:latin typeface="Corbel"/>
            </a:endParaRPr>
          </a:p>
          <a:p>
            <a:pPr>
              <a:lnSpc>
                <a:spcPct val="90000"/>
              </a:lnSpc>
              <a:spcBef>
                <a:spcPts val="1800"/>
              </a:spcBef>
            </a:pPr>
            <a:endParaRPr b="0" lang="el-GR" sz="2800" spc="-1" strike="noStrike">
              <a:solidFill>
                <a:srgbClr val="ffffff"/>
              </a:solidFill>
              <a:latin typeface="Corbel"/>
            </a:endParaRPr>
          </a:p>
        </p:txBody>
      </p:sp>
    </p:spTree>
  </p:cSld>
  <p:transition spd="med">
    <p:fade/>
  </p:transition>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1522440" y="380880"/>
            <a:ext cx="9143640" cy="1371240"/>
          </a:xfrm>
          <a:prstGeom prst="rect">
            <a:avLst/>
          </a:prstGeom>
          <a:noFill/>
          <a:ln>
            <a:noFill/>
          </a:ln>
        </p:spPr>
        <p:txBody>
          <a:bodyPr anchor="b"/>
          <a:p>
            <a:pPr>
              <a:lnSpc>
                <a:spcPct val="90000"/>
              </a:lnSpc>
            </a:pPr>
            <a:r>
              <a:rPr b="0" lang="el-GR" sz="3600" spc="97" strike="noStrike">
                <a:solidFill>
                  <a:srgbClr val="ffffff"/>
                </a:solidFill>
                <a:latin typeface="Calibri"/>
              </a:rPr>
              <a:t>General Observations</a:t>
            </a:r>
            <a:endParaRPr b="0" lang="el-GR" sz="3600" spc="-1" strike="noStrike">
              <a:solidFill>
                <a:srgbClr val="ffffff"/>
              </a:solidFill>
              <a:latin typeface="Corbel"/>
            </a:endParaRPr>
          </a:p>
        </p:txBody>
      </p:sp>
      <p:sp>
        <p:nvSpPr>
          <p:cNvPr id="137" name="TextShape 2"/>
          <p:cNvSpPr txBox="1"/>
          <p:nvPr/>
        </p:nvSpPr>
        <p:spPr>
          <a:xfrm>
            <a:off x="1522440" y="1905120"/>
            <a:ext cx="9133920" cy="4114440"/>
          </a:xfrm>
          <a:prstGeom prst="rect">
            <a:avLst/>
          </a:prstGeom>
          <a:noFill/>
          <a:ln>
            <a:noFill/>
          </a:ln>
        </p:spPr>
        <p:txBody>
          <a:bodyPr>
            <a:normAutofit/>
          </a:bodyPr>
          <a:p>
            <a:pPr marL="223920" indent="-223560">
              <a:lnSpc>
                <a:spcPct val="90000"/>
              </a:lnSpc>
              <a:spcBef>
                <a:spcPts val="1800"/>
              </a:spcBef>
              <a:buClr>
                <a:srgbClr val="56c5ff"/>
              </a:buClr>
              <a:buFont typeface="Arial"/>
              <a:buChar char="•"/>
            </a:pPr>
            <a:r>
              <a:rPr b="0" lang="el-GR" sz="2800" spc="-1" strike="noStrike">
                <a:solidFill>
                  <a:srgbClr val="ffffff"/>
                </a:solidFill>
                <a:latin typeface="Calibri"/>
              </a:rPr>
              <a:t>If interferer – 20MHz adjacent, C.B. degrades performance</a:t>
            </a:r>
            <a:endParaRPr b="0" lang="el-GR" sz="2800" spc="-1" strike="noStrike">
              <a:solidFill>
                <a:srgbClr val="ffffff"/>
              </a:solidFill>
              <a:latin typeface="Corbel"/>
            </a:endParaRPr>
          </a:p>
          <a:p>
            <a:pPr marL="223920" indent="-223560">
              <a:lnSpc>
                <a:spcPct val="90000"/>
              </a:lnSpc>
              <a:spcBef>
                <a:spcPts val="1800"/>
              </a:spcBef>
              <a:buClr>
                <a:srgbClr val="56c5ff"/>
              </a:buClr>
              <a:buFont typeface="Arial"/>
              <a:buChar char="•"/>
            </a:pPr>
            <a:r>
              <a:rPr b="0" lang="el-GR" sz="2800" spc="-1" strike="noStrike">
                <a:solidFill>
                  <a:srgbClr val="ffffff"/>
                </a:solidFill>
                <a:latin typeface="Calibri"/>
              </a:rPr>
              <a:t>If interferer – 40MHz adjacent, C.B. improves performance</a:t>
            </a:r>
            <a:endParaRPr b="0" lang="el-GR" sz="2800" spc="-1" strike="noStrike">
              <a:solidFill>
                <a:srgbClr val="ffffff"/>
              </a:solidFill>
              <a:latin typeface="Corbel"/>
            </a:endParaRPr>
          </a:p>
          <a:p>
            <a:pPr marL="223920" indent="-223560">
              <a:lnSpc>
                <a:spcPct val="90000"/>
              </a:lnSpc>
              <a:spcBef>
                <a:spcPts val="1800"/>
              </a:spcBef>
              <a:buClr>
                <a:srgbClr val="56c5ff"/>
              </a:buClr>
              <a:buFont typeface="Arial"/>
              <a:buChar char="•"/>
            </a:pPr>
            <a:r>
              <a:rPr b="0" lang="el-GR" sz="2800" spc="-1" strike="noStrike">
                <a:solidFill>
                  <a:srgbClr val="ffffff"/>
                </a:solidFill>
                <a:latin typeface="Calibri"/>
              </a:rPr>
              <a:t>If interferer – separated by 20MHz, C.B. always improves performance</a:t>
            </a:r>
            <a:endParaRPr b="0" lang="el-GR" sz="2800" spc="-1" strike="noStrike">
              <a:solidFill>
                <a:srgbClr val="ffffff"/>
              </a:solidFill>
              <a:latin typeface="Corbel"/>
            </a:endParaRPr>
          </a:p>
          <a:p>
            <a:pPr marL="223920" indent="-223560">
              <a:lnSpc>
                <a:spcPct val="90000"/>
              </a:lnSpc>
              <a:spcBef>
                <a:spcPts val="1800"/>
              </a:spcBef>
              <a:buClr>
                <a:srgbClr val="56c5ff"/>
              </a:buClr>
              <a:buFont typeface="Arial"/>
              <a:buChar char="•"/>
            </a:pPr>
            <a:r>
              <a:rPr b="0" lang="el-GR" sz="2800" spc="-1" strike="noStrike">
                <a:solidFill>
                  <a:srgbClr val="ffffff"/>
                </a:solidFill>
                <a:latin typeface="Calibri"/>
              </a:rPr>
              <a:t>Our findings show that it is more advantageous for SUT to compete for the channel with an interferer who transmits at 40MHz.</a:t>
            </a:r>
            <a:endParaRPr b="0" lang="el-GR" sz="2800" spc="-1" strike="noStrike">
              <a:solidFill>
                <a:srgbClr val="ffffff"/>
              </a:solidFill>
              <a:latin typeface="Corbel"/>
            </a:endParaRPr>
          </a:p>
          <a:p>
            <a:pPr>
              <a:lnSpc>
                <a:spcPct val="90000"/>
              </a:lnSpc>
              <a:spcBef>
                <a:spcPts val="1800"/>
              </a:spcBef>
            </a:pPr>
            <a:endParaRPr b="0" lang="el-GR" sz="2800" spc="-1" strike="noStrike">
              <a:solidFill>
                <a:srgbClr val="ffffff"/>
              </a:solidFill>
              <a:latin typeface="Corbel"/>
            </a:endParaRPr>
          </a:p>
          <a:p>
            <a:pPr>
              <a:lnSpc>
                <a:spcPct val="90000"/>
              </a:lnSpc>
              <a:spcBef>
                <a:spcPts val="1800"/>
              </a:spcBef>
            </a:pPr>
            <a:endParaRPr b="0" lang="el-GR" sz="2800" spc="-1" strike="noStrike">
              <a:solidFill>
                <a:srgbClr val="ffffff"/>
              </a:solidFill>
              <a:latin typeface="Corbel"/>
            </a:endParaRPr>
          </a:p>
        </p:txBody>
      </p:sp>
    </p:spTree>
  </p:cSld>
  <p:transition spd="med">
    <p:fade/>
  </p:transition>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8" name="Εικόνα 6" descr=""/>
          <p:cNvPicPr/>
          <p:nvPr/>
        </p:nvPicPr>
        <p:blipFill>
          <a:blip r:embed="rId1"/>
          <a:stretch/>
        </p:blipFill>
        <p:spPr>
          <a:xfrm>
            <a:off x="1774080" y="692640"/>
            <a:ext cx="8384760" cy="5644440"/>
          </a:xfrm>
          <a:prstGeom prst="rect">
            <a:avLst/>
          </a:prstGeom>
          <a:ln>
            <a:noFill/>
          </a:ln>
        </p:spPr>
      </p:pic>
    </p:spTree>
  </p:cSld>
  <p:transition spd="med">
    <p:fade/>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1522440" y="380880"/>
            <a:ext cx="9143640" cy="1371240"/>
          </a:xfrm>
          <a:prstGeom prst="rect">
            <a:avLst/>
          </a:prstGeom>
          <a:noFill/>
          <a:ln>
            <a:noFill/>
          </a:ln>
        </p:spPr>
        <p:txBody>
          <a:bodyPr anchor="b"/>
          <a:p>
            <a:pPr>
              <a:lnSpc>
                <a:spcPct val="90000"/>
              </a:lnSpc>
            </a:pPr>
            <a:r>
              <a:rPr b="0" lang="el-GR" sz="3600" spc="97" strike="noStrike">
                <a:solidFill>
                  <a:srgbClr val="ffffff"/>
                </a:solidFill>
                <a:latin typeface="Calibri"/>
              </a:rPr>
              <a:t>Extra Task – Interferer Sliding on 2.4 GHz</a:t>
            </a:r>
            <a:endParaRPr b="0" lang="el-GR" sz="3600" spc="-1" strike="noStrike">
              <a:solidFill>
                <a:srgbClr val="ffffff"/>
              </a:solidFill>
              <a:latin typeface="Corbel"/>
            </a:endParaRPr>
          </a:p>
        </p:txBody>
      </p:sp>
      <p:sp>
        <p:nvSpPr>
          <p:cNvPr id="140" name="TextShape 2"/>
          <p:cNvSpPr txBox="1"/>
          <p:nvPr/>
        </p:nvSpPr>
        <p:spPr>
          <a:xfrm>
            <a:off x="1522440" y="1905120"/>
            <a:ext cx="9133920" cy="4114440"/>
          </a:xfrm>
          <a:prstGeom prst="rect">
            <a:avLst/>
          </a:prstGeom>
          <a:noFill/>
          <a:ln>
            <a:noFill/>
          </a:ln>
        </p:spPr>
        <p:txBody>
          <a:bodyPr>
            <a:normAutofit/>
          </a:bodyPr>
          <a:p>
            <a:pPr marL="223920" indent="-223560">
              <a:lnSpc>
                <a:spcPct val="90000"/>
              </a:lnSpc>
              <a:spcBef>
                <a:spcPts val="1800"/>
              </a:spcBef>
              <a:buClr>
                <a:srgbClr val="56c5ff"/>
              </a:buClr>
              <a:buFont typeface="Arial"/>
              <a:buChar char="•"/>
            </a:pPr>
            <a:r>
              <a:rPr b="0" lang="el-GR" sz="2800" spc="-1" strike="noStrike">
                <a:solidFill>
                  <a:srgbClr val="ffffff"/>
                </a:solidFill>
                <a:latin typeface="Calibri"/>
              </a:rPr>
              <a:t>Scenario: The SUT was permanently transmitting on channel 1 while the interferer was sliding through the spectrum.</a:t>
            </a:r>
            <a:endParaRPr b="0" lang="el-GR" sz="2800" spc="-1" strike="noStrike">
              <a:solidFill>
                <a:srgbClr val="ffffff"/>
              </a:solidFill>
              <a:latin typeface="Corbel"/>
            </a:endParaRPr>
          </a:p>
          <a:p>
            <a:pPr>
              <a:lnSpc>
                <a:spcPct val="90000"/>
              </a:lnSpc>
              <a:spcBef>
                <a:spcPts val="1800"/>
              </a:spcBef>
            </a:pPr>
            <a:r>
              <a:rPr b="0" lang="el-GR" sz="2800" spc="-1" strike="noStrike">
                <a:solidFill>
                  <a:srgbClr val="ffffff"/>
                </a:solidFill>
                <a:latin typeface="Calibri"/>
              </a:rPr>
              <a:t>Cases: </a:t>
            </a:r>
            <a:endParaRPr b="0" lang="el-GR" sz="2800" spc="-1" strike="noStrike">
              <a:solidFill>
                <a:srgbClr val="ffffff"/>
              </a:solidFill>
              <a:latin typeface="Corbel"/>
            </a:endParaRPr>
          </a:p>
          <a:p>
            <a:pPr marL="514440" indent="-514080">
              <a:lnSpc>
                <a:spcPct val="90000"/>
              </a:lnSpc>
              <a:spcBef>
                <a:spcPts val="1800"/>
              </a:spcBef>
              <a:buClr>
                <a:srgbClr val="56c5ff"/>
              </a:buClr>
              <a:buFont typeface="Corbel"/>
              <a:buAutoNum type="arabicPeriod"/>
            </a:pPr>
            <a:r>
              <a:rPr b="0" lang="el-GR" sz="2800" spc="-1" strike="noStrike">
                <a:solidFill>
                  <a:srgbClr val="ffffff"/>
                </a:solidFill>
                <a:latin typeface="Calibri"/>
              </a:rPr>
              <a:t>SUT – 20MHz, Interferer – 20MHz</a:t>
            </a:r>
            <a:endParaRPr b="0" lang="el-GR" sz="2800" spc="-1" strike="noStrike">
              <a:solidFill>
                <a:srgbClr val="ffffff"/>
              </a:solidFill>
              <a:latin typeface="Corbel"/>
            </a:endParaRPr>
          </a:p>
          <a:p>
            <a:pPr marL="514440" indent="-514080">
              <a:lnSpc>
                <a:spcPct val="90000"/>
              </a:lnSpc>
              <a:spcBef>
                <a:spcPts val="1800"/>
              </a:spcBef>
              <a:buClr>
                <a:srgbClr val="56c5ff"/>
              </a:buClr>
              <a:buFont typeface="Corbel"/>
              <a:buAutoNum type="arabicPeriod"/>
            </a:pPr>
            <a:r>
              <a:rPr b="0" lang="el-GR" sz="2800" spc="-1" strike="noStrike">
                <a:solidFill>
                  <a:srgbClr val="ffffff"/>
                </a:solidFill>
                <a:latin typeface="Calibri"/>
              </a:rPr>
              <a:t>SUT – 20MHz, Interferer – 40MHz</a:t>
            </a:r>
            <a:endParaRPr b="0" lang="el-GR" sz="2800" spc="-1" strike="noStrike">
              <a:solidFill>
                <a:srgbClr val="ffffff"/>
              </a:solidFill>
              <a:latin typeface="Corbel"/>
            </a:endParaRPr>
          </a:p>
          <a:p>
            <a:pPr marL="514440" indent="-514080">
              <a:lnSpc>
                <a:spcPct val="90000"/>
              </a:lnSpc>
              <a:spcBef>
                <a:spcPts val="1800"/>
              </a:spcBef>
              <a:buClr>
                <a:srgbClr val="56c5ff"/>
              </a:buClr>
              <a:buFont typeface="Corbel"/>
              <a:buAutoNum type="arabicPeriod"/>
            </a:pPr>
            <a:r>
              <a:rPr b="0" lang="el-GR" sz="2800" spc="-1" strike="noStrike">
                <a:solidFill>
                  <a:srgbClr val="ffffff"/>
                </a:solidFill>
                <a:latin typeface="Calibri"/>
              </a:rPr>
              <a:t>SUT – 40MHz, Interferer – 20MHz</a:t>
            </a:r>
            <a:r>
              <a:rPr b="0" lang="el-GR" sz="2800" spc="-1" strike="noStrike">
                <a:solidFill>
                  <a:srgbClr val="ffffff"/>
                </a:solidFill>
                <a:latin typeface="Calibri"/>
              </a:rPr>
              <a:t>	</a:t>
            </a:r>
            <a:r>
              <a:rPr b="0" lang="el-GR" sz="2800" spc="-1" strike="noStrike">
                <a:solidFill>
                  <a:srgbClr val="ffffff"/>
                </a:solidFill>
                <a:latin typeface="Calibri"/>
              </a:rPr>
              <a:t> </a:t>
            </a:r>
            <a:endParaRPr b="0" lang="el-GR" sz="2800" spc="-1" strike="noStrike">
              <a:solidFill>
                <a:srgbClr val="ffffff"/>
              </a:solidFill>
              <a:latin typeface="Corbel"/>
            </a:endParaRPr>
          </a:p>
          <a:p>
            <a:pPr marL="514440" indent="-514080">
              <a:lnSpc>
                <a:spcPct val="90000"/>
              </a:lnSpc>
              <a:spcBef>
                <a:spcPts val="1800"/>
              </a:spcBef>
              <a:buClr>
                <a:srgbClr val="56c5ff"/>
              </a:buClr>
              <a:buFont typeface="Corbel"/>
              <a:buAutoNum type="arabicPeriod"/>
            </a:pPr>
            <a:r>
              <a:rPr b="0" lang="el-GR" sz="2800" spc="-1" strike="noStrike">
                <a:solidFill>
                  <a:srgbClr val="ffffff"/>
                </a:solidFill>
                <a:latin typeface="Calibri"/>
              </a:rPr>
              <a:t>SUT – 40MHz, Interferer – 40MHz</a:t>
            </a:r>
            <a:endParaRPr b="0" lang="el-GR" sz="2800" spc="-1" strike="noStrike">
              <a:solidFill>
                <a:srgbClr val="ffffff"/>
              </a:solidFill>
              <a:latin typeface="Corbel"/>
            </a:endParaRPr>
          </a:p>
          <a:p>
            <a:pPr>
              <a:lnSpc>
                <a:spcPct val="90000"/>
              </a:lnSpc>
              <a:spcBef>
                <a:spcPts val="1800"/>
              </a:spcBef>
            </a:pPr>
            <a:endParaRPr b="0" lang="el-GR" sz="2800" spc="-1" strike="noStrike">
              <a:solidFill>
                <a:srgbClr val="ffffff"/>
              </a:solidFill>
              <a:latin typeface="Corbel"/>
            </a:endParaRPr>
          </a:p>
          <a:p>
            <a:pPr>
              <a:lnSpc>
                <a:spcPct val="90000"/>
              </a:lnSpc>
              <a:spcBef>
                <a:spcPts val="1800"/>
              </a:spcBef>
            </a:pPr>
            <a:endParaRPr b="0" lang="el-GR" sz="2800" spc="-1" strike="noStrike">
              <a:solidFill>
                <a:srgbClr val="ffffff"/>
              </a:solidFill>
              <a:latin typeface="Corbel"/>
            </a:endParaRPr>
          </a:p>
        </p:txBody>
      </p:sp>
    </p:spTree>
  </p:cSld>
  <p:transition spd="med">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Επαγγελματική παρουσίαση ψηφιακής μπλε σήραγγας (ευρεία οθόνη)</Template>
  <TotalTime>198</TotalTime>
  <Application>LibreOffice/6.0.7.3$Linux_X86_64 LibreOffice_project/00m0$Build-3</Application>
  <Words>575</Words>
  <Paragraphs>76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2020-07-22T13:51:33Z</dcterms:created>
  <dc:creator>EVELYN KOKKA (1708044)</dc:creator>
  <dc:description/>
  <dc:language>en-US</dc:language>
  <cp:lastModifiedBy/>
  <dcterms:modified xsi:type="dcterms:W3CDTF">2021-05-25T17:55:54Z</dcterms:modified>
  <cp:revision>47</cp:revision>
  <dc:subject/>
  <dc:title>Channel Bonding analysis on 802.11n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ampaignTags">
    <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HiddenSlides">
    <vt:i4>0</vt:i4>
  </property>
  <property fmtid="{D5CDD505-2E9C-101B-9397-08002B2CF9AE}" pid="7" name="HyperlinksChanged">
    <vt:bool>0</vt:bool>
  </property>
  <property fmtid="{D5CDD505-2E9C-101B-9397-08002B2CF9AE}" pid="8" name="InternalTags">
    <vt:lpwstr/>
  </property>
  <property fmtid="{D5CDD505-2E9C-101B-9397-08002B2CF9AE}" pid="9" name="LinksUpToDate">
    <vt:bool>0</vt:bool>
  </property>
  <property fmtid="{D5CDD505-2E9C-101B-9397-08002B2CF9AE}" pid="10" name="LocalizationTags">
    <vt:lpwstr/>
  </property>
  <property fmtid="{D5CDD505-2E9C-101B-9397-08002B2CF9AE}" pid="11" name="MMClips">
    <vt:i4>0</vt:i4>
  </property>
  <property fmtid="{D5CDD505-2E9C-101B-9397-08002B2CF9AE}" pid="12" name="Notes">
    <vt:i4>9</vt:i4>
  </property>
  <property fmtid="{D5CDD505-2E9C-101B-9397-08002B2CF9AE}" pid="13" name="PresentationFormat">
    <vt:lpwstr>Προσαρμογή</vt:lpwstr>
  </property>
  <property fmtid="{D5CDD505-2E9C-101B-9397-08002B2CF9AE}" pid="14" name="ScaleCrop">
    <vt:bool>0</vt:bool>
  </property>
  <property fmtid="{D5CDD505-2E9C-101B-9397-08002B2CF9AE}" pid="15" name="ScenarioTags">
    <vt:lpwstr/>
  </property>
  <property fmtid="{D5CDD505-2E9C-101B-9397-08002B2CF9AE}" pid="16" name="ShareDoc">
    <vt:bool>0</vt:bool>
  </property>
  <property fmtid="{D5CDD505-2E9C-101B-9397-08002B2CF9AE}" pid="17" name="Slides">
    <vt:i4>11</vt:i4>
  </property>
</Properties>
</file>