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F01"/>
    <a:srgbClr val="76716B"/>
    <a:srgbClr val="B4AFA8"/>
    <a:srgbClr val="FFF9F0"/>
    <a:srgbClr val="E6ECA3"/>
    <a:srgbClr val="BBCF00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EA4A45-E3E5-4F4B-942E-BF97F6D6870B}" v="1" dt="2024-05-02T16:42:56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Sebastian Sarrazola" userId="99e57a14-524c-4558-9841-98340c9d020c" providerId="ADAL" clId="{B0C4F10E-31A9-4DDB-B66E-E6CDAFA1CA86}"/>
    <pc:docChg chg="modSld">
      <pc:chgData name="Juan Sebastian Sarrazola" userId="99e57a14-524c-4558-9841-98340c9d020c" providerId="ADAL" clId="{B0C4F10E-31A9-4DDB-B66E-E6CDAFA1CA86}" dt="2023-07-12T13:58:23.646" v="38" actId="207"/>
      <pc:docMkLst>
        <pc:docMk/>
      </pc:docMkLst>
      <pc:sldChg chg="modSp mod">
        <pc:chgData name="Juan Sebastian Sarrazola" userId="99e57a14-524c-4558-9841-98340c9d020c" providerId="ADAL" clId="{B0C4F10E-31A9-4DDB-B66E-E6CDAFA1CA86}" dt="2023-07-12T13:58:23.646" v="38" actId="207"/>
        <pc:sldMkLst>
          <pc:docMk/>
          <pc:sldMk cId="429246587" sldId="257"/>
        </pc:sldMkLst>
        <pc:spChg chg="mod">
          <ac:chgData name="Juan Sebastian Sarrazola" userId="99e57a14-524c-4558-9841-98340c9d020c" providerId="ADAL" clId="{B0C4F10E-31A9-4DDB-B66E-E6CDAFA1CA86}" dt="2023-07-12T13:58:23.646" v="38" actId="207"/>
          <ac:spMkLst>
            <pc:docMk/>
            <pc:sldMk cId="429246587" sldId="257"/>
            <ac:spMk id="2" creationId="{70FFAD82-FC39-999E-4CD6-C9E07E4C9A12}"/>
          </ac:spMkLst>
        </pc:spChg>
      </pc:sldChg>
    </pc:docChg>
  </pc:docChgLst>
  <pc:docChgLst>
    <pc:chgData name="Estefania Velasquez Marin" userId="7f194b41-5814-4934-ada7-100961293fb8" providerId="ADAL" clId="{59EA4A45-E3E5-4F4B-942E-BF97F6D6870B}"/>
    <pc:docChg chg="custSel modSld">
      <pc:chgData name="Estefania Velasquez Marin" userId="7f194b41-5814-4934-ada7-100961293fb8" providerId="ADAL" clId="{59EA4A45-E3E5-4F4B-942E-BF97F6D6870B}" dt="2024-06-06T20:39:01.759" v="300" actId="20577"/>
      <pc:docMkLst>
        <pc:docMk/>
      </pc:docMkLst>
      <pc:sldChg chg="addSp delSp modSp mod">
        <pc:chgData name="Estefania Velasquez Marin" userId="7f194b41-5814-4934-ada7-100961293fb8" providerId="ADAL" clId="{59EA4A45-E3E5-4F4B-942E-BF97F6D6870B}" dt="2024-06-06T20:39:01.759" v="300" actId="20577"/>
        <pc:sldMkLst>
          <pc:docMk/>
          <pc:sldMk cId="4131369295" sldId="256"/>
        </pc:sldMkLst>
        <pc:spChg chg="add del mod">
          <ac:chgData name="Estefania Velasquez Marin" userId="7f194b41-5814-4934-ada7-100961293fb8" providerId="ADAL" clId="{59EA4A45-E3E5-4F4B-942E-BF97F6D6870B}" dt="2024-05-02T16:42:35.145" v="153" actId="478"/>
          <ac:spMkLst>
            <pc:docMk/>
            <pc:sldMk cId="4131369295" sldId="256"/>
            <ac:spMk id="2" creationId="{F4DD4A2E-967D-14DF-80B8-F166A60DEDEF}"/>
          </ac:spMkLst>
        </pc:spChg>
        <pc:spChg chg="mod">
          <ac:chgData name="Estefania Velasquez Marin" userId="7f194b41-5814-4934-ada7-100961293fb8" providerId="ADAL" clId="{59EA4A45-E3E5-4F4B-942E-BF97F6D6870B}" dt="2024-06-06T20:39:01.759" v="300" actId="20577"/>
          <ac:spMkLst>
            <pc:docMk/>
            <pc:sldMk cId="4131369295" sldId="256"/>
            <ac:spMk id="13" creationId="{1133EDE7-4BD4-BC0F-A213-667AD9B408DC}"/>
          </ac:spMkLst>
        </pc:spChg>
        <pc:picChg chg="add del mod">
          <ac:chgData name="Estefania Velasquez Marin" userId="7f194b41-5814-4934-ada7-100961293fb8" providerId="ADAL" clId="{59EA4A45-E3E5-4F4B-942E-BF97F6D6870B}" dt="2024-05-02T16:45:00.669" v="163" actId="478"/>
          <ac:picMkLst>
            <pc:docMk/>
            <pc:sldMk cId="4131369295" sldId="256"/>
            <ac:picMk id="5" creationId="{64D341B5-109F-8DFA-2388-FF09FE788338}"/>
          </ac:picMkLst>
        </pc:picChg>
      </pc:sldChg>
      <pc:sldChg chg="modSp mod">
        <pc:chgData name="Estefania Velasquez Marin" userId="7f194b41-5814-4934-ada7-100961293fb8" providerId="ADAL" clId="{59EA4A45-E3E5-4F4B-942E-BF97F6D6870B}" dt="2024-06-06T19:56:24.616" v="268" actId="1076"/>
        <pc:sldMkLst>
          <pc:docMk/>
          <pc:sldMk cId="1502170333" sldId="257"/>
        </pc:sldMkLst>
        <pc:spChg chg="mod">
          <ac:chgData name="Estefania Velasquez Marin" userId="7f194b41-5814-4934-ada7-100961293fb8" providerId="ADAL" clId="{59EA4A45-E3E5-4F4B-942E-BF97F6D6870B}" dt="2024-06-06T19:56:24.616" v="268" actId="1076"/>
          <ac:spMkLst>
            <pc:docMk/>
            <pc:sldMk cId="1502170333" sldId="257"/>
            <ac:spMk id="13" creationId="{1133EDE7-4BD4-BC0F-A213-667AD9B408DC}"/>
          </ac:spMkLst>
        </pc:spChg>
      </pc:sldChg>
    </pc:docChg>
  </pc:docChgLst>
  <pc:docChgLst>
    <pc:chgData name="Daniela Perez Carvajal" userId="e1dbdab7-168f-4967-91f9-38b77be8eeac" providerId="ADAL" clId="{EDC85C4F-CF78-466B-9132-F3F45E507763}"/>
    <pc:docChg chg="delSld">
      <pc:chgData name="Daniela Perez Carvajal" userId="e1dbdab7-168f-4967-91f9-38b77be8eeac" providerId="ADAL" clId="{EDC85C4F-CF78-466B-9132-F3F45E507763}" dt="2023-07-17T15:27:10.802" v="0" actId="47"/>
      <pc:docMkLst>
        <pc:docMk/>
      </pc:docMkLst>
      <pc:sldChg chg="del">
        <pc:chgData name="Daniela Perez Carvajal" userId="e1dbdab7-168f-4967-91f9-38b77be8eeac" providerId="ADAL" clId="{EDC85C4F-CF78-466B-9132-F3F45E507763}" dt="2023-07-17T15:27:10.802" v="0" actId="47"/>
        <pc:sldMkLst>
          <pc:docMk/>
          <pc:sldMk cId="429246587" sldId="257"/>
        </pc:sldMkLst>
      </pc:sldChg>
    </pc:docChg>
  </pc:docChgLst>
  <pc:docChgLst>
    <pc:chgData name="Daniela Perez Carvajal" userId="e1dbdab7-168f-4967-91f9-38b77be8eeac" providerId="ADAL" clId="{FD4F3CF2-9A97-45DE-8890-E5DDA2617E3B}"/>
    <pc:docChg chg="custSel modSld">
      <pc:chgData name="Daniela Perez Carvajal" userId="e1dbdab7-168f-4967-91f9-38b77be8eeac" providerId="ADAL" clId="{FD4F3CF2-9A97-45DE-8890-E5DDA2617E3B}" dt="2023-07-07T00:04:35.287" v="20"/>
      <pc:docMkLst>
        <pc:docMk/>
      </pc:docMkLst>
      <pc:sldChg chg="addSp delSp modSp mod">
        <pc:chgData name="Daniela Perez Carvajal" userId="e1dbdab7-168f-4967-91f9-38b77be8eeac" providerId="ADAL" clId="{FD4F3CF2-9A97-45DE-8890-E5DDA2617E3B}" dt="2023-07-07T00:04:35.287" v="20"/>
        <pc:sldMkLst>
          <pc:docMk/>
          <pc:sldMk cId="4131369295" sldId="256"/>
        </pc:sldMkLst>
        <pc:spChg chg="mod">
          <ac:chgData name="Daniela Perez Carvajal" userId="e1dbdab7-168f-4967-91f9-38b77be8eeac" providerId="ADAL" clId="{FD4F3CF2-9A97-45DE-8890-E5DDA2617E3B}" dt="2023-07-07T00:04:34.815" v="18" actId="1076"/>
          <ac:spMkLst>
            <pc:docMk/>
            <pc:sldMk cId="4131369295" sldId="256"/>
            <ac:spMk id="13" creationId="{1133EDE7-4BD4-BC0F-A213-667AD9B408DC}"/>
          </ac:spMkLst>
        </pc:spChg>
        <pc:spChg chg="del mod">
          <ac:chgData name="Daniela Perez Carvajal" userId="e1dbdab7-168f-4967-91f9-38b77be8eeac" providerId="ADAL" clId="{FD4F3CF2-9A97-45DE-8890-E5DDA2617E3B}" dt="2023-07-07T00:04:35.287" v="20"/>
          <ac:spMkLst>
            <pc:docMk/>
            <pc:sldMk cId="4131369295" sldId="256"/>
            <ac:spMk id="15" creationId="{84D343AB-680C-6385-E9A6-966A1CEC94CA}"/>
          </ac:spMkLst>
        </pc:spChg>
        <pc:picChg chg="add mod ord">
          <ac:chgData name="Daniela Perez Carvajal" userId="e1dbdab7-168f-4967-91f9-38b77be8eeac" providerId="ADAL" clId="{FD4F3CF2-9A97-45DE-8890-E5DDA2617E3B}" dt="2023-07-07T00:04:10.252" v="6" actId="167"/>
          <ac:picMkLst>
            <pc:docMk/>
            <pc:sldMk cId="4131369295" sldId="256"/>
            <ac:picMk id="3" creationId="{6B0B6E69-C4A6-0A22-5694-63893856188B}"/>
          </ac:picMkLst>
        </pc:picChg>
        <pc:picChg chg="del">
          <ac:chgData name="Daniela Perez Carvajal" userId="e1dbdab7-168f-4967-91f9-38b77be8eeac" providerId="ADAL" clId="{FD4F3CF2-9A97-45DE-8890-E5DDA2617E3B}" dt="2023-07-06T23:47:17.239" v="1" actId="478"/>
          <ac:picMkLst>
            <pc:docMk/>
            <pc:sldMk cId="4131369295" sldId="256"/>
            <ac:picMk id="5" creationId="{9A45B6A0-600A-544E-6DA2-754A6837DD6C}"/>
          </ac:picMkLst>
        </pc:picChg>
        <pc:picChg chg="del">
          <ac:chgData name="Daniela Perez Carvajal" userId="e1dbdab7-168f-4967-91f9-38b77be8eeac" providerId="ADAL" clId="{FD4F3CF2-9A97-45DE-8890-E5DDA2617E3B}" dt="2023-07-06T23:47:18.672" v="2" actId="478"/>
          <ac:picMkLst>
            <pc:docMk/>
            <pc:sldMk cId="4131369295" sldId="256"/>
            <ac:picMk id="8" creationId="{F5B26ADB-373B-A95E-BDB6-CBAD6DDF9C8B}"/>
          </ac:picMkLst>
        </pc:picChg>
        <pc:picChg chg="del">
          <ac:chgData name="Daniela Perez Carvajal" userId="e1dbdab7-168f-4967-91f9-38b77be8eeac" providerId="ADAL" clId="{FD4F3CF2-9A97-45DE-8890-E5DDA2617E3B}" dt="2023-07-06T23:47:16.424" v="0" actId="478"/>
          <ac:picMkLst>
            <pc:docMk/>
            <pc:sldMk cId="4131369295" sldId="256"/>
            <ac:picMk id="12" creationId="{C8633629-2AFB-181D-DCD2-0A6060DAB83B}"/>
          </ac:picMkLst>
        </pc:picChg>
      </pc:sldChg>
    </pc:docChg>
  </pc:docChgLst>
  <pc:docChgLst>
    <pc:chgData name="Marcela Mejia Barrientos" userId="S::marcela.mejia@haceb.com::4450b885-c755-4a89-9516-0d0216042bef" providerId="AD" clId="Web-{8DFA96FE-6054-0A86-D97F-31E91D012B40}"/>
    <pc:docChg chg="addSld modSld">
      <pc:chgData name="Marcela Mejia Barrientos" userId="S::marcela.mejia@haceb.com::4450b885-c755-4a89-9516-0d0216042bef" providerId="AD" clId="Web-{8DFA96FE-6054-0A86-D97F-31E91D012B40}" dt="2023-06-29T23:40:11.354" v="208"/>
      <pc:docMkLst>
        <pc:docMk/>
      </pc:docMkLst>
      <pc:sldChg chg="addSp delSp modSp add replId">
        <pc:chgData name="Marcela Mejia Barrientos" userId="S::marcela.mejia@haceb.com::4450b885-c755-4a89-9516-0d0216042bef" providerId="AD" clId="Web-{8DFA96FE-6054-0A86-D97F-31E91D012B40}" dt="2023-06-29T23:40:11.354" v="208"/>
        <pc:sldMkLst>
          <pc:docMk/>
          <pc:sldMk cId="429246587" sldId="257"/>
        </pc:sldMkLst>
        <pc:spChg chg="add mod">
          <ac:chgData name="Marcela Mejia Barrientos" userId="S::marcela.mejia@haceb.com::4450b885-c755-4a89-9516-0d0216042bef" providerId="AD" clId="Web-{8DFA96FE-6054-0A86-D97F-31E91D012B40}" dt="2023-06-29T23:40:11.354" v="208"/>
          <ac:spMkLst>
            <pc:docMk/>
            <pc:sldMk cId="429246587" sldId="257"/>
            <ac:spMk id="2" creationId="{70FFAD82-FC39-999E-4CD6-C9E07E4C9A12}"/>
          </ac:spMkLst>
        </pc:spChg>
        <pc:picChg chg="del">
          <ac:chgData name="Marcela Mejia Barrientos" userId="S::marcela.mejia@haceb.com::4450b885-c755-4a89-9516-0d0216042bef" providerId="AD" clId="Web-{8DFA96FE-6054-0A86-D97F-31E91D012B40}" dt="2023-06-29T22:54:04.834" v="1"/>
          <ac:picMkLst>
            <pc:docMk/>
            <pc:sldMk cId="429246587" sldId="257"/>
            <ac:picMk id="12" creationId="{C8633629-2AFB-181D-DCD2-0A6060DAB83B}"/>
          </ac:picMkLst>
        </pc:picChg>
      </pc:sldChg>
    </pc:docChg>
  </pc:docChgLst>
  <pc:docChgLst>
    <pc:chgData name="Daniela Perez Carvajal" userId="e1dbdab7-168f-4967-91f9-38b77be8eeac" providerId="ADAL" clId="{CC8E0110-F3FB-4B44-9CFE-C9956C4259FB}"/>
    <pc:docChg chg="custSel modSld">
      <pc:chgData name="Daniela Perez Carvajal" userId="e1dbdab7-168f-4967-91f9-38b77be8eeac" providerId="ADAL" clId="{CC8E0110-F3FB-4B44-9CFE-C9956C4259FB}" dt="2023-07-13T13:05:33.941" v="4" actId="962"/>
      <pc:docMkLst>
        <pc:docMk/>
      </pc:docMkLst>
      <pc:sldChg chg="addSp delSp modSp mod">
        <pc:chgData name="Daniela Perez Carvajal" userId="e1dbdab7-168f-4967-91f9-38b77be8eeac" providerId="ADAL" clId="{CC8E0110-F3FB-4B44-9CFE-C9956C4259FB}" dt="2023-07-13T13:05:33.941" v="4" actId="962"/>
        <pc:sldMkLst>
          <pc:docMk/>
          <pc:sldMk cId="4131369295" sldId="256"/>
        </pc:sldMkLst>
        <pc:picChg chg="del">
          <ac:chgData name="Daniela Perez Carvajal" userId="e1dbdab7-168f-4967-91f9-38b77be8eeac" providerId="ADAL" clId="{CC8E0110-F3FB-4B44-9CFE-C9956C4259FB}" dt="2023-07-13T13:05:27.305" v="0" actId="478"/>
          <ac:picMkLst>
            <pc:docMk/>
            <pc:sldMk cId="4131369295" sldId="256"/>
            <ac:picMk id="3" creationId="{6B0B6E69-C4A6-0A22-5694-63893856188B}"/>
          </ac:picMkLst>
        </pc:picChg>
        <pc:picChg chg="add mod ord">
          <ac:chgData name="Daniela Perez Carvajal" userId="e1dbdab7-168f-4967-91f9-38b77be8eeac" providerId="ADAL" clId="{CC8E0110-F3FB-4B44-9CFE-C9956C4259FB}" dt="2023-07-13T13:05:33.941" v="4" actId="962"/>
          <ac:picMkLst>
            <pc:docMk/>
            <pc:sldMk cId="4131369295" sldId="256"/>
            <ac:picMk id="4" creationId="{EF38FA57-685C-DEF2-340D-A3CD43FE4C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D51F0-57F9-7286-031E-CF220A9B0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52ACF-1EE6-7099-E7DA-CE5F0D096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45BAC1-2A0E-45F7-14D1-1E219F64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3505-9683-4E9F-81DF-02C5780D51B3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B61AAA-426F-6FA5-CCAF-DFA52100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61C3C8-7F71-294C-09EF-B7759412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EA0-0510-4943-99BF-FEB7E21305A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90E62-4593-08E4-173A-25750BB8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31812B-B3F1-0183-B0D3-073D5040C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E9D6D8-8997-A0DF-19ED-BB01D2A5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3505-9683-4E9F-81DF-02C5780D51B3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3DE869-F587-B7E9-F6FA-0FD6998F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973495-9330-0634-9154-11105FB0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EA0-0510-4943-99BF-FEB7E21305A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55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9AE609-0CC3-D54E-5C28-D8FA47AFD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CE66BF-3184-C356-C5D1-58F38B76B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240033-AAAC-C2AC-F13D-66A133E6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3505-9683-4E9F-81DF-02C5780D51B3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3AEB26-3E36-B4AC-E852-A349A4D4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8E0521-FFD2-25F6-DC5E-27C52F5E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EA0-0510-4943-99BF-FEB7E21305A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794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C5D22-39D4-2FF9-F9A5-346EA808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5557BC-F686-7658-50A9-99D7DBC8E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DCB2D9-BA4D-ECBA-D6EF-12EA47B9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3505-9683-4E9F-81DF-02C5780D51B3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BF25F-05C0-B4DD-2DAE-37098018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742948-E043-73F4-5F49-8FF141F1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EA0-0510-4943-99BF-FEB7E21305A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095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F98C5-F23F-E7A7-9D3C-871A6AEE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C0D0D8-9939-008A-EF30-17E91573F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E78EE6-85F7-AD92-BEC5-A0BFA5F9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3505-9683-4E9F-81DF-02C5780D51B3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B13BD-A781-4152-4778-3CF3C1DC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D416FB-9B2C-C951-7DB8-FBB1E3FD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EA0-0510-4943-99BF-FEB7E21305A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637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9AC3B-4850-2919-4A19-08D9BD6C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54A5E3-A7EB-E7C4-58D8-02A5A8A06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A725DB-50C6-7AB7-01C4-5EB64DC2C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001C4-AD53-0C69-BEEE-E166D1AA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3505-9683-4E9F-81DF-02C5780D51B3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68B3D1-EBDC-5A1C-A12E-65BFF47F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849B35-6840-71AC-EE93-50D51D3A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EA0-0510-4943-99BF-FEB7E21305A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052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509F9-410F-DFF0-DB73-9D01E2A6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01CD5D-797B-5385-4FB2-B01D039FC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82AB8F-1764-73A8-F5EB-95CE65C3F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8CD01C-D7DB-17DA-55D0-AF6C99A22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78E345-C11F-F4D9-424E-3EB6116DB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80B071-9828-AB16-F0FA-5AC63A73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3505-9683-4E9F-81DF-02C5780D51B3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585E8D-F00B-B5D5-A318-4FCA3999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55F669-A1E5-918E-02A5-E29DF219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EA0-0510-4943-99BF-FEB7E21305A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078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60D5E-9A45-6DDD-CB1F-3B4BF56B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FE0E61-6A30-1F4F-FD09-FEBCC921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3505-9683-4E9F-81DF-02C5780D51B3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CE39DB-E13C-ABEA-A14D-69615E1D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1AB341-9991-BD0F-E5C6-82576EAC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EA0-0510-4943-99BF-FEB7E21305A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501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0BFB2E-538B-74BC-3C05-2DF2CDFF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3505-9683-4E9F-81DF-02C5780D51B3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58E442-43F8-4DD9-FE86-6AEDE2B0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C8D946-0B03-4EBE-39DA-3578E03C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EA0-0510-4943-99BF-FEB7E21305A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433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DC286-C71D-9965-ECFD-DDDACBDC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32382-965D-FD11-3537-4F42B5D73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826568-290A-AFA0-63BC-46E8CD75E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E6FBBE-B8E2-5F7D-D077-D45C5E9B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3505-9683-4E9F-81DF-02C5780D51B3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10E16B-649C-8A4D-3910-7B6735C2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6EDBA7-83A0-E53B-0F24-FCC87B15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EA0-0510-4943-99BF-FEB7E21305A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361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D4CA5-FB48-756F-C7B8-8CA7A185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8BF077-45A0-367F-AD3A-851669966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AB87D5-F9C6-8853-3E24-BF03340F3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5BF269-5A5A-1492-68C6-85B0F7B3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3505-9683-4E9F-81DF-02C5780D51B3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D739DD-60BD-FD07-099C-1C0F596D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FC77E8-37E9-6958-23A4-D647FCAE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EA0-0510-4943-99BF-FEB7E21305A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844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07DD3C-D861-2B19-4027-6D916E40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D5ECD5-2DF1-577E-959C-7FDD995B6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1015EF-F31D-3A66-0317-334E3765D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A3505-9683-4E9F-81DF-02C5780D51B3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5D5556-72B4-98DA-4E35-A3C573072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E5DB1A-8EE6-8E09-A21F-EB2B3D88E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EEA0-0510-4943-99BF-FEB7E21305A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612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, Sitio web&#10;&#10;Descripción generada automáticamente">
            <a:extLst>
              <a:ext uri="{FF2B5EF4-FFF2-40B4-BE49-F238E27FC236}">
                <a16:creationId xmlns:a16="http://schemas.microsoft.com/office/drawing/2014/main" id="{EF38FA57-685C-DEF2-340D-A3CD43FE4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133EDE7-4BD4-BC0F-A213-667AD9B408DC}"/>
              </a:ext>
            </a:extLst>
          </p:cNvPr>
          <p:cNvSpPr txBox="1"/>
          <p:nvPr/>
        </p:nvSpPr>
        <p:spPr>
          <a:xfrm>
            <a:off x="4650114" y="3113529"/>
            <a:ext cx="60378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" b="1" dirty="0">
                <a:solidFill>
                  <a:srgbClr val="BBC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74AE54-80E0-6D50-A0CD-443DD9B9958B}"/>
              </a:ext>
            </a:extLst>
          </p:cNvPr>
          <p:cNvSpPr/>
          <p:nvPr/>
        </p:nvSpPr>
        <p:spPr>
          <a:xfrm>
            <a:off x="4377128" y="1409075"/>
            <a:ext cx="6310859" cy="749509"/>
          </a:xfrm>
          <a:prstGeom prst="rect">
            <a:avLst/>
          </a:prstGeom>
          <a:solidFill>
            <a:srgbClr val="FFF9F0"/>
          </a:solidFill>
          <a:ln>
            <a:solidFill>
              <a:srgbClr val="FFF9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CEC03A-73A5-5052-3F1F-89A763A6E660}"/>
              </a:ext>
            </a:extLst>
          </p:cNvPr>
          <p:cNvSpPr txBox="1"/>
          <p:nvPr/>
        </p:nvSpPr>
        <p:spPr>
          <a:xfrm>
            <a:off x="4650114" y="1409075"/>
            <a:ext cx="6037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76716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¡Bienvenida a </a:t>
            </a:r>
            <a:r>
              <a:rPr lang="es-ES" sz="4000" b="1" dirty="0">
                <a:solidFill>
                  <a:srgbClr val="BCCF0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Haceb</a:t>
            </a:r>
            <a:r>
              <a:rPr lang="es-ES" sz="4000" b="1" dirty="0">
                <a:solidFill>
                  <a:srgbClr val="76716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!</a:t>
            </a:r>
            <a:endParaRPr lang="es-CO" sz="4000" b="1" dirty="0">
              <a:solidFill>
                <a:srgbClr val="76716B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69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7E9AFFDC78814E96FA57781C372CA5" ma:contentTypeVersion="18" ma:contentTypeDescription="Crear nuevo documento." ma:contentTypeScope="" ma:versionID="9b3f93b8ae04bb5c16b5d82e3edebe02">
  <xsd:schema xmlns:xsd="http://www.w3.org/2001/XMLSchema" xmlns:xs="http://www.w3.org/2001/XMLSchema" xmlns:p="http://schemas.microsoft.com/office/2006/metadata/properties" xmlns:ns2="0ba83d16-f07d-481d-9356-a2d7ec5eb186" xmlns:ns3="26cd5718-3cf2-4b71-bec3-264512527c9a" targetNamespace="http://schemas.microsoft.com/office/2006/metadata/properties" ma:root="true" ma:fieldsID="818d4840ea32d0c4ac91e3c7ae3ca4f5" ns2:_="" ns3:_="">
    <xsd:import namespace="0ba83d16-f07d-481d-9356-a2d7ec5eb186"/>
    <xsd:import namespace="26cd5718-3cf2-4b71-bec3-264512527c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a83d16-f07d-481d-9356-a2d7ec5eb1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Etiquetas de imagen" ma:readOnly="false" ma:fieldId="{5cf76f15-5ced-4ddc-b409-7134ff3c332f}" ma:taxonomyMulti="true" ma:sspId="2893e222-a8f4-4aef-b792-d3b3105ef5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cd5718-3cf2-4b71-bec3-264512527c9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4f921f3-39a1-4bc9-8f67-0aff95109eec}" ma:internalName="TaxCatchAll" ma:showField="CatchAllData" ma:web="26cd5718-3cf2-4b71-bec3-264512527c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ba83d16-f07d-481d-9356-a2d7ec5eb186">
      <Terms xmlns="http://schemas.microsoft.com/office/infopath/2007/PartnerControls"/>
    </lcf76f155ced4ddcb4097134ff3c332f>
    <TaxCatchAll xmlns="26cd5718-3cf2-4b71-bec3-264512527c9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532F99-0903-4731-8A62-9A7ABF32E7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a83d16-f07d-481d-9356-a2d7ec5eb186"/>
    <ds:schemaRef ds:uri="26cd5718-3cf2-4b71-bec3-264512527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CBA931-1F76-46EF-B96A-4C13D411D865}">
  <ds:schemaRefs>
    <ds:schemaRef ds:uri="http://schemas.microsoft.com/office/2006/metadata/properties"/>
    <ds:schemaRef ds:uri="http://schemas.microsoft.com/office/infopath/2007/PartnerControls"/>
    <ds:schemaRef ds:uri="0ba83d16-f07d-481d-9356-a2d7ec5eb186"/>
    <ds:schemaRef ds:uri="26cd5718-3cf2-4b71-bec3-264512527c9a"/>
  </ds:schemaRefs>
</ds:datastoreItem>
</file>

<file path=customXml/itemProps3.xml><?xml version="1.0" encoding="utf-8"?>
<ds:datastoreItem xmlns:ds="http://schemas.openxmlformats.org/officeDocument/2006/customXml" ds:itemID="{E460FA34-0536-4C27-ADB9-9753B5C04C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Daniela Perez Carvajal</dc:creator>
  <cp:lastModifiedBy>Mateo Carvajal Vergara</cp:lastModifiedBy>
  <cp:revision>4</cp:revision>
  <dcterms:created xsi:type="dcterms:W3CDTF">2023-04-11T15:46:29Z</dcterms:created>
  <dcterms:modified xsi:type="dcterms:W3CDTF">2024-06-19T15:06:47Z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0x010100777E9AFFDC78814E96FA57781C372CA5</vt:lpwstr>
  </property>
  <property fmtid="{D5CDD505-2E9C-101B-9397-08002B2CF9AE}" pid="3" name="MediaServiceImageTags">
    <vt:lpwstr/>
  </property>
</Properties>
</file>