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7" r:id="rId2"/>
    <p:sldId id="257" r:id="rId3"/>
    <p:sldId id="362" r:id="rId4"/>
    <p:sldId id="259" r:id="rId5"/>
    <p:sldId id="278" r:id="rId6"/>
    <p:sldId id="361" r:id="rId7"/>
    <p:sldId id="349" r:id="rId8"/>
    <p:sldId id="364" r:id="rId9"/>
    <p:sldId id="350" r:id="rId10"/>
    <p:sldId id="351" r:id="rId11"/>
    <p:sldId id="366" r:id="rId12"/>
    <p:sldId id="367" r:id="rId13"/>
    <p:sldId id="373" r:id="rId14"/>
    <p:sldId id="368" r:id="rId15"/>
    <p:sldId id="369" r:id="rId16"/>
    <p:sldId id="370" r:id="rId17"/>
    <p:sldId id="371" r:id="rId18"/>
    <p:sldId id="292" r:id="rId19"/>
    <p:sldId id="287" r:id="rId20"/>
    <p:sldId id="288" r:id="rId21"/>
    <p:sldId id="374" r:id="rId22"/>
    <p:sldId id="375" r:id="rId23"/>
    <p:sldId id="291" r:id="rId24"/>
    <p:sldId id="294" r:id="rId25"/>
    <p:sldId id="293" r:id="rId26"/>
    <p:sldId id="295" r:id="rId27"/>
    <p:sldId id="376" r:id="rId28"/>
  </p:sldIdLst>
  <p:sldSz cx="12192000" cy="6858000"/>
  <p:notesSz cx="6858000" cy="9144000"/>
  <p:embeddedFontLst>
    <p:embeddedFont>
      <p:font typeface="Montserrat Light" panose="00000400000000000000" pitchFamily="2" charset="0"/>
      <p:regular r:id="rId31"/>
      <p:italic r:id="rId32"/>
    </p:embeddedFont>
    <p:embeddedFont>
      <p:font typeface="Montserrat SemiBold" panose="00000700000000000000" pitchFamily="2" charset="0"/>
      <p:bold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DB3"/>
    <a:srgbClr val="2C24F7"/>
    <a:srgbClr val="151338"/>
    <a:srgbClr val="CD1CC0"/>
    <a:srgbClr val="9C24F2"/>
    <a:srgbClr val="4B57FF"/>
    <a:srgbClr val="F0F2F6"/>
    <a:srgbClr val="F2F0F5"/>
    <a:srgbClr val="D77FFF"/>
    <a:srgbClr val="E7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CABCC91D-14D1-4E23-94ED-DCA60B548A01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5333994" y="2285999"/>
            <a:ext cx="2286000" cy="2286000"/>
          </a:xfrm>
          <a:prstGeom prst="rtTriangl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209DC6B8-6BEB-48F6-A36F-7D9A6F3693E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905999" y="-1"/>
            <a:ext cx="2286000" cy="2286000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3730A383-044C-4A14-AAC5-D284A97B9708}"/>
              </a:ext>
            </a:extLst>
          </p:cNvPr>
          <p:cNvSpPr/>
          <p:nvPr userDrawn="1"/>
        </p:nvSpPr>
        <p:spPr>
          <a:xfrm>
            <a:off x="5333998" y="-1"/>
            <a:ext cx="2286000" cy="2286000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B1FE6A0B-D095-4190-AAE7-07FCC6BFD620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5333998" y="4572000"/>
            <a:ext cx="2286000" cy="2286000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38C03078-79CB-41E3-BB46-953069BAFACC}"/>
              </a:ext>
            </a:extLst>
          </p:cNvPr>
          <p:cNvSpPr/>
          <p:nvPr userDrawn="1"/>
        </p:nvSpPr>
        <p:spPr>
          <a:xfrm>
            <a:off x="7619998" y="4572000"/>
            <a:ext cx="2286000" cy="2286000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3" name="원형: 비어 있음 62">
            <a:extLst>
              <a:ext uri="{FF2B5EF4-FFF2-40B4-BE49-F238E27FC236}">
                <a16:creationId xmlns:a16="http://schemas.microsoft.com/office/drawing/2014/main" id="{E68CF6D9-417B-43AB-A159-15D810035E08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905999" y="2285999"/>
            <a:ext cx="2286000" cy="2286000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47A64F4-056F-4DCD-A556-A6D65EBFDCF5}"/>
              </a:ext>
            </a:extLst>
          </p:cNvPr>
          <p:cNvSpPr/>
          <p:nvPr userDrawn="1"/>
        </p:nvSpPr>
        <p:spPr>
          <a:xfrm>
            <a:off x="7619998" y="-1"/>
            <a:ext cx="2286000" cy="2286000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3F648B3-F46D-49F9-8D95-6ED78203CD7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906002" y="4571997"/>
            <a:ext cx="2285998" cy="2286000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7" name="그림 개체 틀 17">
            <a:extLst>
              <a:ext uri="{FF2B5EF4-FFF2-40B4-BE49-F238E27FC236}">
                <a16:creationId xmlns:a16="http://schemas.microsoft.com/office/drawing/2014/main" id="{CBC452B8-2378-40CC-A1CF-6B855B6EDD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19993" y="457200"/>
            <a:ext cx="3429004" cy="198119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8" name="그림 개체 틀 17">
            <a:extLst>
              <a:ext uri="{FF2B5EF4-FFF2-40B4-BE49-F238E27FC236}">
                <a16:creationId xmlns:a16="http://schemas.microsoft.com/office/drawing/2014/main" id="{344AD7AE-B81C-4E87-A7D2-4352FD21BB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19993" y="2438399"/>
            <a:ext cx="3429004" cy="198119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9" name="그림 개체 틀 17">
            <a:extLst>
              <a:ext uri="{FF2B5EF4-FFF2-40B4-BE49-F238E27FC236}">
                <a16:creationId xmlns:a16="http://schemas.microsoft.com/office/drawing/2014/main" id="{77BBD477-BDC9-4FD9-87A6-2FE46901C5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19993" y="4419597"/>
            <a:ext cx="3429004" cy="198119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2"/>
            <a:extLst>
              <a:ext uri="{FF2B5EF4-FFF2-40B4-BE49-F238E27FC236}">
                <a16:creationId xmlns:a16="http://schemas.microsoft.com/office/drawing/2014/main" id="{C9C7E2BB-3938-40FB-954D-FAE88114A8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594821A9-994E-4BB8-A711-8E9415EEBE2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액자 72">
            <a:extLst>
              <a:ext uri="{FF2B5EF4-FFF2-40B4-BE49-F238E27FC236}">
                <a16:creationId xmlns:a16="http://schemas.microsoft.com/office/drawing/2014/main" id="{F2DCDA33-5917-4949-B79E-B3E7A60C62F9}"/>
              </a:ext>
            </a:extLst>
          </p:cNvPr>
          <p:cNvSpPr/>
          <p:nvPr userDrawn="1"/>
        </p:nvSpPr>
        <p:spPr>
          <a:xfrm>
            <a:off x="0" y="4572000"/>
            <a:ext cx="2286000" cy="2286000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09710" y="1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 rot="10800000">
            <a:off x="10809710" y="1376113"/>
            <a:ext cx="1376111" cy="1376111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F45A918-7C55-4B3D-BFC7-E0EB3FA88A1F}"/>
              </a:ext>
            </a:extLst>
          </p:cNvPr>
          <p:cNvSpPr/>
          <p:nvPr userDrawn="1"/>
        </p:nvSpPr>
        <p:spPr>
          <a:xfrm rot="10800000">
            <a:off x="-6179" y="2729667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6179" y="4105778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C381010-192B-4395-B7BE-95BC4CA538E3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-6179" y="5481889"/>
            <a:ext cx="1376111" cy="1376111"/>
          </a:xfrm>
          <a:prstGeom prst="rtTriangle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34CC8B1-93EC-4973-99B8-1B40B79DCDA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815890" y="2752224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154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 flipH="1" flipV="1">
            <a:off x="8017306" y="0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0" y="5481889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2752222" y="5481888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 flipV="1">
            <a:off x="1376111" y="5481889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0915210-6620-4CF0-95C9-DA793FCB5C66}"/>
              </a:ext>
            </a:extLst>
          </p:cNvPr>
          <p:cNvSpPr/>
          <p:nvPr userDrawn="1"/>
        </p:nvSpPr>
        <p:spPr>
          <a:xfrm flipH="1" flipV="1">
            <a:off x="10815889" y="0"/>
            <a:ext cx="1376111" cy="1376111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C381010-192B-4395-B7BE-95BC4CA538E3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9416597" y="0"/>
            <a:ext cx="1376111" cy="1376111"/>
          </a:xfrm>
          <a:prstGeom prst="rtTriangle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06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894FDDA6-44F5-4D7F-B1F6-8E2DDAF696B4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2752222" y="0"/>
            <a:ext cx="1376111" cy="1376111"/>
          </a:xfrm>
          <a:prstGeom prst="diamond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 flipV="1">
            <a:off x="1376111" y="0"/>
            <a:ext cx="1376111" cy="1376111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0" y="1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8E4F073-4ED4-48DE-8C63-BA7D6941C7FB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8063668" y="5481889"/>
            <a:ext cx="1376111" cy="1376111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 flipV="1">
            <a:off x="10815889" y="5481889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34CC8B1-93EC-4973-99B8-1B40B79DCDAB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9439780" y="5481889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0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815889" y="2729667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 rot="16200000" flipH="1" flipV="1">
            <a:off x="10815889" y="5481889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468CAC-0A2A-4D63-99DE-DB0577D8B00A}"/>
              </a:ext>
            </a:extLst>
          </p:cNvPr>
          <p:cNvSpPr/>
          <p:nvPr userDrawn="1"/>
        </p:nvSpPr>
        <p:spPr>
          <a:xfrm rot="16200000" flipH="1" flipV="1">
            <a:off x="10815889" y="4105778"/>
            <a:ext cx="1376111" cy="1376111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E5ED771-3491-4DE8-BC4D-1800096DF650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1376111"/>
            <a:ext cx="1376111" cy="1376111"/>
          </a:xfrm>
          <a:prstGeom prst="diamond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0915210-6620-4CF0-95C9-DA793FCB5C66}"/>
              </a:ext>
            </a:extLst>
          </p:cNvPr>
          <p:cNvSpPr/>
          <p:nvPr userDrawn="1"/>
        </p:nvSpPr>
        <p:spPr>
          <a:xfrm rot="5400000" flipH="1" flipV="1">
            <a:off x="0" y="0"/>
            <a:ext cx="1376111" cy="1376111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2752222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49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512C81-11CC-43D6-BAD3-5839AD5EEA7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" y="2729668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9BB2A72-9384-45FD-888C-88E002CB1E88}"/>
              </a:ext>
            </a:extLst>
          </p:cNvPr>
          <p:cNvSpPr/>
          <p:nvPr userDrawn="1"/>
        </p:nvSpPr>
        <p:spPr>
          <a:xfrm rot="5400000" flipH="1">
            <a:off x="1" y="4105779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 rot="5400000" flipH="1">
            <a:off x="1" y="5481889"/>
            <a:ext cx="1376111" cy="1376111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F45A918-7C55-4B3D-BFC7-E0EB3FA88A1F}"/>
              </a:ext>
            </a:extLst>
          </p:cNvPr>
          <p:cNvSpPr/>
          <p:nvPr userDrawn="1"/>
        </p:nvSpPr>
        <p:spPr>
          <a:xfrm rot="16200000" flipH="1" flipV="1">
            <a:off x="10815889" y="1376112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10815889" y="2752223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09C533-DF26-4CDB-813F-A8FABC19369D}"/>
              </a:ext>
            </a:extLst>
          </p:cNvPr>
          <p:cNvSpPr/>
          <p:nvPr userDrawn="1"/>
        </p:nvSpPr>
        <p:spPr>
          <a:xfrm rot="16200000" flipH="1" flipV="1">
            <a:off x="10815889" y="1"/>
            <a:ext cx="1376111" cy="1376111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4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F58F59A-D730-4B8F-94CD-AF4CAAA9D3D8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752224" y="1"/>
            <a:ext cx="1376111" cy="1376111"/>
          </a:xfrm>
          <a:prstGeom prst="rtTriangl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CEB7362-85A4-4348-ADFD-D60395CE767A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1376114" y="0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E5ED771-3491-4DE8-BC4D-1800096DF650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9439778" y="5481889"/>
            <a:ext cx="1376111" cy="1376111"/>
          </a:xfrm>
          <a:prstGeom prst="diamond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0915210-6620-4CF0-95C9-DA793FCB5C66}"/>
              </a:ext>
            </a:extLst>
          </p:cNvPr>
          <p:cNvSpPr/>
          <p:nvPr userDrawn="1"/>
        </p:nvSpPr>
        <p:spPr>
          <a:xfrm flipV="1">
            <a:off x="10815889" y="5481889"/>
            <a:ext cx="1376111" cy="1376111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8063667" y="5481889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6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>
            <a:off x="5176124" y="0"/>
            <a:ext cx="1501221" cy="150122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512C81-11CC-43D6-BAD3-5839AD5EEA77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0" y="1116531"/>
            <a:ext cx="5741468" cy="5741468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13F0173A-3652-41C7-819F-4273D9FA9A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7234" y="1197002"/>
            <a:ext cx="4464000" cy="446399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AB59CA61-382D-4987-8A8E-2B737FAA0245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0815889" y="5481889"/>
            <a:ext cx="1376111" cy="1376111"/>
          </a:xfrm>
          <a:prstGeom prst="rtTriangle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24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9BB2A72-9384-45FD-888C-88E002CB1E88}"/>
              </a:ext>
            </a:extLst>
          </p:cNvPr>
          <p:cNvSpPr/>
          <p:nvPr userDrawn="1"/>
        </p:nvSpPr>
        <p:spPr>
          <a:xfrm>
            <a:off x="0" y="0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8E4F073-4ED4-48DE-8C63-BA7D6941C7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0" y="3098799"/>
            <a:ext cx="3759200" cy="3759200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C381010-192B-4395-B7BE-95BC4CA538E3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5840110" y="5481889"/>
            <a:ext cx="1376111" cy="1376111"/>
          </a:xfrm>
          <a:prstGeom prst="rtTriangle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B7FE90FD-4A80-422F-B5EE-028C32B9AC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76110" y="3411788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9CEE020F-139A-47DB-98D5-A5D49648F19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76110" y="1035049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9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D2BD3708-D3E1-46F6-A2FF-1F17C5DCDCA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0442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C905E022-9A61-4FAA-A7C0-31AE0B2780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40071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C8DFD3F6-6E7A-4E91-9579-9F578E3965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571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3A5C823D-1B24-4B51-BD62-B212B85CEA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11362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5B0D12B-9883-4FA7-A42E-EF034863AEC6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815889" y="0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3752EB1B-3765-40A9-81C0-3B9D5049BC5E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8063666" y="1"/>
            <a:ext cx="1376111" cy="1376111"/>
          </a:xfrm>
          <a:prstGeom prst="rtTriangl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F94E42E-DD35-42C0-8259-DAB02AA09036}"/>
              </a:ext>
            </a:extLst>
          </p:cNvPr>
          <p:cNvSpPr>
            <a:spLocks noChangeAspect="1"/>
          </p:cNvSpPr>
          <p:nvPr userDrawn="1"/>
        </p:nvSpPr>
        <p:spPr>
          <a:xfrm rot="5400000" flipV="1">
            <a:off x="9439778" y="0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DCC4BF0E-796B-437E-B6E8-E58AF7A640CD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1376112" y="5481889"/>
            <a:ext cx="1376111" cy="1376111"/>
          </a:xfrm>
          <a:prstGeom prst="diamond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44C3F5A9-6BFE-4F73-AD40-609E1AA5F42B}"/>
              </a:ext>
            </a:extLst>
          </p:cNvPr>
          <p:cNvSpPr/>
          <p:nvPr userDrawn="1"/>
        </p:nvSpPr>
        <p:spPr>
          <a:xfrm flipH="1" flipV="1">
            <a:off x="1" y="5481889"/>
            <a:ext cx="1376111" cy="1376111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5929FCC3-D70D-445A-98EE-13BAA87746A8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2752223" y="5481889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75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" y="0"/>
            <a:ext cx="4711700" cy="4711700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>
            <a:off x="4711699" y="4474700"/>
            <a:ext cx="2383300" cy="2383300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1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A376FB56-E53C-445C-B500-7FAF04C048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58900" y="3752852"/>
            <a:ext cx="33528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525C6B82-35FA-4694-9E37-0D170AF20C3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8900" y="1358901"/>
            <a:ext cx="33528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685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>
            <a:off x="-5" y="1376109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8E4F073-4ED4-48DE-8C63-BA7D6941C7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8" y="4105780"/>
            <a:ext cx="1376111" cy="1376111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CEB7362-85A4-4348-ADFD-D60395CE767A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1" y="-1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5481889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 rot="5400000">
            <a:off x="0" y="2752217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4DDAD56-8FC5-4778-8D63-B2E2606DFDDA}"/>
              </a:ext>
            </a:extLst>
          </p:cNvPr>
          <p:cNvSpPr/>
          <p:nvPr userDrawn="1"/>
        </p:nvSpPr>
        <p:spPr>
          <a:xfrm rot="5400000">
            <a:off x="0" y="4105780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69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468CAC-0A2A-4D63-99DE-DB0577D8B00A}"/>
              </a:ext>
            </a:extLst>
          </p:cNvPr>
          <p:cNvSpPr/>
          <p:nvPr userDrawn="1"/>
        </p:nvSpPr>
        <p:spPr>
          <a:xfrm>
            <a:off x="0" y="0"/>
            <a:ext cx="1376111" cy="1376111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4105776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 rot="16200000">
            <a:off x="10815889" y="5481889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34CC8B1-93EC-4973-99B8-1B40B79DCDA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0" y="1376110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9602AA8B-6736-4640-ACDB-B6C76CA8F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0699" y="1752600"/>
            <a:ext cx="11150601" cy="309215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38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>
            <a:off x="0" y="2548233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512C81-11CC-43D6-BAD3-5839AD5EEA77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0" y="5481888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>
            <a:off x="10815889" y="2995934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0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39DF3335-BA6E-45F3-BA87-FF247FF25E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8396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5E17D2D7-F614-4A35-B318-278F2FD752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1740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F5484E36-6C71-4318-978F-585DFA1FC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95084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33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>
            <a:off x="10830380" y="4105779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512C81-11CC-43D6-BAD3-5839AD5EEA77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1" y="4128332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9BB2A72-9384-45FD-888C-88E002CB1E88}"/>
              </a:ext>
            </a:extLst>
          </p:cNvPr>
          <p:cNvSpPr/>
          <p:nvPr userDrawn="1"/>
        </p:nvSpPr>
        <p:spPr>
          <a:xfrm rot="5400000">
            <a:off x="0" y="1376111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CEB7362-85A4-4348-ADFD-D60395CE767A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90" y="5481890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22FA65C-2C7A-4BC1-8456-FC09986B1C23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10815888" y="2729667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F45A918-7C55-4B3D-BFC7-E0EB3FA88A1F}"/>
              </a:ext>
            </a:extLst>
          </p:cNvPr>
          <p:cNvSpPr/>
          <p:nvPr userDrawn="1"/>
        </p:nvSpPr>
        <p:spPr>
          <a:xfrm>
            <a:off x="0" y="0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11">
            <a:extLst>
              <a:ext uri="{FF2B5EF4-FFF2-40B4-BE49-F238E27FC236}">
                <a16:creationId xmlns:a16="http://schemas.microsoft.com/office/drawing/2014/main" id="{C3D3D951-1C1F-496E-A422-CFAE354423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6E1296A-ABD3-4823-8C86-2A44BFFE17BF}"/>
              </a:ext>
            </a:extLst>
          </p:cNvPr>
          <p:cNvSpPr/>
          <p:nvPr userDrawn="1"/>
        </p:nvSpPr>
        <p:spPr>
          <a:xfrm rot="5400000">
            <a:off x="0" y="2752286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79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512C81-11CC-43D6-BAD3-5839AD5EEA77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2752223" y="0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9BB2A72-9384-45FD-888C-88E002CB1E88}"/>
              </a:ext>
            </a:extLst>
          </p:cNvPr>
          <p:cNvSpPr/>
          <p:nvPr userDrawn="1"/>
        </p:nvSpPr>
        <p:spPr>
          <a:xfrm>
            <a:off x="1376112" y="0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>
            <a:off x="2" y="0"/>
            <a:ext cx="1376111" cy="1376111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F45A918-7C55-4B3D-BFC7-E0EB3FA88A1F}"/>
              </a:ext>
            </a:extLst>
          </p:cNvPr>
          <p:cNvSpPr/>
          <p:nvPr userDrawn="1"/>
        </p:nvSpPr>
        <p:spPr>
          <a:xfrm>
            <a:off x="8063667" y="5481889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E5ED771-3491-4DE8-BC4D-1800096DF65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5481889"/>
            <a:ext cx="1376111" cy="1376111"/>
          </a:xfrm>
          <a:prstGeom prst="diamond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39778" y="5481889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5">
            <a:extLst>
              <a:ext uri="{FF2B5EF4-FFF2-40B4-BE49-F238E27FC236}">
                <a16:creationId xmlns:a16="http://schemas.microsoft.com/office/drawing/2014/main" id="{E3864BB0-3B96-41B2-AD08-24C6023A8A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57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894FDDA6-44F5-4D7F-B1F6-8E2DDAF696B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0"/>
            <a:ext cx="1376111" cy="1376111"/>
          </a:xfrm>
          <a:prstGeom prst="diamond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F58F59A-D730-4B8F-94CD-AF4CAAA9D3D8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8063666" y="0"/>
            <a:ext cx="1376111" cy="1376111"/>
          </a:xfrm>
          <a:prstGeom prst="rtTriangl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8E4F073-4ED4-48DE-8C63-BA7D6941C7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39778" y="0"/>
            <a:ext cx="1376111" cy="1376111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22FA65C-2C7A-4BC1-8456-FC09986B1C23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1376112" y="5481889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09C533-DF26-4CDB-813F-A8FABC19369D}"/>
              </a:ext>
            </a:extLst>
          </p:cNvPr>
          <p:cNvSpPr/>
          <p:nvPr userDrawn="1"/>
        </p:nvSpPr>
        <p:spPr>
          <a:xfrm>
            <a:off x="2752223" y="5481889"/>
            <a:ext cx="1376111" cy="1376111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34CC8B1-93EC-4973-99B8-1B40B79DCDA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" y="5481889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그림 개체 틀 8">
            <a:extLst>
              <a:ext uri="{FF2B5EF4-FFF2-40B4-BE49-F238E27FC236}">
                <a16:creationId xmlns:a16="http://schemas.microsoft.com/office/drawing/2014/main" id="{AF13D2A9-FFBC-48E8-84BE-CC85744FBE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867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B5306507-2616-407F-B759-93B1A3B22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1C9F1A3D-8C05-4434-B9B5-50B11871DE4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0" y="5481889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>
            <a:off x="0" y="4105777"/>
            <a:ext cx="1376111" cy="1376111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F45A918-7C55-4B3D-BFC7-E0EB3FA88A1F}"/>
              </a:ext>
            </a:extLst>
          </p:cNvPr>
          <p:cNvSpPr/>
          <p:nvPr userDrawn="1"/>
        </p:nvSpPr>
        <p:spPr>
          <a:xfrm>
            <a:off x="10815889" y="2752223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1376112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C381010-192B-4395-B7BE-95BC4CA538E3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10815889" y="1"/>
            <a:ext cx="1376111" cy="1376111"/>
          </a:xfrm>
          <a:prstGeom prst="rtTriangle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34CC8B1-93EC-4973-99B8-1B40B79DCDA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178" y="2729666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709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063667" y="0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>
            <a:off x="2798583" y="5481889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1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>
            <a:off x="9439778" y="0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0915210-6620-4CF0-95C9-DA793FCB5C66}"/>
              </a:ext>
            </a:extLst>
          </p:cNvPr>
          <p:cNvSpPr/>
          <p:nvPr userDrawn="1"/>
        </p:nvSpPr>
        <p:spPr>
          <a:xfrm>
            <a:off x="0" y="5481889"/>
            <a:ext cx="1376111" cy="1376111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C381010-192B-4395-B7BE-95BC4CA538E3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1399292" y="5481889"/>
            <a:ext cx="1376111" cy="1376111"/>
          </a:xfrm>
          <a:prstGeom prst="rtTriangle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9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894FDDA6-44F5-4D7F-B1F6-8E2DDAF696B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0815889" y="5481889"/>
            <a:ext cx="1376111" cy="1376111"/>
          </a:xfrm>
          <a:prstGeom prst="diamond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>
            <a:off x="9439778" y="5481889"/>
            <a:ext cx="1376111" cy="1376111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8063667" y="5481888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8E4F073-4ED4-48DE-8C63-BA7D6941C7FB}"/>
              </a:ext>
            </a:extLst>
          </p:cNvPr>
          <p:cNvSpPr>
            <a:spLocks noChangeAspect="1"/>
          </p:cNvSpPr>
          <p:nvPr userDrawn="1"/>
        </p:nvSpPr>
        <p:spPr>
          <a:xfrm rot="5400000" flipH="1">
            <a:off x="2752221" y="0"/>
            <a:ext cx="1376111" cy="1376111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 flipH="1">
            <a:off x="0" y="0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34CC8B1-93EC-4973-99B8-1B40B79DCDA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376111" y="0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90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1376111" cy="1376111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 rot="5400000" flipV="1">
            <a:off x="0" y="2752222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468CAC-0A2A-4D63-99DE-DB0577D8B00A}"/>
              </a:ext>
            </a:extLst>
          </p:cNvPr>
          <p:cNvSpPr/>
          <p:nvPr userDrawn="1"/>
        </p:nvSpPr>
        <p:spPr>
          <a:xfrm rot="5400000" flipV="1">
            <a:off x="0" y="1376111"/>
            <a:ext cx="1376111" cy="1376111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E5ED771-3491-4DE8-BC4D-1800096DF650}"/>
              </a:ext>
            </a:extLst>
          </p:cNvPr>
          <p:cNvSpPr>
            <a:spLocks noChangeAspect="1"/>
          </p:cNvSpPr>
          <p:nvPr userDrawn="1"/>
        </p:nvSpPr>
        <p:spPr>
          <a:xfrm>
            <a:off x="10815889" y="4105778"/>
            <a:ext cx="1376111" cy="1376111"/>
          </a:xfrm>
          <a:prstGeom prst="diamond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0915210-6620-4CF0-95C9-DA793FCB5C66}"/>
              </a:ext>
            </a:extLst>
          </p:cNvPr>
          <p:cNvSpPr/>
          <p:nvPr userDrawn="1"/>
        </p:nvSpPr>
        <p:spPr>
          <a:xfrm rot="5400000">
            <a:off x="10815889" y="5481889"/>
            <a:ext cx="1376111" cy="1376111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>
            <a:off x="10815889" y="2729667"/>
            <a:ext cx="1376111" cy="1376111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81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4512C81-11CC-43D6-BAD3-5839AD5EEA7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1093116" y="0"/>
            <a:ext cx="1098884" cy="1098884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9BB2A72-9384-45FD-888C-88E002CB1E88}"/>
              </a:ext>
            </a:extLst>
          </p:cNvPr>
          <p:cNvSpPr/>
          <p:nvPr userDrawn="1"/>
        </p:nvSpPr>
        <p:spPr>
          <a:xfrm rot="16200000">
            <a:off x="11093116" y="1098884"/>
            <a:ext cx="1098884" cy="1098884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4852C48-5231-4D4E-B485-F052DF12F99E}"/>
              </a:ext>
            </a:extLst>
          </p:cNvPr>
          <p:cNvSpPr/>
          <p:nvPr userDrawn="1"/>
        </p:nvSpPr>
        <p:spPr>
          <a:xfrm rot="16200000">
            <a:off x="11093116" y="2197768"/>
            <a:ext cx="1098884" cy="1098884"/>
          </a:xfrm>
          <a:prstGeom prst="frame">
            <a:avLst>
              <a:gd name="adj1" fmla="val 32256"/>
            </a:avLst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F45A918-7C55-4B3D-BFC7-E0EB3FA88A1F}"/>
              </a:ext>
            </a:extLst>
          </p:cNvPr>
          <p:cNvSpPr/>
          <p:nvPr userDrawn="1"/>
        </p:nvSpPr>
        <p:spPr>
          <a:xfrm rot="16200000">
            <a:off x="2" y="4660232"/>
            <a:ext cx="1098884" cy="1098884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2" y="3561347"/>
            <a:ext cx="1098884" cy="1098884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09C533-DF26-4CDB-813F-A8FABC19369D}"/>
              </a:ext>
            </a:extLst>
          </p:cNvPr>
          <p:cNvSpPr/>
          <p:nvPr userDrawn="1"/>
        </p:nvSpPr>
        <p:spPr>
          <a:xfrm rot="16200000">
            <a:off x="2" y="5759116"/>
            <a:ext cx="1098884" cy="1098884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850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389133C-2B8D-4648-8A33-2579A0E5391E}"/>
              </a:ext>
            </a:extLst>
          </p:cNvPr>
          <p:cNvSpPr>
            <a:spLocks noChangeAspect="1"/>
          </p:cNvSpPr>
          <p:nvPr userDrawn="1"/>
        </p:nvSpPr>
        <p:spPr>
          <a:xfrm>
            <a:off x="11062636" y="5728636"/>
            <a:ext cx="1129364" cy="1129364"/>
          </a:xfrm>
          <a:custGeom>
            <a:avLst/>
            <a:gdLst>
              <a:gd name="connsiteX0" fmla="*/ 0 w 900000"/>
              <a:gd name="connsiteY0" fmla="*/ 0 h 900000"/>
              <a:gd name="connsiteX1" fmla="*/ 900000 w 900000"/>
              <a:gd name="connsiteY1" fmla="*/ 0 h 900000"/>
              <a:gd name="connsiteX2" fmla="*/ 0 w 900000"/>
              <a:gd name="connsiteY2" fmla="*/ 900000 h 900000"/>
              <a:gd name="connsiteX3" fmla="*/ 0 w 900000"/>
              <a:gd name="connsiteY3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00" h="900000">
                <a:moveTo>
                  <a:pt x="0" y="0"/>
                </a:moveTo>
                <a:lnTo>
                  <a:pt x="900000" y="0"/>
                </a:lnTo>
                <a:cubicBezTo>
                  <a:pt x="900000" y="497056"/>
                  <a:pt x="497056" y="900000"/>
                  <a:pt x="0" y="90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F58F59A-D730-4B8F-94CD-AF4CAAA9D3D8}"/>
              </a:ext>
            </a:extLst>
          </p:cNvPr>
          <p:cNvSpPr>
            <a:spLocks noChangeAspect="1"/>
          </p:cNvSpPr>
          <p:nvPr userDrawn="1"/>
        </p:nvSpPr>
        <p:spPr>
          <a:xfrm rot="16200000" flipH="1">
            <a:off x="8803907" y="5728635"/>
            <a:ext cx="1129364" cy="1129364"/>
          </a:xfrm>
          <a:prstGeom prst="rtTriangl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CEB7362-85A4-4348-ADFD-D60395CE767A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933272" y="5728636"/>
            <a:ext cx="1129363" cy="1129364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E5ED771-3491-4DE8-BC4D-1800096DF65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29366" y="1"/>
            <a:ext cx="1129364" cy="1129364"/>
          </a:xfrm>
          <a:prstGeom prst="diamond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0915210-6620-4CF0-95C9-DA793FCB5C66}"/>
              </a:ext>
            </a:extLst>
          </p:cNvPr>
          <p:cNvSpPr/>
          <p:nvPr userDrawn="1"/>
        </p:nvSpPr>
        <p:spPr>
          <a:xfrm>
            <a:off x="2258730" y="1"/>
            <a:ext cx="1129364" cy="1129364"/>
          </a:xfrm>
          <a:prstGeom prst="frame">
            <a:avLst>
              <a:gd name="adj1" fmla="val 32256"/>
            </a:avLst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134844C7-1722-4B90-BA4A-27B63024D93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2" y="1"/>
            <a:ext cx="1129364" cy="1129364"/>
          </a:xfrm>
          <a:prstGeom prst="donu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55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8CE7339-CA37-414B-9401-58EEB900B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D97716C-DEC3-4489-A18C-1404F38348A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FA6DD1D-63F0-432C-A4A1-3189E3889B01}"/>
              </a:ext>
            </a:extLst>
          </p:cNvPr>
          <p:cNvSpPr/>
          <p:nvPr userDrawn="1"/>
        </p:nvSpPr>
        <p:spPr>
          <a:xfrm flipH="1" flipV="1">
            <a:off x="10815889" y="4105780"/>
            <a:ext cx="1376111" cy="1376111"/>
          </a:xfrm>
          <a:custGeom>
            <a:avLst/>
            <a:gdLst>
              <a:gd name="connsiteX0" fmla="*/ 0 w 4411134"/>
              <a:gd name="connsiteY0" fmla="*/ 3657600 h 4572000"/>
              <a:gd name="connsiteX1" fmla="*/ 4411134 w 4411134"/>
              <a:gd name="connsiteY1" fmla="*/ 3657600 h 4572000"/>
              <a:gd name="connsiteX2" fmla="*/ 4411134 w 4411134"/>
              <a:gd name="connsiteY2" fmla="*/ 4572000 h 4572000"/>
              <a:gd name="connsiteX3" fmla="*/ 0 w 4411134"/>
              <a:gd name="connsiteY3" fmla="*/ 4572000 h 4572000"/>
              <a:gd name="connsiteX4" fmla="*/ 0 w 4411134"/>
              <a:gd name="connsiteY4" fmla="*/ 1828800 h 4572000"/>
              <a:gd name="connsiteX5" fmla="*/ 4411134 w 4411134"/>
              <a:gd name="connsiteY5" fmla="*/ 1828800 h 4572000"/>
              <a:gd name="connsiteX6" fmla="*/ 4411134 w 4411134"/>
              <a:gd name="connsiteY6" fmla="*/ 2743200 h 4572000"/>
              <a:gd name="connsiteX7" fmla="*/ 0 w 4411134"/>
              <a:gd name="connsiteY7" fmla="*/ 2743200 h 4572000"/>
              <a:gd name="connsiteX8" fmla="*/ 0 w 4411134"/>
              <a:gd name="connsiteY8" fmla="*/ 0 h 4572000"/>
              <a:gd name="connsiteX9" fmla="*/ 4411134 w 4411134"/>
              <a:gd name="connsiteY9" fmla="*/ 0 h 4572000"/>
              <a:gd name="connsiteX10" fmla="*/ 4411134 w 4411134"/>
              <a:gd name="connsiteY10" fmla="*/ 914400 h 4572000"/>
              <a:gd name="connsiteX11" fmla="*/ 0 w 4411134"/>
              <a:gd name="connsiteY11" fmla="*/ 9144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1134" h="4572000">
                <a:moveTo>
                  <a:pt x="0" y="3657600"/>
                </a:moveTo>
                <a:lnTo>
                  <a:pt x="4411134" y="3657600"/>
                </a:lnTo>
                <a:lnTo>
                  <a:pt x="4411134" y="4572000"/>
                </a:lnTo>
                <a:lnTo>
                  <a:pt x="0" y="4572000"/>
                </a:lnTo>
                <a:close/>
                <a:moveTo>
                  <a:pt x="0" y="1828800"/>
                </a:moveTo>
                <a:lnTo>
                  <a:pt x="4411134" y="1828800"/>
                </a:lnTo>
                <a:lnTo>
                  <a:pt x="4411134" y="2743200"/>
                </a:lnTo>
                <a:lnTo>
                  <a:pt x="0" y="2743200"/>
                </a:lnTo>
                <a:close/>
                <a:moveTo>
                  <a:pt x="0" y="0"/>
                </a:moveTo>
                <a:lnTo>
                  <a:pt x="4411134" y="0"/>
                </a:lnTo>
                <a:lnTo>
                  <a:pt x="441113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8E4F073-4ED4-48DE-8C63-BA7D6941C7FB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" y="1376109"/>
            <a:ext cx="1376111" cy="1376111"/>
          </a:xfrm>
          <a:prstGeom prst="donu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CEB7362-85A4-4348-ADFD-D60395CE767A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10815887" y="5481890"/>
            <a:ext cx="1376109" cy="1376111"/>
          </a:xfrm>
          <a:custGeom>
            <a:avLst/>
            <a:gdLst>
              <a:gd name="connsiteX0" fmla="*/ 899999 w 899999"/>
              <a:gd name="connsiteY0" fmla="*/ 0 h 900000"/>
              <a:gd name="connsiteX1" fmla="*/ 895352 w 899999"/>
              <a:gd name="connsiteY1" fmla="*/ 92020 h 900000"/>
              <a:gd name="connsiteX2" fmla="*/ 92019 w 899999"/>
              <a:gd name="connsiteY2" fmla="*/ 895353 h 900000"/>
              <a:gd name="connsiteX3" fmla="*/ 0 w 899999"/>
              <a:gd name="connsiteY3" fmla="*/ 900000 h 900000"/>
              <a:gd name="connsiteX4" fmla="*/ 4647 w 899999"/>
              <a:gd name="connsiteY4" fmla="*/ 807980 h 900000"/>
              <a:gd name="connsiteX5" fmla="*/ 807980 w 899999"/>
              <a:gd name="connsiteY5" fmla="*/ 4647 h 900000"/>
              <a:gd name="connsiteX6" fmla="*/ 899999 w 899999"/>
              <a:gd name="connsiteY6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99" h="900000">
                <a:moveTo>
                  <a:pt x="899999" y="0"/>
                </a:moveTo>
                <a:lnTo>
                  <a:pt x="895352" y="92020"/>
                </a:lnTo>
                <a:cubicBezTo>
                  <a:pt x="852336" y="515595"/>
                  <a:pt x="515594" y="852337"/>
                  <a:pt x="92019" y="895353"/>
                </a:cubicBezTo>
                <a:lnTo>
                  <a:pt x="0" y="900000"/>
                </a:lnTo>
                <a:lnTo>
                  <a:pt x="4647" y="807980"/>
                </a:lnTo>
                <a:cubicBezTo>
                  <a:pt x="47663" y="384405"/>
                  <a:pt x="384406" y="47663"/>
                  <a:pt x="807980" y="4647"/>
                </a:cubicBezTo>
                <a:lnTo>
                  <a:pt x="899999" y="0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3E9C842-8385-4C26-A871-0575FD7A0536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-5" y="0"/>
            <a:ext cx="1376111" cy="1376111"/>
          </a:xfrm>
          <a:custGeom>
            <a:avLst/>
            <a:gdLst>
              <a:gd name="connsiteX0" fmla="*/ 228600 w 457200"/>
              <a:gd name="connsiteY0" fmla="*/ 0 h 457200"/>
              <a:gd name="connsiteX1" fmla="*/ 457200 w 457200"/>
              <a:gd name="connsiteY1" fmla="*/ 0 h 457200"/>
              <a:gd name="connsiteX2" fmla="*/ 0 w 457200"/>
              <a:gd name="connsiteY2" fmla="*/ 457200 h 457200"/>
              <a:gd name="connsiteX3" fmla="*/ 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lnTo>
                  <a:pt x="457200" y="0"/>
                </a:lnTo>
                <a:cubicBezTo>
                  <a:pt x="457200" y="252505"/>
                  <a:pt x="252505" y="457200"/>
                  <a:pt x="0" y="457200"/>
                </a:cubicBezTo>
                <a:lnTo>
                  <a:pt x="0" y="228600"/>
                </a:lnTo>
                <a:cubicBezTo>
                  <a:pt x="126252" y="228600"/>
                  <a:pt x="228600" y="126252"/>
                  <a:pt x="228600" y="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0F8FEA2-C8C3-4A8B-A883-B2943264FCF4}"/>
              </a:ext>
            </a:extLst>
          </p:cNvPr>
          <p:cNvSpPr/>
          <p:nvPr userDrawn="1"/>
        </p:nvSpPr>
        <p:spPr>
          <a:xfrm rot="5400000" flipH="1" flipV="1">
            <a:off x="10815884" y="2729672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4DDAD56-8FC5-4778-8D63-B2E2606DFDDA}"/>
              </a:ext>
            </a:extLst>
          </p:cNvPr>
          <p:cNvSpPr/>
          <p:nvPr userDrawn="1"/>
        </p:nvSpPr>
        <p:spPr>
          <a:xfrm rot="10800000" flipH="1" flipV="1">
            <a:off x="0" y="2752220"/>
            <a:ext cx="1376111" cy="1376111"/>
          </a:xfrm>
          <a:custGeom>
            <a:avLst/>
            <a:gdLst>
              <a:gd name="connsiteX0" fmla="*/ 0 w 3989357"/>
              <a:gd name="connsiteY0" fmla="*/ 3606798 h 4207931"/>
              <a:gd name="connsiteX1" fmla="*/ 3989357 w 3989357"/>
              <a:gd name="connsiteY1" fmla="*/ 3606798 h 4207931"/>
              <a:gd name="connsiteX2" fmla="*/ 3989357 w 3989357"/>
              <a:gd name="connsiteY2" fmla="*/ 4207931 h 4207931"/>
              <a:gd name="connsiteX3" fmla="*/ 0 w 3989357"/>
              <a:gd name="connsiteY3" fmla="*/ 4207931 h 4207931"/>
              <a:gd name="connsiteX4" fmla="*/ 0 w 3989357"/>
              <a:gd name="connsiteY4" fmla="*/ 2404532 h 4207931"/>
              <a:gd name="connsiteX5" fmla="*/ 3989357 w 3989357"/>
              <a:gd name="connsiteY5" fmla="*/ 2404532 h 4207931"/>
              <a:gd name="connsiteX6" fmla="*/ 3989357 w 3989357"/>
              <a:gd name="connsiteY6" fmla="*/ 3005665 h 4207931"/>
              <a:gd name="connsiteX7" fmla="*/ 0 w 3989357"/>
              <a:gd name="connsiteY7" fmla="*/ 3005665 h 4207931"/>
              <a:gd name="connsiteX8" fmla="*/ 0 w 3989357"/>
              <a:gd name="connsiteY8" fmla="*/ 1202266 h 4207931"/>
              <a:gd name="connsiteX9" fmla="*/ 3989357 w 3989357"/>
              <a:gd name="connsiteY9" fmla="*/ 1202266 h 4207931"/>
              <a:gd name="connsiteX10" fmla="*/ 3989357 w 3989357"/>
              <a:gd name="connsiteY10" fmla="*/ 1803399 h 4207931"/>
              <a:gd name="connsiteX11" fmla="*/ 0 w 3989357"/>
              <a:gd name="connsiteY11" fmla="*/ 1803399 h 4207931"/>
              <a:gd name="connsiteX12" fmla="*/ 0 w 3989357"/>
              <a:gd name="connsiteY12" fmla="*/ 0 h 4207931"/>
              <a:gd name="connsiteX13" fmla="*/ 3989357 w 3989357"/>
              <a:gd name="connsiteY13" fmla="*/ 0 h 4207931"/>
              <a:gd name="connsiteX14" fmla="*/ 3989357 w 3989357"/>
              <a:gd name="connsiteY14" fmla="*/ 601133 h 4207931"/>
              <a:gd name="connsiteX15" fmla="*/ 0 w 3989357"/>
              <a:gd name="connsiteY15" fmla="*/ 601133 h 42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9357" h="4207931">
                <a:moveTo>
                  <a:pt x="0" y="3606798"/>
                </a:moveTo>
                <a:lnTo>
                  <a:pt x="3989357" y="3606798"/>
                </a:lnTo>
                <a:lnTo>
                  <a:pt x="3989357" y="4207931"/>
                </a:lnTo>
                <a:lnTo>
                  <a:pt x="0" y="4207931"/>
                </a:lnTo>
                <a:close/>
                <a:moveTo>
                  <a:pt x="0" y="2404532"/>
                </a:moveTo>
                <a:lnTo>
                  <a:pt x="3989357" y="2404532"/>
                </a:lnTo>
                <a:lnTo>
                  <a:pt x="3989357" y="3005665"/>
                </a:lnTo>
                <a:lnTo>
                  <a:pt x="0" y="3005665"/>
                </a:lnTo>
                <a:close/>
                <a:moveTo>
                  <a:pt x="0" y="1202266"/>
                </a:moveTo>
                <a:lnTo>
                  <a:pt x="3989357" y="1202266"/>
                </a:lnTo>
                <a:lnTo>
                  <a:pt x="3989357" y="1803399"/>
                </a:lnTo>
                <a:lnTo>
                  <a:pt x="0" y="1803399"/>
                </a:lnTo>
                <a:close/>
                <a:moveTo>
                  <a:pt x="0" y="0"/>
                </a:moveTo>
                <a:lnTo>
                  <a:pt x="3989357" y="0"/>
                </a:lnTo>
                <a:lnTo>
                  <a:pt x="3989357" y="601133"/>
                </a:lnTo>
                <a:lnTo>
                  <a:pt x="0" y="601133"/>
                </a:ln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798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72" r:id="rId25"/>
    <p:sldLayoutId id="214748366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sv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Montserra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597792" y="1471197"/>
            <a:ext cx="5016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Work Environment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C13390-9261-415F-9975-2015B2A01E11}"/>
              </a:ext>
            </a:extLst>
          </p:cNvPr>
          <p:cNvSpPr/>
          <p:nvPr/>
        </p:nvSpPr>
        <p:spPr>
          <a:xfrm>
            <a:off x="639680" y="3722857"/>
            <a:ext cx="2466363" cy="359321"/>
          </a:xfrm>
          <a:prstGeom prst="roundRect">
            <a:avLst>
              <a:gd name="adj" fmla="val 50000"/>
            </a:avLst>
          </a:prstGeom>
          <a:solidFill>
            <a:srgbClr val="19D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151338"/>
                </a:solidFill>
              </a:rPr>
              <a:t>00. 00. 20XX</a:t>
            </a:r>
            <a:endParaRPr lang="ko-KR" altLang="en-US" sz="1400" dirty="0">
              <a:solidFill>
                <a:srgbClr val="1513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597792" y="3059665"/>
            <a:ext cx="501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Insert</a:t>
            </a:r>
            <a:r>
              <a:rPr lang="ko-KR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the</a:t>
            </a:r>
            <a:r>
              <a:rPr lang="ko-KR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sub</a:t>
            </a:r>
            <a:r>
              <a:rPr lang="ko-KR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title</a:t>
            </a:r>
            <a:r>
              <a:rPr lang="ko-KR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of</a:t>
            </a:r>
            <a:r>
              <a:rPr lang="ko-KR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your</a:t>
            </a:r>
            <a:r>
              <a:rPr lang="ko-KR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presentation</a:t>
            </a:r>
            <a:endParaRPr lang="ko-KR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1DD6FEE8-A807-4930-9D36-A35140B48D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1A9B7843-BCC4-420B-A84D-7F96B61B1D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B5408EA1-0751-4A94-AF3E-3FCD0938A7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4EAD634-F117-43E2-98C6-4A020C7DB065}"/>
              </a:ext>
            </a:extLst>
          </p:cNvPr>
          <p:cNvSpPr/>
          <p:nvPr/>
        </p:nvSpPr>
        <p:spPr>
          <a:xfrm>
            <a:off x="4044969" y="1632441"/>
            <a:ext cx="3892322" cy="3892321"/>
          </a:xfrm>
          <a:custGeom>
            <a:avLst/>
            <a:gdLst>
              <a:gd name="connsiteX0" fmla="*/ 4337330 w 5075645"/>
              <a:gd name="connsiteY0" fmla="*/ 807980 h 5075645"/>
              <a:gd name="connsiteX1" fmla="*/ 2625569 w 5075645"/>
              <a:gd name="connsiteY1" fmla="*/ 52470 h 5075645"/>
              <a:gd name="connsiteX2" fmla="*/ 2625315 w 5075645"/>
              <a:gd name="connsiteY2" fmla="*/ 52470 h 5075645"/>
              <a:gd name="connsiteX3" fmla="*/ 2624807 w 5075645"/>
              <a:gd name="connsiteY3" fmla="*/ 52470 h 5075645"/>
              <a:gd name="connsiteX4" fmla="*/ 2611611 w 5075645"/>
              <a:gd name="connsiteY4" fmla="*/ 51963 h 5075645"/>
              <a:gd name="connsiteX5" fmla="*/ 2546642 w 5075645"/>
              <a:gd name="connsiteY5" fmla="*/ 50694 h 5075645"/>
              <a:gd name="connsiteX6" fmla="*/ 50694 w 5075645"/>
              <a:gd name="connsiteY6" fmla="*/ 2546389 h 5075645"/>
              <a:gd name="connsiteX7" fmla="*/ 2546642 w 5075645"/>
              <a:gd name="connsiteY7" fmla="*/ 5042083 h 5075645"/>
              <a:gd name="connsiteX8" fmla="*/ 2611611 w 5075645"/>
              <a:gd name="connsiteY8" fmla="*/ 5040814 h 5075645"/>
              <a:gd name="connsiteX9" fmla="*/ 2624807 w 5075645"/>
              <a:gd name="connsiteY9" fmla="*/ 5040307 h 5075645"/>
              <a:gd name="connsiteX10" fmla="*/ 2625315 w 5075645"/>
              <a:gd name="connsiteY10" fmla="*/ 5040307 h 5075645"/>
              <a:gd name="connsiteX11" fmla="*/ 2625569 w 5075645"/>
              <a:gd name="connsiteY11" fmla="*/ 5040307 h 5075645"/>
              <a:gd name="connsiteX12" fmla="*/ 4337330 w 5075645"/>
              <a:gd name="connsiteY12" fmla="*/ 4284797 h 5075645"/>
              <a:gd name="connsiteX13" fmla="*/ 5042591 w 5075645"/>
              <a:gd name="connsiteY13" fmla="*/ 2546389 h 5075645"/>
              <a:gd name="connsiteX14" fmla="*/ 4337330 w 5075645"/>
              <a:gd name="connsiteY14" fmla="*/ 807980 h 5075645"/>
              <a:gd name="connsiteX15" fmla="*/ 2591816 w 5075645"/>
              <a:gd name="connsiteY15" fmla="*/ 3949551 h 5075645"/>
              <a:gd name="connsiteX16" fmla="*/ 2575066 w 5075645"/>
              <a:gd name="connsiteY16" fmla="*/ 3950058 h 5075645"/>
              <a:gd name="connsiteX17" fmla="*/ 2546896 w 5075645"/>
              <a:gd name="connsiteY17" fmla="*/ 3950820 h 5075645"/>
              <a:gd name="connsiteX18" fmla="*/ 1142211 w 5075645"/>
              <a:gd name="connsiteY18" fmla="*/ 2546389 h 5075645"/>
              <a:gd name="connsiteX19" fmla="*/ 2546896 w 5075645"/>
              <a:gd name="connsiteY19" fmla="*/ 1141957 h 5075645"/>
              <a:gd name="connsiteX20" fmla="*/ 2575066 w 5075645"/>
              <a:gd name="connsiteY20" fmla="*/ 1142719 h 5075645"/>
              <a:gd name="connsiteX21" fmla="*/ 2591816 w 5075645"/>
              <a:gd name="connsiteY21" fmla="*/ 1143226 h 5075645"/>
              <a:gd name="connsiteX22" fmla="*/ 3951328 w 5075645"/>
              <a:gd name="connsiteY22" fmla="*/ 2546389 h 5075645"/>
              <a:gd name="connsiteX23" fmla="*/ 2591816 w 5075645"/>
              <a:gd name="connsiteY23" fmla="*/ 3949551 h 507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75645" h="5075645">
                <a:moveTo>
                  <a:pt x="4337330" y="807980"/>
                </a:moveTo>
                <a:cubicBezTo>
                  <a:pt x="3883567" y="341021"/>
                  <a:pt x="3275759" y="72773"/>
                  <a:pt x="2625569" y="52470"/>
                </a:cubicBezTo>
                <a:cubicBezTo>
                  <a:pt x="2625569" y="52470"/>
                  <a:pt x="2625569" y="52470"/>
                  <a:pt x="2625315" y="52470"/>
                </a:cubicBezTo>
                <a:cubicBezTo>
                  <a:pt x="2625061" y="52470"/>
                  <a:pt x="2625061" y="52470"/>
                  <a:pt x="2624807" y="52470"/>
                </a:cubicBezTo>
                <a:lnTo>
                  <a:pt x="2611611" y="51963"/>
                </a:lnTo>
                <a:cubicBezTo>
                  <a:pt x="2590039" y="51201"/>
                  <a:pt x="2568468" y="50694"/>
                  <a:pt x="2546642" y="50694"/>
                </a:cubicBezTo>
                <a:cubicBezTo>
                  <a:pt x="1170381" y="50694"/>
                  <a:pt x="50694" y="1170381"/>
                  <a:pt x="50694" y="2546389"/>
                </a:cubicBezTo>
                <a:cubicBezTo>
                  <a:pt x="50694" y="3922396"/>
                  <a:pt x="1170381" y="5042083"/>
                  <a:pt x="2546642" y="5042083"/>
                </a:cubicBezTo>
                <a:cubicBezTo>
                  <a:pt x="2568468" y="5042083"/>
                  <a:pt x="2590039" y="5041576"/>
                  <a:pt x="2611611" y="5040814"/>
                </a:cubicBezTo>
                <a:lnTo>
                  <a:pt x="2624807" y="5040307"/>
                </a:lnTo>
                <a:cubicBezTo>
                  <a:pt x="2625061" y="5040307"/>
                  <a:pt x="2625061" y="5040307"/>
                  <a:pt x="2625315" y="5040307"/>
                </a:cubicBezTo>
                <a:cubicBezTo>
                  <a:pt x="2625315" y="5040307"/>
                  <a:pt x="2625315" y="5040307"/>
                  <a:pt x="2625569" y="5040307"/>
                </a:cubicBezTo>
                <a:cubicBezTo>
                  <a:pt x="3275759" y="5020004"/>
                  <a:pt x="3883567" y="4751756"/>
                  <a:pt x="4337330" y="4284797"/>
                </a:cubicBezTo>
                <a:cubicBezTo>
                  <a:pt x="4792108" y="3816569"/>
                  <a:pt x="5042591" y="3199370"/>
                  <a:pt x="5042591" y="2546389"/>
                </a:cubicBezTo>
                <a:cubicBezTo>
                  <a:pt x="5042591" y="1893407"/>
                  <a:pt x="4792108" y="1275954"/>
                  <a:pt x="4337330" y="807980"/>
                </a:cubicBezTo>
                <a:close/>
                <a:moveTo>
                  <a:pt x="2591816" y="3949551"/>
                </a:moveTo>
                <a:lnTo>
                  <a:pt x="2575066" y="3950058"/>
                </a:lnTo>
                <a:cubicBezTo>
                  <a:pt x="2565676" y="3950312"/>
                  <a:pt x="2556286" y="3950820"/>
                  <a:pt x="2546896" y="3950820"/>
                </a:cubicBezTo>
                <a:cubicBezTo>
                  <a:pt x="1772353" y="3950820"/>
                  <a:pt x="1142211" y="3320678"/>
                  <a:pt x="1142211" y="2546389"/>
                </a:cubicBezTo>
                <a:cubicBezTo>
                  <a:pt x="1142211" y="1772099"/>
                  <a:pt x="1772353" y="1141957"/>
                  <a:pt x="2546896" y="1141957"/>
                </a:cubicBezTo>
                <a:cubicBezTo>
                  <a:pt x="2556286" y="1141957"/>
                  <a:pt x="2565676" y="1142465"/>
                  <a:pt x="2575066" y="1142719"/>
                </a:cubicBezTo>
                <a:lnTo>
                  <a:pt x="2591816" y="1143226"/>
                </a:lnTo>
                <a:cubicBezTo>
                  <a:pt x="3354178" y="1167082"/>
                  <a:pt x="3951328" y="1783519"/>
                  <a:pt x="3951328" y="2546389"/>
                </a:cubicBezTo>
                <a:cubicBezTo>
                  <a:pt x="3951328" y="3309258"/>
                  <a:pt x="3354178" y="3925695"/>
                  <a:pt x="2591816" y="3949551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 w="253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9EED0580-DA87-487A-9FA8-682E953AA3D0}"/>
              </a:ext>
            </a:extLst>
          </p:cNvPr>
          <p:cNvSpPr/>
          <p:nvPr/>
        </p:nvSpPr>
        <p:spPr>
          <a:xfrm>
            <a:off x="4796139" y="2344298"/>
            <a:ext cx="2179701" cy="2179700"/>
          </a:xfrm>
          <a:custGeom>
            <a:avLst/>
            <a:gdLst>
              <a:gd name="connsiteX0" fmla="*/ 1468384 w 2842361"/>
              <a:gd name="connsiteY0" fmla="*/ 20303 h 2842361"/>
              <a:gd name="connsiteX1" fmla="*/ 1468384 w 2842361"/>
              <a:gd name="connsiteY1" fmla="*/ 20303 h 2842361"/>
              <a:gd name="connsiteX2" fmla="*/ 1452396 w 2842361"/>
              <a:gd name="connsiteY2" fmla="*/ 19795 h 2842361"/>
              <a:gd name="connsiteX3" fmla="*/ 1423719 w 2842361"/>
              <a:gd name="connsiteY3" fmla="*/ 19034 h 2842361"/>
              <a:gd name="connsiteX4" fmla="*/ 19034 w 2842361"/>
              <a:gd name="connsiteY4" fmla="*/ 1423718 h 2842361"/>
              <a:gd name="connsiteX5" fmla="*/ 1423719 w 2842361"/>
              <a:gd name="connsiteY5" fmla="*/ 2828150 h 2842361"/>
              <a:gd name="connsiteX6" fmla="*/ 1452650 w 2842361"/>
              <a:gd name="connsiteY6" fmla="*/ 2827388 h 2842361"/>
              <a:gd name="connsiteX7" fmla="*/ 1468384 w 2842361"/>
              <a:gd name="connsiteY7" fmla="*/ 2826881 h 2842361"/>
              <a:gd name="connsiteX8" fmla="*/ 1468384 w 2842361"/>
              <a:gd name="connsiteY8" fmla="*/ 2826881 h 2842361"/>
              <a:gd name="connsiteX9" fmla="*/ 2828150 w 2842361"/>
              <a:gd name="connsiteY9" fmla="*/ 1423718 h 2842361"/>
              <a:gd name="connsiteX10" fmla="*/ 1468384 w 2842361"/>
              <a:gd name="connsiteY10" fmla="*/ 20303 h 28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2361" h="2842361">
                <a:moveTo>
                  <a:pt x="1468384" y="20303"/>
                </a:moveTo>
                <a:cubicBezTo>
                  <a:pt x="1468384" y="20303"/>
                  <a:pt x="1468384" y="20303"/>
                  <a:pt x="1468384" y="20303"/>
                </a:cubicBezTo>
                <a:lnTo>
                  <a:pt x="1452396" y="19795"/>
                </a:lnTo>
                <a:cubicBezTo>
                  <a:pt x="1442752" y="19541"/>
                  <a:pt x="1433362" y="19034"/>
                  <a:pt x="1423719" y="19034"/>
                </a:cubicBezTo>
                <a:cubicBezTo>
                  <a:pt x="649175" y="19034"/>
                  <a:pt x="19034" y="649175"/>
                  <a:pt x="19034" y="1423718"/>
                </a:cubicBezTo>
                <a:cubicBezTo>
                  <a:pt x="19034" y="2198262"/>
                  <a:pt x="649175" y="2828150"/>
                  <a:pt x="1423719" y="2828150"/>
                </a:cubicBezTo>
                <a:cubicBezTo>
                  <a:pt x="1433362" y="2828150"/>
                  <a:pt x="1443006" y="2827642"/>
                  <a:pt x="1452650" y="2827388"/>
                </a:cubicBezTo>
                <a:lnTo>
                  <a:pt x="1468384" y="2826881"/>
                </a:lnTo>
                <a:cubicBezTo>
                  <a:pt x="1468384" y="2826881"/>
                  <a:pt x="1468384" y="2826881"/>
                  <a:pt x="1468384" y="2826881"/>
                </a:cubicBezTo>
                <a:cubicBezTo>
                  <a:pt x="2231000" y="2803025"/>
                  <a:pt x="2828150" y="2186842"/>
                  <a:pt x="2828150" y="1423718"/>
                </a:cubicBezTo>
                <a:cubicBezTo>
                  <a:pt x="2828150" y="660595"/>
                  <a:pt x="2230746" y="44158"/>
                  <a:pt x="1468384" y="20303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F991CE5B-1DB7-408E-AE03-751A20492010}"/>
              </a:ext>
            </a:extLst>
          </p:cNvPr>
          <p:cNvSpPr/>
          <p:nvPr/>
        </p:nvSpPr>
        <p:spPr>
          <a:xfrm>
            <a:off x="5502194" y="3421498"/>
            <a:ext cx="2296470" cy="1926699"/>
          </a:xfrm>
          <a:custGeom>
            <a:avLst/>
            <a:gdLst>
              <a:gd name="connsiteX0" fmla="*/ 2453076 w 2994630"/>
              <a:gd name="connsiteY0" fmla="*/ 564666 h 2512444"/>
              <a:gd name="connsiteX1" fmla="*/ 1907444 w 2994630"/>
              <a:gd name="connsiteY1" fmla="*/ 19034 h 2512444"/>
              <a:gd name="connsiteX2" fmla="*/ 547679 w 2994630"/>
              <a:gd name="connsiteY2" fmla="*/ 1422196 h 2512444"/>
              <a:gd name="connsiteX3" fmla="*/ 547679 w 2994630"/>
              <a:gd name="connsiteY3" fmla="*/ 1422196 h 2512444"/>
              <a:gd name="connsiteX4" fmla="*/ 19304 w 2994630"/>
              <a:gd name="connsiteY4" fmla="*/ 1984577 h 2512444"/>
              <a:gd name="connsiteX5" fmla="*/ 564428 w 2994630"/>
              <a:gd name="connsiteY5" fmla="*/ 2513206 h 2512444"/>
              <a:gd name="connsiteX6" fmla="*/ 581685 w 2994630"/>
              <a:gd name="connsiteY6" fmla="*/ 2512952 h 2512444"/>
              <a:gd name="connsiteX7" fmla="*/ 582193 w 2994630"/>
              <a:gd name="connsiteY7" fmla="*/ 2512952 h 2512444"/>
              <a:gd name="connsiteX8" fmla="*/ 2293447 w 2994630"/>
              <a:gd name="connsiteY8" fmla="*/ 1757442 h 2512444"/>
              <a:gd name="connsiteX9" fmla="*/ 2998708 w 2994630"/>
              <a:gd name="connsiteY9" fmla="*/ 19034 h 2512444"/>
              <a:gd name="connsiteX10" fmla="*/ 2453076 w 2994630"/>
              <a:gd name="connsiteY10" fmla="*/ 564666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30" h="2512444">
                <a:moveTo>
                  <a:pt x="2453076" y="564666"/>
                </a:moveTo>
                <a:cubicBezTo>
                  <a:pt x="2151837" y="564666"/>
                  <a:pt x="1907444" y="320273"/>
                  <a:pt x="1907444" y="19034"/>
                </a:cubicBezTo>
                <a:cubicBezTo>
                  <a:pt x="1907444" y="782157"/>
                  <a:pt x="1310040" y="1398594"/>
                  <a:pt x="547679" y="1422196"/>
                </a:cubicBezTo>
                <a:cubicBezTo>
                  <a:pt x="547679" y="1422196"/>
                  <a:pt x="547679" y="1422196"/>
                  <a:pt x="547679" y="1422196"/>
                </a:cubicBezTo>
                <a:cubicBezTo>
                  <a:pt x="246439" y="1431586"/>
                  <a:pt x="9914" y="1683338"/>
                  <a:pt x="19304" y="1984577"/>
                </a:cubicBezTo>
                <a:cubicBezTo>
                  <a:pt x="28440" y="2279980"/>
                  <a:pt x="270802" y="2513206"/>
                  <a:pt x="564428" y="2513206"/>
                </a:cubicBezTo>
                <a:cubicBezTo>
                  <a:pt x="570265" y="2513206"/>
                  <a:pt x="575848" y="2513206"/>
                  <a:pt x="581685" y="2512952"/>
                </a:cubicBezTo>
                <a:cubicBezTo>
                  <a:pt x="581939" y="2512952"/>
                  <a:pt x="581939" y="2512952"/>
                  <a:pt x="582193" y="2512952"/>
                </a:cubicBezTo>
                <a:cubicBezTo>
                  <a:pt x="1232129" y="2492650"/>
                  <a:pt x="1839938" y="2224148"/>
                  <a:pt x="2293447" y="1757442"/>
                </a:cubicBezTo>
                <a:cubicBezTo>
                  <a:pt x="2748225" y="1289214"/>
                  <a:pt x="2998708" y="672016"/>
                  <a:pt x="2998708" y="19034"/>
                </a:cubicBezTo>
                <a:cubicBezTo>
                  <a:pt x="2998708" y="320273"/>
                  <a:pt x="2754315" y="564666"/>
                  <a:pt x="2453076" y="564666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50F9A401-CD87-4630-8437-1D86949DED2D}"/>
              </a:ext>
            </a:extLst>
          </p:cNvPr>
          <p:cNvSpPr/>
          <p:nvPr/>
        </p:nvSpPr>
        <p:spPr>
          <a:xfrm>
            <a:off x="5907592" y="1521512"/>
            <a:ext cx="1907237" cy="2354854"/>
          </a:xfrm>
          <a:custGeom>
            <a:avLst/>
            <a:gdLst>
              <a:gd name="connsiteX0" fmla="*/ 1764802 w 2487066"/>
              <a:gd name="connsiteY0" fmla="*/ 774543 h 3070765"/>
              <a:gd name="connsiteX1" fmla="*/ 53548 w 2487066"/>
              <a:gd name="connsiteY1" fmla="*/ 19034 h 3070765"/>
              <a:gd name="connsiteX2" fmla="*/ 581415 w 2487066"/>
              <a:gd name="connsiteY2" fmla="*/ 581415 h 3070765"/>
              <a:gd name="connsiteX3" fmla="*/ 19034 w 2487066"/>
              <a:gd name="connsiteY3" fmla="*/ 1109790 h 3070765"/>
              <a:gd name="connsiteX4" fmla="*/ 1378799 w 2487066"/>
              <a:gd name="connsiteY4" fmla="*/ 2512952 h 3070765"/>
              <a:gd name="connsiteX5" fmla="*/ 1924431 w 2487066"/>
              <a:gd name="connsiteY5" fmla="*/ 3058584 h 3070765"/>
              <a:gd name="connsiteX6" fmla="*/ 2470063 w 2487066"/>
              <a:gd name="connsiteY6" fmla="*/ 2512952 h 3070765"/>
              <a:gd name="connsiteX7" fmla="*/ 1764802 w 2487066"/>
              <a:gd name="connsiteY7" fmla="*/ 774543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066" h="3070765">
                <a:moveTo>
                  <a:pt x="1764802" y="774543"/>
                </a:moveTo>
                <a:cubicBezTo>
                  <a:pt x="1311293" y="307584"/>
                  <a:pt x="703485" y="39336"/>
                  <a:pt x="53548" y="19034"/>
                </a:cubicBezTo>
                <a:cubicBezTo>
                  <a:pt x="354534" y="28677"/>
                  <a:pt x="590805" y="280429"/>
                  <a:pt x="581415" y="581415"/>
                </a:cubicBezTo>
                <a:cubicBezTo>
                  <a:pt x="572025" y="882655"/>
                  <a:pt x="320781" y="1119687"/>
                  <a:pt x="19034" y="1109790"/>
                </a:cubicBezTo>
                <a:cubicBezTo>
                  <a:pt x="781650" y="1133645"/>
                  <a:pt x="1378799" y="1750082"/>
                  <a:pt x="1378799" y="2512952"/>
                </a:cubicBezTo>
                <a:cubicBezTo>
                  <a:pt x="1378799" y="2814192"/>
                  <a:pt x="1623192" y="3058584"/>
                  <a:pt x="1924431" y="3058584"/>
                </a:cubicBezTo>
                <a:cubicBezTo>
                  <a:pt x="2225671" y="3058584"/>
                  <a:pt x="2470063" y="2814192"/>
                  <a:pt x="2470063" y="2512952"/>
                </a:cubicBezTo>
                <a:cubicBezTo>
                  <a:pt x="2470063" y="1860224"/>
                  <a:pt x="2219580" y="1242772"/>
                  <a:pt x="1764802" y="774543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3629816A-115F-4EE2-9616-C039CF5D3A46}"/>
              </a:ext>
            </a:extLst>
          </p:cNvPr>
          <p:cNvSpPr/>
          <p:nvPr/>
        </p:nvSpPr>
        <p:spPr>
          <a:xfrm>
            <a:off x="3971990" y="3003074"/>
            <a:ext cx="1985084" cy="2354854"/>
          </a:xfrm>
          <a:custGeom>
            <a:avLst/>
            <a:gdLst>
              <a:gd name="connsiteX0" fmla="*/ 2593655 w 2588579"/>
              <a:gd name="connsiteY0" fmla="*/ 3058584 h 3070765"/>
              <a:gd name="connsiteX1" fmla="*/ 2576398 w 2588579"/>
              <a:gd name="connsiteY1" fmla="*/ 3058838 h 3070765"/>
              <a:gd name="connsiteX2" fmla="*/ 2031273 w 2588579"/>
              <a:gd name="connsiteY2" fmla="*/ 2530209 h 3070765"/>
              <a:gd name="connsiteX3" fmla="*/ 2559648 w 2588579"/>
              <a:gd name="connsiteY3" fmla="*/ 1967828 h 3070765"/>
              <a:gd name="connsiteX4" fmla="*/ 2559648 w 2588579"/>
              <a:gd name="connsiteY4" fmla="*/ 1967828 h 3070765"/>
              <a:gd name="connsiteX5" fmla="*/ 2559648 w 2588579"/>
              <a:gd name="connsiteY5" fmla="*/ 1967828 h 3070765"/>
              <a:gd name="connsiteX6" fmla="*/ 2543914 w 2588579"/>
              <a:gd name="connsiteY6" fmla="*/ 1968335 h 3070765"/>
              <a:gd name="connsiteX7" fmla="*/ 2514982 w 2588579"/>
              <a:gd name="connsiteY7" fmla="*/ 1969097 h 3070765"/>
              <a:gd name="connsiteX8" fmla="*/ 1110298 w 2588579"/>
              <a:gd name="connsiteY8" fmla="*/ 564666 h 3070765"/>
              <a:gd name="connsiteX9" fmla="*/ 564666 w 2588579"/>
              <a:gd name="connsiteY9" fmla="*/ 19034 h 3070765"/>
              <a:gd name="connsiteX10" fmla="*/ 19034 w 2588579"/>
              <a:gd name="connsiteY10" fmla="*/ 564666 h 3070765"/>
              <a:gd name="connsiteX11" fmla="*/ 2514982 w 2588579"/>
              <a:gd name="connsiteY11" fmla="*/ 3060360 h 3070765"/>
              <a:gd name="connsiteX12" fmla="*/ 2581473 w 2588579"/>
              <a:gd name="connsiteY12" fmla="*/ 3058838 h 3070765"/>
              <a:gd name="connsiteX13" fmla="*/ 2593655 w 2588579"/>
              <a:gd name="connsiteY13" fmla="*/ 3058584 h 3070765"/>
              <a:gd name="connsiteX14" fmla="*/ 2594163 w 2588579"/>
              <a:gd name="connsiteY14" fmla="*/ 3058584 h 3070765"/>
              <a:gd name="connsiteX15" fmla="*/ 2593655 w 2588579"/>
              <a:gd name="connsiteY15" fmla="*/ 3058584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8579" h="3070765">
                <a:moveTo>
                  <a:pt x="2593655" y="3058584"/>
                </a:moveTo>
                <a:cubicBezTo>
                  <a:pt x="2587818" y="3058838"/>
                  <a:pt x="2581981" y="3058838"/>
                  <a:pt x="2576398" y="3058838"/>
                </a:cubicBezTo>
                <a:cubicBezTo>
                  <a:pt x="2283025" y="3058838"/>
                  <a:pt x="2040663" y="2825612"/>
                  <a:pt x="2031273" y="2530209"/>
                </a:cubicBezTo>
                <a:cubicBezTo>
                  <a:pt x="2021883" y="2228970"/>
                  <a:pt x="2258409" y="197721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lnTo>
                  <a:pt x="2543914" y="1968335"/>
                </a:lnTo>
                <a:cubicBezTo>
                  <a:pt x="2534270" y="1968589"/>
                  <a:pt x="2524626" y="1969097"/>
                  <a:pt x="2514982" y="1969097"/>
                </a:cubicBezTo>
                <a:cubicBezTo>
                  <a:pt x="1740439" y="1969097"/>
                  <a:pt x="1110298" y="1338955"/>
                  <a:pt x="1110298" y="564666"/>
                </a:cubicBezTo>
                <a:cubicBezTo>
                  <a:pt x="1110298" y="263426"/>
                  <a:pt x="865905" y="19034"/>
                  <a:pt x="564666" y="19034"/>
                </a:cubicBezTo>
                <a:cubicBezTo>
                  <a:pt x="263426" y="19034"/>
                  <a:pt x="19034" y="263172"/>
                  <a:pt x="19034" y="564666"/>
                </a:cubicBezTo>
                <a:cubicBezTo>
                  <a:pt x="19034" y="1940927"/>
                  <a:pt x="1138721" y="3060360"/>
                  <a:pt x="2514982" y="3060360"/>
                </a:cubicBezTo>
                <a:cubicBezTo>
                  <a:pt x="2537315" y="3060360"/>
                  <a:pt x="2559394" y="3059599"/>
                  <a:pt x="2581473" y="3058838"/>
                </a:cubicBezTo>
                <a:lnTo>
                  <a:pt x="2593655" y="3058584"/>
                </a:lnTo>
                <a:cubicBezTo>
                  <a:pt x="2593909" y="3058584"/>
                  <a:pt x="2593909" y="3058584"/>
                  <a:pt x="2594163" y="3058584"/>
                </a:cubicBezTo>
                <a:cubicBezTo>
                  <a:pt x="2593909" y="3058584"/>
                  <a:pt x="2593655" y="3058584"/>
                  <a:pt x="2593655" y="3058584"/>
                </a:cubicBezTo>
                <a:close/>
              </a:path>
            </a:pathLst>
          </a:cu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ACD6DC8-5811-45DC-AA2A-8B13025752AB}"/>
              </a:ext>
            </a:extLst>
          </p:cNvPr>
          <p:cNvSpPr/>
          <p:nvPr/>
        </p:nvSpPr>
        <p:spPr>
          <a:xfrm>
            <a:off x="3971990" y="1507449"/>
            <a:ext cx="2393778" cy="1926699"/>
          </a:xfrm>
          <a:custGeom>
            <a:avLst/>
            <a:gdLst>
              <a:gd name="connsiteX0" fmla="*/ 2593909 w 3121522"/>
              <a:gd name="connsiteY0" fmla="*/ 20810 h 2512444"/>
              <a:gd name="connsiteX1" fmla="*/ 2593655 w 3121522"/>
              <a:gd name="connsiteY1" fmla="*/ 20810 h 2512444"/>
              <a:gd name="connsiteX2" fmla="*/ 2581220 w 3121522"/>
              <a:gd name="connsiteY2" fmla="*/ 20303 h 2512444"/>
              <a:gd name="connsiteX3" fmla="*/ 2514982 w 3121522"/>
              <a:gd name="connsiteY3" fmla="*/ 19034 h 2512444"/>
              <a:gd name="connsiteX4" fmla="*/ 19034 w 3121522"/>
              <a:gd name="connsiteY4" fmla="*/ 2514982 h 2512444"/>
              <a:gd name="connsiteX5" fmla="*/ 564666 w 3121522"/>
              <a:gd name="connsiteY5" fmla="*/ 1969350 h 2512444"/>
              <a:gd name="connsiteX6" fmla="*/ 1110298 w 3121522"/>
              <a:gd name="connsiteY6" fmla="*/ 2514982 h 2512444"/>
              <a:gd name="connsiteX7" fmla="*/ 2514982 w 3121522"/>
              <a:gd name="connsiteY7" fmla="*/ 1110297 h 2512444"/>
              <a:gd name="connsiteX8" fmla="*/ 2543914 w 3121522"/>
              <a:gd name="connsiteY8" fmla="*/ 1111059 h 2512444"/>
              <a:gd name="connsiteX9" fmla="*/ 2559648 w 3121522"/>
              <a:gd name="connsiteY9" fmla="*/ 1111566 h 2512444"/>
              <a:gd name="connsiteX10" fmla="*/ 2559648 w 3121522"/>
              <a:gd name="connsiteY10" fmla="*/ 1111566 h 2512444"/>
              <a:gd name="connsiteX11" fmla="*/ 3122030 w 3121522"/>
              <a:gd name="connsiteY11" fmla="*/ 583192 h 2512444"/>
              <a:gd name="connsiteX12" fmla="*/ 2593909 w 3121522"/>
              <a:gd name="connsiteY12" fmla="*/ 20810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522" h="2512444">
                <a:moveTo>
                  <a:pt x="2593909" y="20810"/>
                </a:moveTo>
                <a:cubicBezTo>
                  <a:pt x="2593909" y="20810"/>
                  <a:pt x="2593655" y="20810"/>
                  <a:pt x="2593655" y="20810"/>
                </a:cubicBezTo>
                <a:lnTo>
                  <a:pt x="2581220" y="20303"/>
                </a:lnTo>
                <a:cubicBezTo>
                  <a:pt x="2559141" y="19795"/>
                  <a:pt x="2537062" y="19034"/>
                  <a:pt x="2514982" y="19034"/>
                </a:cubicBezTo>
                <a:cubicBezTo>
                  <a:pt x="1138721" y="19034"/>
                  <a:pt x="19034" y="1138721"/>
                  <a:pt x="19034" y="2514982"/>
                </a:cubicBezTo>
                <a:cubicBezTo>
                  <a:pt x="19034" y="2213743"/>
                  <a:pt x="263426" y="1969350"/>
                  <a:pt x="564666" y="1969350"/>
                </a:cubicBezTo>
                <a:cubicBezTo>
                  <a:pt x="865905" y="1969350"/>
                  <a:pt x="1110298" y="2213489"/>
                  <a:pt x="1110298" y="2514982"/>
                </a:cubicBezTo>
                <a:cubicBezTo>
                  <a:pt x="1110298" y="1740439"/>
                  <a:pt x="1740439" y="1110297"/>
                  <a:pt x="2514982" y="1110297"/>
                </a:cubicBezTo>
                <a:cubicBezTo>
                  <a:pt x="2524626" y="1110297"/>
                  <a:pt x="2534270" y="1110805"/>
                  <a:pt x="2543914" y="1111059"/>
                </a:cubicBezTo>
                <a:lnTo>
                  <a:pt x="2559648" y="1111566"/>
                </a:lnTo>
                <a:cubicBezTo>
                  <a:pt x="2559648" y="1111566"/>
                  <a:pt x="2559648" y="1111566"/>
                  <a:pt x="2559648" y="1111566"/>
                </a:cubicBezTo>
                <a:cubicBezTo>
                  <a:pt x="2861395" y="1121464"/>
                  <a:pt x="3112640" y="884431"/>
                  <a:pt x="3122030" y="583192"/>
                </a:cubicBezTo>
                <a:cubicBezTo>
                  <a:pt x="3131420" y="282206"/>
                  <a:pt x="2895148" y="30454"/>
                  <a:pt x="2593909" y="20810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16DD55-2AC3-4BDD-B689-854F8D62BA06}"/>
              </a:ext>
            </a:extLst>
          </p:cNvPr>
          <p:cNvSpPr/>
          <p:nvPr/>
        </p:nvSpPr>
        <p:spPr>
          <a:xfrm>
            <a:off x="4928926" y="2962666"/>
            <a:ext cx="2006814" cy="95410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8E32652-749E-4EF5-B2A7-490E2E526EF4}"/>
              </a:ext>
            </a:extLst>
          </p:cNvPr>
          <p:cNvGrpSpPr/>
          <p:nvPr/>
        </p:nvGrpSpPr>
        <p:grpSpPr>
          <a:xfrm>
            <a:off x="7186787" y="3336542"/>
            <a:ext cx="415296" cy="312029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CB5B1375-DD35-4C4C-8873-8776A3BC467F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B81B47F-61A7-4731-80E2-D6D0BF937186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2F9D7E5-E618-4410-B15D-1826E7A83AB6}"/>
              </a:ext>
            </a:extLst>
          </p:cNvPr>
          <p:cNvGrpSpPr/>
          <p:nvPr/>
        </p:nvGrpSpPr>
        <p:grpSpPr>
          <a:xfrm>
            <a:off x="5794358" y="1712326"/>
            <a:ext cx="409044" cy="414389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49344EC-98A4-4B14-AA71-A80B3CFFDEDE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A17D812D-7EDB-4389-A0E0-5C891EC4B539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347592B-0DC9-4C83-AEBD-25EE2D249DA7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3C5FDFE5-6AE8-45F5-8275-A51543BD2223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4882E39-93B9-4588-8E8F-7AAE611C60A9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53CFBAD-ECD4-45A8-8F01-9F34D196DB00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90426B8-B258-4870-B69A-98CB01C8D59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99AD829-1238-4BE7-9F9A-0613C3DB49EE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20D68535-3250-4B82-84ED-95704E262FFD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CA39B6B-F404-446F-99A6-0A73AEDADEA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1988112C-08BF-4832-94F0-5025C826F0F2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BDCB38-9B0F-4EF8-AC8D-2E7FE56CABBB}"/>
              </a:ext>
            </a:extLst>
          </p:cNvPr>
          <p:cNvGrpSpPr/>
          <p:nvPr/>
        </p:nvGrpSpPr>
        <p:grpSpPr>
          <a:xfrm>
            <a:off x="4168964" y="3231383"/>
            <a:ext cx="412626" cy="40309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5F32E29-812C-4782-928D-D824E0E178B0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F6D9ADA4-C3C2-4EA7-BC4B-9FC9DEED7FD7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A857D5B-54D8-4558-9E49-0E1A0B382422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9817E-3978-423C-883D-A11734F11F0A}"/>
              </a:ext>
            </a:extLst>
          </p:cNvPr>
          <p:cNvGrpSpPr/>
          <p:nvPr/>
        </p:nvGrpSpPr>
        <p:grpSpPr>
          <a:xfrm>
            <a:off x="5695083" y="4712941"/>
            <a:ext cx="431078" cy="425464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9C3C6768-768F-43D1-B5A9-D463BDE249E9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72A6E01E-09E2-4E28-B488-38EC1F46B0AB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EE46808-D2D1-41DA-8227-71AEE152E51E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49EEEEE-B08F-446A-86B8-62D4275D5DF9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F7AD1B3-115A-4A89-BDDD-7A6B71DFE677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8C54F588-C901-4B65-97F6-DDD2CC6F3940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F5784D34-05BB-45DC-B180-A3D71BCCD63B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D435594-2A60-4185-958C-72F2EF7F3DF1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AE8F3CA-B619-409C-A6B0-53BC96A2C187}"/>
              </a:ext>
            </a:extLst>
          </p:cNvPr>
          <p:cNvSpPr/>
          <p:nvPr/>
        </p:nvSpPr>
        <p:spPr>
          <a:xfrm>
            <a:off x="974379" y="1429488"/>
            <a:ext cx="294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STEP 01.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92188F0-A453-4195-B649-A12D956AFEF6}"/>
              </a:ext>
            </a:extLst>
          </p:cNvPr>
          <p:cNvSpPr/>
          <p:nvPr/>
        </p:nvSpPr>
        <p:spPr>
          <a:xfrm>
            <a:off x="514853" y="2532111"/>
            <a:ext cx="3407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D86FFA-12BE-4EF4-8244-D645F635CABF}"/>
              </a:ext>
            </a:extLst>
          </p:cNvPr>
          <p:cNvSpPr/>
          <p:nvPr/>
        </p:nvSpPr>
        <p:spPr>
          <a:xfrm>
            <a:off x="514853" y="1760740"/>
            <a:ext cx="3407028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AE55335-E0D8-4B92-9672-E8DE6CA809C3}"/>
              </a:ext>
            </a:extLst>
          </p:cNvPr>
          <p:cNvSpPr/>
          <p:nvPr/>
        </p:nvSpPr>
        <p:spPr>
          <a:xfrm>
            <a:off x="974379" y="3732107"/>
            <a:ext cx="294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STEP 04.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43D25C-608E-493A-8F25-196377FA8F50}"/>
              </a:ext>
            </a:extLst>
          </p:cNvPr>
          <p:cNvSpPr/>
          <p:nvPr/>
        </p:nvSpPr>
        <p:spPr>
          <a:xfrm>
            <a:off x="514853" y="4834730"/>
            <a:ext cx="3407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24527C3-3535-486B-BFEB-4B680D0645DB}"/>
              </a:ext>
            </a:extLst>
          </p:cNvPr>
          <p:cNvSpPr/>
          <p:nvPr/>
        </p:nvSpPr>
        <p:spPr>
          <a:xfrm>
            <a:off x="514853" y="4063359"/>
            <a:ext cx="3407028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19FD2D9-05DD-4A37-9B36-C5F9A239E7CC}"/>
              </a:ext>
            </a:extLst>
          </p:cNvPr>
          <p:cNvSpPr/>
          <p:nvPr/>
        </p:nvSpPr>
        <p:spPr>
          <a:xfrm>
            <a:off x="8270119" y="1429488"/>
            <a:ext cx="294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STEP 02.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671AB5-C6C1-4FCD-933A-54B215EEDD4C}"/>
              </a:ext>
            </a:extLst>
          </p:cNvPr>
          <p:cNvSpPr/>
          <p:nvPr/>
        </p:nvSpPr>
        <p:spPr>
          <a:xfrm>
            <a:off x="8270119" y="2532111"/>
            <a:ext cx="3407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6AC2A3-2DF8-4248-B8D9-90F4FE9F1486}"/>
              </a:ext>
            </a:extLst>
          </p:cNvPr>
          <p:cNvSpPr/>
          <p:nvPr/>
        </p:nvSpPr>
        <p:spPr>
          <a:xfrm>
            <a:off x="8270119" y="1760740"/>
            <a:ext cx="3407028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1CF5906-4C75-45A5-B130-61BD12235936}"/>
              </a:ext>
            </a:extLst>
          </p:cNvPr>
          <p:cNvSpPr/>
          <p:nvPr/>
        </p:nvSpPr>
        <p:spPr>
          <a:xfrm>
            <a:off x="8270119" y="3732107"/>
            <a:ext cx="294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STEP 03.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EDCC02-04A5-47FC-A19F-8A0A82ED8AB0}"/>
              </a:ext>
            </a:extLst>
          </p:cNvPr>
          <p:cNvSpPr/>
          <p:nvPr/>
        </p:nvSpPr>
        <p:spPr>
          <a:xfrm>
            <a:off x="8270119" y="4834730"/>
            <a:ext cx="3407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010D5D5-85FA-48BB-BE76-2F196632DEDD}"/>
              </a:ext>
            </a:extLst>
          </p:cNvPr>
          <p:cNvSpPr/>
          <p:nvPr/>
        </p:nvSpPr>
        <p:spPr>
          <a:xfrm>
            <a:off x="8270119" y="4063359"/>
            <a:ext cx="3407028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4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3550712-E741-4874-BE2B-6849609FA5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A2A979B-7922-44A7-BBCF-82079FD51F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AD894-2055-48B0-AD84-208653B6E653}"/>
              </a:ext>
            </a:extLst>
          </p:cNvPr>
          <p:cNvSpPr txBox="1"/>
          <p:nvPr/>
        </p:nvSpPr>
        <p:spPr>
          <a:xfrm>
            <a:off x="7404100" y="1373610"/>
            <a:ext cx="4030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A7EFE5-0D81-4C09-B69C-D18D8AD8FDDD}"/>
              </a:ext>
            </a:extLst>
          </p:cNvPr>
          <p:cNvSpPr/>
          <p:nvPr/>
        </p:nvSpPr>
        <p:spPr>
          <a:xfrm>
            <a:off x="7404100" y="1035049"/>
            <a:ext cx="40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62C528-4705-461A-B170-C9FD21A306C2}"/>
              </a:ext>
            </a:extLst>
          </p:cNvPr>
          <p:cNvSpPr/>
          <p:nvPr/>
        </p:nvSpPr>
        <p:spPr>
          <a:xfrm>
            <a:off x="6172200" y="1116461"/>
            <a:ext cx="914400" cy="914400"/>
          </a:xfrm>
          <a:prstGeom prst="ellipse">
            <a:avLst/>
          </a:prstGeom>
          <a:solidFill>
            <a:srgbClr val="19DDB3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rgbClr val="151338"/>
                </a:solidFill>
                <a:latin typeface="+mj-lt"/>
              </a:rPr>
              <a:t>01</a:t>
            </a:r>
            <a:endParaRPr lang="ko-KR" altLang="en-US" sz="2400" dirty="0">
              <a:solidFill>
                <a:srgbClr val="151338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98F57-7FD7-4FB2-A64A-DC4389E422C5}"/>
              </a:ext>
            </a:extLst>
          </p:cNvPr>
          <p:cNvSpPr txBox="1"/>
          <p:nvPr/>
        </p:nvSpPr>
        <p:spPr>
          <a:xfrm>
            <a:off x="7404100" y="3747282"/>
            <a:ext cx="4030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5B31E-B741-42A8-B31D-FB9C5B0BB612}"/>
              </a:ext>
            </a:extLst>
          </p:cNvPr>
          <p:cNvSpPr/>
          <p:nvPr/>
        </p:nvSpPr>
        <p:spPr>
          <a:xfrm>
            <a:off x="7404100" y="3408721"/>
            <a:ext cx="40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lt"/>
              </a:rPr>
              <a:t>Consectetur adipiscing elit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0E62B7-EE8D-4301-8AA0-DD6914FC1F77}"/>
              </a:ext>
            </a:extLst>
          </p:cNvPr>
          <p:cNvSpPr/>
          <p:nvPr/>
        </p:nvSpPr>
        <p:spPr>
          <a:xfrm>
            <a:off x="6172200" y="3490133"/>
            <a:ext cx="914400" cy="914400"/>
          </a:xfrm>
          <a:prstGeom prst="ellipse">
            <a:avLst/>
          </a:prstGeom>
          <a:solidFill>
            <a:srgbClr val="19DDB3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86400" tIns="45720" rIns="864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rgbClr val="151338"/>
                </a:solidFill>
                <a:latin typeface="+mj-lt"/>
              </a:rPr>
              <a:t>02</a:t>
            </a:r>
            <a:endParaRPr lang="ko-KR" altLang="en-US" sz="2400" dirty="0">
              <a:solidFill>
                <a:srgbClr val="1513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032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AE92B73-3D0D-4A8A-B9EF-D00BC151AAFE}"/>
              </a:ext>
            </a:extLst>
          </p:cNvPr>
          <p:cNvSpPr txBox="1"/>
          <p:nvPr/>
        </p:nvSpPr>
        <p:spPr>
          <a:xfrm>
            <a:off x="1263255" y="517483"/>
            <a:ext cx="966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Insert your headline here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B73982-396B-4EDD-87A3-5600CB638F0D}"/>
              </a:ext>
            </a:extLst>
          </p:cNvPr>
          <p:cNvSpPr txBox="1"/>
          <p:nvPr/>
        </p:nvSpPr>
        <p:spPr>
          <a:xfrm>
            <a:off x="1263255" y="986014"/>
            <a:ext cx="96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EDED2D1-C831-4293-8672-0540814DDE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3F1B8D-F21A-4A5D-9B1F-73D42F51CB64}"/>
              </a:ext>
            </a:extLst>
          </p:cNvPr>
          <p:cNvSpPr txBox="1"/>
          <p:nvPr/>
        </p:nvSpPr>
        <p:spPr>
          <a:xfrm>
            <a:off x="1423488" y="5881225"/>
            <a:ext cx="220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3F5EBC-EFB5-4CBF-87A7-D7981F0DD2B0}"/>
              </a:ext>
            </a:extLst>
          </p:cNvPr>
          <p:cNvSpPr/>
          <p:nvPr/>
        </p:nvSpPr>
        <p:spPr>
          <a:xfrm>
            <a:off x="1423487" y="5533890"/>
            <a:ext cx="22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20A00-916F-490D-9E24-C406D2CE1DB3}"/>
              </a:ext>
            </a:extLst>
          </p:cNvPr>
          <p:cNvSpPr txBox="1"/>
          <p:nvPr/>
        </p:nvSpPr>
        <p:spPr>
          <a:xfrm>
            <a:off x="4998447" y="5881225"/>
            <a:ext cx="220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F8C7F-8944-4C4C-87EB-10CF5FC834DE}"/>
              </a:ext>
            </a:extLst>
          </p:cNvPr>
          <p:cNvSpPr/>
          <p:nvPr/>
        </p:nvSpPr>
        <p:spPr>
          <a:xfrm>
            <a:off x="4998446" y="5533890"/>
            <a:ext cx="22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7FC16-BD08-4A87-8595-CF01609C17C2}"/>
              </a:ext>
            </a:extLst>
          </p:cNvPr>
          <p:cNvSpPr txBox="1"/>
          <p:nvPr/>
        </p:nvSpPr>
        <p:spPr>
          <a:xfrm>
            <a:off x="8573405" y="5881225"/>
            <a:ext cx="220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E5B12F-DFD5-41DD-89C9-A279BC799F07}"/>
              </a:ext>
            </a:extLst>
          </p:cNvPr>
          <p:cNvSpPr/>
          <p:nvPr/>
        </p:nvSpPr>
        <p:spPr>
          <a:xfrm>
            <a:off x="8573404" y="5533890"/>
            <a:ext cx="22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9FB49EB-DB25-47AD-B921-4C45E1EB16E1}"/>
              </a:ext>
            </a:extLst>
          </p:cNvPr>
          <p:cNvSpPr/>
          <p:nvPr/>
        </p:nvSpPr>
        <p:spPr>
          <a:xfrm>
            <a:off x="1997002" y="4320712"/>
            <a:ext cx="1048078" cy="1048078"/>
          </a:xfrm>
          <a:prstGeom prst="ellips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E1EA2C1-F465-45B0-8DEB-8DE2E7FB6A86}"/>
              </a:ext>
            </a:extLst>
          </p:cNvPr>
          <p:cNvGrpSpPr/>
          <p:nvPr/>
        </p:nvGrpSpPr>
        <p:grpSpPr>
          <a:xfrm>
            <a:off x="2336936" y="4660647"/>
            <a:ext cx="368210" cy="368208"/>
            <a:chOff x="746465" y="2902362"/>
            <a:chExt cx="390525" cy="390525"/>
          </a:xfrm>
          <a:solidFill>
            <a:srgbClr val="151338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761BEBA-C3B9-4218-9683-337F5BE969F6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DFD6BC19-D736-4FC6-866D-7FCD6B829605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6D21ABB-1C1C-402F-BDD5-8BD76B9F5F70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29277B-8940-4A32-9AA8-CF1F74A3620C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EC3D99D-A1AC-45D4-AB6F-ABFF4EBEEC41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C1B2878B-1012-4FFB-8B4C-D289980B74E2}"/>
              </a:ext>
            </a:extLst>
          </p:cNvPr>
          <p:cNvSpPr/>
          <p:nvPr/>
        </p:nvSpPr>
        <p:spPr>
          <a:xfrm>
            <a:off x="5571961" y="4320712"/>
            <a:ext cx="1048078" cy="1048078"/>
          </a:xfrm>
          <a:prstGeom prst="ellips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CE1024-309D-4EB3-A3A5-7B95EEBB19ED}"/>
              </a:ext>
            </a:extLst>
          </p:cNvPr>
          <p:cNvSpPr/>
          <p:nvPr/>
        </p:nvSpPr>
        <p:spPr>
          <a:xfrm>
            <a:off x="9146919" y="4320712"/>
            <a:ext cx="1048078" cy="1048078"/>
          </a:xfrm>
          <a:prstGeom prst="ellips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D1F1CF1-D4C8-407F-B013-BF8D93CAC427}"/>
              </a:ext>
            </a:extLst>
          </p:cNvPr>
          <p:cNvGrpSpPr/>
          <p:nvPr/>
        </p:nvGrpSpPr>
        <p:grpSpPr>
          <a:xfrm>
            <a:off x="9516029" y="4655477"/>
            <a:ext cx="309858" cy="369916"/>
            <a:chOff x="3471568" y="1570005"/>
            <a:chExt cx="328636" cy="392335"/>
          </a:xfrm>
          <a:solidFill>
            <a:srgbClr val="151338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BC9629B-CD13-4AAE-84A7-479C2AC379A3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B433D27-B8A9-44E6-BBBC-6DB423467A15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7464CC0-AC37-4527-95BD-DECDFD051F5F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518117-3190-4EDD-802B-785AA8BFBF57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8F3D2C68-1A26-4F4C-9A8B-994CBAEA1C88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973D245-B808-4A44-8F60-6C7DF045971D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FF4F119-FE6A-47E8-B47E-D01C5FAF3FB2}"/>
              </a:ext>
            </a:extLst>
          </p:cNvPr>
          <p:cNvGrpSpPr/>
          <p:nvPr/>
        </p:nvGrpSpPr>
        <p:grpSpPr>
          <a:xfrm>
            <a:off x="5911895" y="4663933"/>
            <a:ext cx="368210" cy="368208"/>
            <a:chOff x="752656" y="1562597"/>
            <a:chExt cx="390525" cy="390525"/>
          </a:xfrm>
          <a:solidFill>
            <a:srgbClr val="151338"/>
          </a:solidFill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CDDD2E1-143A-44BB-9601-3E8BBFB3CA9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A5B76BC-A9A3-4988-9F68-06BD6AFD477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E9C4277-96F5-45BA-BBE7-5ADBE7120878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C4EC866F-4C60-4678-81FD-86EF7B4E10C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BC120921-9FFC-446F-A088-D36484B5801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9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E2AB69-596C-47C2-B0BA-D6A7691FE1AD}"/>
              </a:ext>
            </a:extLst>
          </p:cNvPr>
          <p:cNvSpPr/>
          <p:nvPr/>
        </p:nvSpPr>
        <p:spPr>
          <a:xfrm>
            <a:off x="6096000" y="1758196"/>
            <a:ext cx="3670300" cy="200055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95946A-F780-4416-8DFF-5A595BEFB969}"/>
              </a:ext>
            </a:extLst>
          </p:cNvPr>
          <p:cNvSpPr/>
          <p:nvPr/>
        </p:nvSpPr>
        <p:spPr>
          <a:xfrm>
            <a:off x="6096000" y="1958251"/>
            <a:ext cx="5054600" cy="200055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5F5423-D7C7-4C98-8D4C-B3A018AFB76B}"/>
              </a:ext>
            </a:extLst>
          </p:cNvPr>
          <p:cNvSpPr/>
          <p:nvPr/>
        </p:nvSpPr>
        <p:spPr>
          <a:xfrm>
            <a:off x="6095999" y="2896568"/>
            <a:ext cx="4244975" cy="200055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8BE093-4C0E-4A2A-BC13-3EAA76D7C42D}"/>
              </a:ext>
            </a:extLst>
          </p:cNvPr>
          <p:cNvSpPr/>
          <p:nvPr/>
        </p:nvSpPr>
        <p:spPr>
          <a:xfrm>
            <a:off x="6096000" y="3096623"/>
            <a:ext cx="3914775" cy="200055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8147B2-2027-4CD5-9835-B9BF83BF0913}"/>
              </a:ext>
            </a:extLst>
          </p:cNvPr>
          <p:cNvSpPr/>
          <p:nvPr/>
        </p:nvSpPr>
        <p:spPr>
          <a:xfrm>
            <a:off x="6096000" y="4034940"/>
            <a:ext cx="3413125" cy="200055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362776-308A-4CA9-BBAF-F9521333E6A5}"/>
              </a:ext>
            </a:extLst>
          </p:cNvPr>
          <p:cNvSpPr/>
          <p:nvPr/>
        </p:nvSpPr>
        <p:spPr>
          <a:xfrm>
            <a:off x="6096000" y="4234995"/>
            <a:ext cx="4632325" cy="200055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2FD63F-272B-43D3-9F9A-0DB345A424F1}"/>
              </a:ext>
            </a:extLst>
          </p:cNvPr>
          <p:cNvSpPr/>
          <p:nvPr/>
        </p:nvSpPr>
        <p:spPr>
          <a:xfrm>
            <a:off x="6095999" y="5173312"/>
            <a:ext cx="4365625" cy="200055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D2743B-C2E5-4ABA-9FF8-CBF8545C6E12}"/>
              </a:ext>
            </a:extLst>
          </p:cNvPr>
          <p:cNvSpPr/>
          <p:nvPr/>
        </p:nvSpPr>
        <p:spPr>
          <a:xfrm>
            <a:off x="6096000" y="5373367"/>
            <a:ext cx="2720975" cy="200055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2DF68E-0162-4614-AA33-8702F48FC1A6}"/>
              </a:ext>
            </a:extLst>
          </p:cNvPr>
          <p:cNvSpPr/>
          <p:nvPr/>
        </p:nvSpPr>
        <p:spPr>
          <a:xfrm>
            <a:off x="4553624" y="1814746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91E8DE-F747-45C6-B18B-C7C00D6737EE}"/>
              </a:ext>
            </a:extLst>
          </p:cNvPr>
          <p:cNvSpPr/>
          <p:nvPr/>
        </p:nvSpPr>
        <p:spPr>
          <a:xfrm>
            <a:off x="4553624" y="2953118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3A649-8D63-490C-A69E-0A47614F2859}"/>
              </a:ext>
            </a:extLst>
          </p:cNvPr>
          <p:cNvSpPr/>
          <p:nvPr/>
        </p:nvSpPr>
        <p:spPr>
          <a:xfrm>
            <a:off x="4553624" y="4091490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14CF1C-7F51-4184-96C8-96A4899B7B3A}"/>
              </a:ext>
            </a:extLst>
          </p:cNvPr>
          <p:cNvSpPr/>
          <p:nvPr/>
        </p:nvSpPr>
        <p:spPr>
          <a:xfrm>
            <a:off x="4553624" y="5229862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3FFFC9-2022-42B3-9591-5870E1B234E7}"/>
              </a:ext>
            </a:extLst>
          </p:cNvPr>
          <p:cNvSpPr/>
          <p:nvPr/>
        </p:nvSpPr>
        <p:spPr>
          <a:xfrm>
            <a:off x="1846995" y="2738265"/>
            <a:ext cx="204741" cy="204741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12E4B8-4CCD-45C6-83D5-6F441735C2AA}"/>
              </a:ext>
            </a:extLst>
          </p:cNvPr>
          <p:cNvSpPr/>
          <p:nvPr/>
        </p:nvSpPr>
        <p:spPr>
          <a:xfrm>
            <a:off x="1846995" y="3124008"/>
            <a:ext cx="204741" cy="204741"/>
          </a:xfrm>
          <a:prstGeom prst="rect">
            <a:avLst/>
          </a:prstGeom>
          <a:solidFill>
            <a:srgbClr val="2C24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7AAC22-6775-4118-94A8-DFE5A7107040}"/>
              </a:ext>
            </a:extLst>
          </p:cNvPr>
          <p:cNvSpPr txBox="1"/>
          <p:nvPr/>
        </p:nvSpPr>
        <p:spPr>
          <a:xfrm>
            <a:off x="2047714" y="2696990"/>
            <a:ext cx="167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9D9245-831F-4D5F-AFD2-1DB1BC7529FE}"/>
              </a:ext>
            </a:extLst>
          </p:cNvPr>
          <p:cNvSpPr txBox="1"/>
          <p:nvPr/>
        </p:nvSpPr>
        <p:spPr>
          <a:xfrm>
            <a:off x="2047714" y="3082733"/>
            <a:ext cx="167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FB230-66DF-4F2E-B7F6-D410A0117087}"/>
              </a:ext>
            </a:extLst>
          </p:cNvPr>
          <p:cNvSpPr txBox="1"/>
          <p:nvPr/>
        </p:nvSpPr>
        <p:spPr>
          <a:xfrm>
            <a:off x="1697662" y="1758196"/>
            <a:ext cx="2657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97F38A-E00F-417A-8CF8-FF61C2E4047A}"/>
              </a:ext>
            </a:extLst>
          </p:cNvPr>
          <p:cNvSpPr txBox="1"/>
          <p:nvPr/>
        </p:nvSpPr>
        <p:spPr>
          <a:xfrm>
            <a:off x="1697662" y="4742425"/>
            <a:ext cx="265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73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51AF33-73DF-4372-8DF0-D38B5F208C9A}"/>
              </a:ext>
            </a:extLst>
          </p:cNvPr>
          <p:cNvSpPr txBox="1"/>
          <p:nvPr/>
        </p:nvSpPr>
        <p:spPr>
          <a:xfrm>
            <a:off x="1088396" y="4882161"/>
            <a:ext cx="3208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C91AD-5FD4-4B2E-BC9B-03C909864F74}"/>
              </a:ext>
            </a:extLst>
          </p:cNvPr>
          <p:cNvSpPr/>
          <p:nvPr/>
        </p:nvSpPr>
        <p:spPr>
          <a:xfrm>
            <a:off x="1088396" y="4540376"/>
            <a:ext cx="320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7BB3E-4C5F-4EEE-83A3-7941942A3F22}"/>
              </a:ext>
            </a:extLst>
          </p:cNvPr>
          <p:cNvSpPr txBox="1"/>
          <p:nvPr/>
        </p:nvSpPr>
        <p:spPr>
          <a:xfrm>
            <a:off x="4491740" y="4882161"/>
            <a:ext cx="3208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8037E-1FE6-40EF-A5F1-0B1180E94F37}"/>
              </a:ext>
            </a:extLst>
          </p:cNvPr>
          <p:cNvSpPr/>
          <p:nvPr/>
        </p:nvSpPr>
        <p:spPr>
          <a:xfrm>
            <a:off x="4491740" y="4540376"/>
            <a:ext cx="320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30B9C-FE97-4A8E-BF42-0D01A31BCEDC}"/>
              </a:ext>
            </a:extLst>
          </p:cNvPr>
          <p:cNvSpPr txBox="1"/>
          <p:nvPr/>
        </p:nvSpPr>
        <p:spPr>
          <a:xfrm>
            <a:off x="7895084" y="4882161"/>
            <a:ext cx="3208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3AC22-683B-4E18-8C5F-BED15FB156D2}"/>
              </a:ext>
            </a:extLst>
          </p:cNvPr>
          <p:cNvSpPr/>
          <p:nvPr/>
        </p:nvSpPr>
        <p:spPr>
          <a:xfrm>
            <a:off x="7895084" y="4540376"/>
            <a:ext cx="320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F9CBE-C5EC-49B0-AB61-98223994402D}"/>
              </a:ext>
            </a:extLst>
          </p:cNvPr>
          <p:cNvSpPr txBox="1"/>
          <p:nvPr/>
        </p:nvSpPr>
        <p:spPr>
          <a:xfrm>
            <a:off x="2603945" y="1223731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IMAGE &amp; TEXT SLIDE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A8535-EC4A-4B3B-B70A-77CED6256B76}"/>
              </a:ext>
            </a:extLst>
          </p:cNvPr>
          <p:cNvSpPr txBox="1"/>
          <p:nvPr/>
        </p:nvSpPr>
        <p:spPr>
          <a:xfrm>
            <a:off x="2603945" y="1806562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011CB831-4951-4792-A04B-058999330C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C95CB-24C8-4A6D-B8C4-186E94C80E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847872D-267E-4663-9E88-AAFDD2A7E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7089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00DDD012-2BC1-45C0-8CE7-2077F602ED45}"/>
              </a:ext>
            </a:extLst>
          </p:cNvPr>
          <p:cNvSpPr txBox="1"/>
          <p:nvPr/>
        </p:nvSpPr>
        <p:spPr>
          <a:xfrm>
            <a:off x="3118088" y="1216283"/>
            <a:ext cx="595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subtitle</a:t>
            </a:r>
            <a:r>
              <a:rPr lang="en-US" altLang="ko-KR" dirty="0"/>
              <a:t> text here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CF7B9DB-6282-45F5-A422-1EFE8C15D071}"/>
              </a:ext>
            </a:extLst>
          </p:cNvPr>
          <p:cNvSpPr txBox="1"/>
          <p:nvPr/>
        </p:nvSpPr>
        <p:spPr>
          <a:xfrm>
            <a:off x="1358434" y="2819191"/>
            <a:ext cx="4361232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F826E6F-5ACE-4D8B-BF5E-7AB28143B9FF}"/>
              </a:ext>
            </a:extLst>
          </p:cNvPr>
          <p:cNvSpPr/>
          <p:nvPr/>
        </p:nvSpPr>
        <p:spPr>
          <a:xfrm>
            <a:off x="1358434" y="2265611"/>
            <a:ext cx="436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DBD5B9-0010-4BD3-B5A5-F7EFDDE5835F}"/>
              </a:ext>
            </a:extLst>
          </p:cNvPr>
          <p:cNvSpPr txBox="1"/>
          <p:nvPr/>
        </p:nvSpPr>
        <p:spPr>
          <a:xfrm>
            <a:off x="6611568" y="2819191"/>
            <a:ext cx="4361232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156846B-92D4-42C4-84FB-AC3A91BCB5F4}"/>
              </a:ext>
            </a:extLst>
          </p:cNvPr>
          <p:cNvSpPr/>
          <p:nvPr/>
        </p:nvSpPr>
        <p:spPr>
          <a:xfrm>
            <a:off x="6611568" y="2265611"/>
            <a:ext cx="436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adipisicing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elit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AEA44C-D13E-4D62-A20E-4DE6E3270F5D}"/>
              </a:ext>
            </a:extLst>
          </p:cNvPr>
          <p:cNvSpPr txBox="1"/>
          <p:nvPr/>
        </p:nvSpPr>
        <p:spPr>
          <a:xfrm>
            <a:off x="1358434" y="4886652"/>
            <a:ext cx="4361232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E52954-0620-48BF-9537-F0CB2D7A809B}"/>
              </a:ext>
            </a:extLst>
          </p:cNvPr>
          <p:cNvSpPr/>
          <p:nvPr/>
        </p:nvSpPr>
        <p:spPr>
          <a:xfrm>
            <a:off x="1358434" y="4333072"/>
            <a:ext cx="436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Sed do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tempor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3B089A-CF71-4242-B6DF-E2C1E60B75C1}"/>
              </a:ext>
            </a:extLst>
          </p:cNvPr>
          <p:cNvSpPr txBox="1"/>
          <p:nvPr/>
        </p:nvSpPr>
        <p:spPr>
          <a:xfrm>
            <a:off x="6611568" y="4886652"/>
            <a:ext cx="4361232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5D31145-D6F7-4342-A637-D1BAF6D99E95}"/>
              </a:ext>
            </a:extLst>
          </p:cNvPr>
          <p:cNvSpPr/>
          <p:nvPr/>
        </p:nvSpPr>
        <p:spPr>
          <a:xfrm>
            <a:off x="6611568" y="4333072"/>
            <a:ext cx="436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Incididunt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ut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labore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et dolore</a:t>
            </a:r>
          </a:p>
        </p:txBody>
      </p:sp>
    </p:spTree>
    <p:extLst>
      <p:ext uri="{BB962C8B-B14F-4D97-AF65-F5344CB8AC3E}">
        <p14:creationId xmlns:p14="http://schemas.microsoft.com/office/powerpoint/2010/main" val="70307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AABE6-12E4-4331-A95D-CEA103ACBE4E}"/>
              </a:ext>
            </a:extLst>
          </p:cNvPr>
          <p:cNvSpPr txBox="1"/>
          <p:nvPr/>
        </p:nvSpPr>
        <p:spPr>
          <a:xfrm>
            <a:off x="1084415" y="942739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C8342-8E4C-4A02-8618-14792F538F5C}"/>
              </a:ext>
            </a:extLst>
          </p:cNvPr>
          <p:cNvSpPr txBox="1"/>
          <p:nvPr/>
        </p:nvSpPr>
        <p:spPr>
          <a:xfrm>
            <a:off x="1084415" y="1411270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8332EE0-31C6-44F0-B4F6-6E84EFFC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6053" y="2741356"/>
            <a:ext cx="1421546" cy="10357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DFA4EA2-1202-44A5-B803-E7CD7A3B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9657" y="2741356"/>
            <a:ext cx="1421546" cy="10357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B2BB95CC-4E30-4238-B56C-F9D15DE91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3261" y="2741356"/>
            <a:ext cx="1421546" cy="103570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F5F7887E-ED85-4061-8DDE-CD327946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6863" y="2741356"/>
            <a:ext cx="1421546" cy="1035700"/>
          </a:xfrm>
          <a:prstGeom prst="rect">
            <a:avLst/>
          </a:prstGeom>
        </p:spPr>
      </p:pic>
      <p:sp>
        <p:nvSpPr>
          <p:cNvPr id="8" name="그래픽 59">
            <a:extLst>
              <a:ext uri="{FF2B5EF4-FFF2-40B4-BE49-F238E27FC236}">
                <a16:creationId xmlns:a16="http://schemas.microsoft.com/office/drawing/2014/main" id="{4E25BC44-54B7-484C-8D0D-D077B5F52330}"/>
              </a:ext>
            </a:extLst>
          </p:cNvPr>
          <p:cNvSpPr/>
          <p:nvPr/>
        </p:nvSpPr>
        <p:spPr>
          <a:xfrm>
            <a:off x="1084415" y="2708936"/>
            <a:ext cx="1462162" cy="1096624"/>
          </a:xfrm>
          <a:custGeom>
            <a:avLst/>
            <a:gdLst>
              <a:gd name="connsiteX0" fmla="*/ 1077213 w 1462161"/>
              <a:gd name="connsiteY0" fmla="*/ 45823 h 1096623"/>
              <a:gd name="connsiteX1" fmla="*/ 1050203 w 1462161"/>
              <a:gd name="connsiteY1" fmla="*/ 32420 h 1096623"/>
              <a:gd name="connsiteX2" fmla="*/ 35423 w 1462161"/>
              <a:gd name="connsiteY2" fmla="*/ 32420 h 1096623"/>
              <a:gd name="connsiteX3" fmla="*/ 32986 w 1462161"/>
              <a:gd name="connsiteY3" fmla="*/ 37294 h 1096623"/>
              <a:gd name="connsiteX4" fmla="*/ 408477 w 1462161"/>
              <a:gd name="connsiteY4" fmla="*/ 536461 h 1096623"/>
              <a:gd name="connsiteX5" fmla="*/ 408477 w 1462161"/>
              <a:gd name="connsiteY5" fmla="*/ 566110 h 1096623"/>
              <a:gd name="connsiteX6" fmla="*/ 32986 w 1462161"/>
              <a:gd name="connsiteY6" fmla="*/ 1065277 h 1096623"/>
              <a:gd name="connsiteX7" fmla="*/ 35423 w 1462161"/>
              <a:gd name="connsiteY7" fmla="*/ 1070151 h 1096623"/>
              <a:gd name="connsiteX8" fmla="*/ 1050203 w 1462161"/>
              <a:gd name="connsiteY8" fmla="*/ 1070151 h 1096623"/>
              <a:gd name="connsiteX9" fmla="*/ 1077213 w 1462161"/>
              <a:gd name="connsiteY9" fmla="*/ 1056748 h 1096623"/>
              <a:gd name="connsiteX10" fmla="*/ 1442144 w 1462161"/>
              <a:gd name="connsiteY10" fmla="*/ 571593 h 1096623"/>
              <a:gd name="connsiteX11" fmla="*/ 1442144 w 1462161"/>
              <a:gd name="connsiteY11" fmla="*/ 530978 h 1096623"/>
              <a:gd name="connsiteX12" fmla="*/ 1077213 w 1462161"/>
              <a:gd name="connsiteY12" fmla="*/ 45823 h 109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2161" h="1096623">
                <a:moveTo>
                  <a:pt x="1077213" y="45823"/>
                </a:moveTo>
                <a:cubicBezTo>
                  <a:pt x="1070714" y="37497"/>
                  <a:pt x="1060764" y="32420"/>
                  <a:pt x="1050203" y="32420"/>
                </a:cubicBezTo>
                <a:lnTo>
                  <a:pt x="35423" y="32420"/>
                </a:lnTo>
                <a:cubicBezTo>
                  <a:pt x="32986" y="32420"/>
                  <a:pt x="31564" y="35263"/>
                  <a:pt x="32986" y="37294"/>
                </a:cubicBezTo>
                <a:lnTo>
                  <a:pt x="408477" y="536461"/>
                </a:lnTo>
                <a:cubicBezTo>
                  <a:pt x="415179" y="545193"/>
                  <a:pt x="415179" y="557378"/>
                  <a:pt x="408477" y="566110"/>
                </a:cubicBezTo>
                <a:lnTo>
                  <a:pt x="32986" y="1065277"/>
                </a:lnTo>
                <a:cubicBezTo>
                  <a:pt x="31564" y="1067308"/>
                  <a:pt x="32986" y="1070151"/>
                  <a:pt x="35423" y="1070151"/>
                </a:cubicBezTo>
                <a:lnTo>
                  <a:pt x="1050203" y="1070151"/>
                </a:lnTo>
                <a:cubicBezTo>
                  <a:pt x="1060764" y="1070151"/>
                  <a:pt x="1070917" y="1065074"/>
                  <a:pt x="1077213" y="1056748"/>
                </a:cubicBezTo>
                <a:lnTo>
                  <a:pt x="1442144" y="571593"/>
                </a:lnTo>
                <a:cubicBezTo>
                  <a:pt x="1451283" y="559612"/>
                  <a:pt x="1451283" y="542959"/>
                  <a:pt x="1442144" y="530978"/>
                </a:cubicBezTo>
                <a:lnTo>
                  <a:pt x="1077213" y="45823"/>
                </a:lnTo>
                <a:close/>
              </a:path>
            </a:pathLst>
          </a:custGeom>
          <a:solidFill>
            <a:schemeClr val="bg1"/>
          </a:solidFill>
          <a:ln w="2027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txBody>
          <a:bodyPr lIns="612000" rtlCol="0" anchor="ctr"/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9" name="그래픽 60">
            <a:extLst>
              <a:ext uri="{FF2B5EF4-FFF2-40B4-BE49-F238E27FC236}">
                <a16:creationId xmlns:a16="http://schemas.microsoft.com/office/drawing/2014/main" id="{DD0962F6-6B79-46DB-9D82-FD63DBE882A5}"/>
              </a:ext>
            </a:extLst>
          </p:cNvPr>
          <p:cNvSpPr/>
          <p:nvPr/>
        </p:nvSpPr>
        <p:spPr>
          <a:xfrm>
            <a:off x="3667930" y="2708936"/>
            <a:ext cx="1462162" cy="1096624"/>
          </a:xfrm>
          <a:custGeom>
            <a:avLst/>
            <a:gdLst>
              <a:gd name="connsiteX0" fmla="*/ 1077301 w 1462161"/>
              <a:gd name="connsiteY0" fmla="*/ 45823 h 1096623"/>
              <a:gd name="connsiteX1" fmla="*/ 1050292 w 1462161"/>
              <a:gd name="connsiteY1" fmla="*/ 32420 h 1096623"/>
              <a:gd name="connsiteX2" fmla="*/ 35511 w 1462161"/>
              <a:gd name="connsiteY2" fmla="*/ 32420 h 1096623"/>
              <a:gd name="connsiteX3" fmla="*/ 33074 w 1462161"/>
              <a:gd name="connsiteY3" fmla="*/ 37294 h 1096623"/>
              <a:gd name="connsiteX4" fmla="*/ 408565 w 1462161"/>
              <a:gd name="connsiteY4" fmla="*/ 536461 h 1096623"/>
              <a:gd name="connsiteX5" fmla="*/ 408565 w 1462161"/>
              <a:gd name="connsiteY5" fmla="*/ 566110 h 1096623"/>
              <a:gd name="connsiteX6" fmla="*/ 33074 w 1462161"/>
              <a:gd name="connsiteY6" fmla="*/ 1065277 h 1096623"/>
              <a:gd name="connsiteX7" fmla="*/ 35511 w 1462161"/>
              <a:gd name="connsiteY7" fmla="*/ 1070151 h 1096623"/>
              <a:gd name="connsiteX8" fmla="*/ 1050292 w 1462161"/>
              <a:gd name="connsiteY8" fmla="*/ 1070151 h 1096623"/>
              <a:gd name="connsiteX9" fmla="*/ 1077301 w 1462161"/>
              <a:gd name="connsiteY9" fmla="*/ 1056748 h 1096623"/>
              <a:gd name="connsiteX10" fmla="*/ 1442232 w 1462161"/>
              <a:gd name="connsiteY10" fmla="*/ 571593 h 1096623"/>
              <a:gd name="connsiteX11" fmla="*/ 1442232 w 1462161"/>
              <a:gd name="connsiteY11" fmla="*/ 530978 h 1096623"/>
              <a:gd name="connsiteX12" fmla="*/ 1077301 w 1462161"/>
              <a:gd name="connsiteY12" fmla="*/ 45823 h 109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2161" h="1096623">
                <a:moveTo>
                  <a:pt x="1077301" y="45823"/>
                </a:moveTo>
                <a:cubicBezTo>
                  <a:pt x="1070803" y="37497"/>
                  <a:pt x="1060852" y="32420"/>
                  <a:pt x="1050292" y="32420"/>
                </a:cubicBezTo>
                <a:lnTo>
                  <a:pt x="35511" y="32420"/>
                </a:lnTo>
                <a:cubicBezTo>
                  <a:pt x="33074" y="32420"/>
                  <a:pt x="31449" y="35263"/>
                  <a:pt x="33074" y="37294"/>
                </a:cubicBezTo>
                <a:lnTo>
                  <a:pt x="408565" y="536461"/>
                </a:lnTo>
                <a:cubicBezTo>
                  <a:pt x="415267" y="545193"/>
                  <a:pt x="415267" y="557378"/>
                  <a:pt x="408565" y="566110"/>
                </a:cubicBezTo>
                <a:lnTo>
                  <a:pt x="33074" y="1065277"/>
                </a:lnTo>
                <a:cubicBezTo>
                  <a:pt x="31652" y="1067308"/>
                  <a:pt x="33074" y="1070151"/>
                  <a:pt x="35511" y="1070151"/>
                </a:cubicBezTo>
                <a:lnTo>
                  <a:pt x="1050292" y="1070151"/>
                </a:lnTo>
                <a:cubicBezTo>
                  <a:pt x="1060852" y="1070151"/>
                  <a:pt x="1071006" y="1065074"/>
                  <a:pt x="1077301" y="1056748"/>
                </a:cubicBezTo>
                <a:lnTo>
                  <a:pt x="1442232" y="571593"/>
                </a:lnTo>
                <a:cubicBezTo>
                  <a:pt x="1451371" y="559612"/>
                  <a:pt x="1451371" y="542959"/>
                  <a:pt x="1442232" y="530978"/>
                </a:cubicBezTo>
                <a:lnTo>
                  <a:pt x="1077301" y="45823"/>
                </a:lnTo>
                <a:close/>
              </a:path>
            </a:pathLst>
          </a:custGeom>
          <a:solidFill>
            <a:schemeClr val="bg1"/>
          </a:solidFill>
          <a:ln w="2027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txBody>
          <a:bodyPr lIns="612000" rtlCol="0" anchor="ctr"/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0" name="그래픽 61">
            <a:extLst>
              <a:ext uri="{FF2B5EF4-FFF2-40B4-BE49-F238E27FC236}">
                <a16:creationId xmlns:a16="http://schemas.microsoft.com/office/drawing/2014/main" id="{5FA2C779-379D-4BB2-B7F6-05A69CF9FB05}"/>
              </a:ext>
            </a:extLst>
          </p:cNvPr>
          <p:cNvSpPr/>
          <p:nvPr/>
        </p:nvSpPr>
        <p:spPr>
          <a:xfrm>
            <a:off x="6251534" y="2708936"/>
            <a:ext cx="1462162" cy="1096624"/>
          </a:xfrm>
          <a:custGeom>
            <a:avLst/>
            <a:gdLst>
              <a:gd name="connsiteX0" fmla="*/ 1077301 w 1462161"/>
              <a:gd name="connsiteY0" fmla="*/ 45823 h 1096623"/>
              <a:gd name="connsiteX1" fmla="*/ 1050292 w 1462161"/>
              <a:gd name="connsiteY1" fmla="*/ 32420 h 1096623"/>
              <a:gd name="connsiteX2" fmla="*/ 35511 w 1462161"/>
              <a:gd name="connsiteY2" fmla="*/ 32420 h 1096623"/>
              <a:gd name="connsiteX3" fmla="*/ 33074 w 1462161"/>
              <a:gd name="connsiteY3" fmla="*/ 37294 h 1096623"/>
              <a:gd name="connsiteX4" fmla="*/ 408565 w 1462161"/>
              <a:gd name="connsiteY4" fmla="*/ 536461 h 1096623"/>
              <a:gd name="connsiteX5" fmla="*/ 408565 w 1462161"/>
              <a:gd name="connsiteY5" fmla="*/ 566110 h 1096623"/>
              <a:gd name="connsiteX6" fmla="*/ 33074 w 1462161"/>
              <a:gd name="connsiteY6" fmla="*/ 1065277 h 1096623"/>
              <a:gd name="connsiteX7" fmla="*/ 35511 w 1462161"/>
              <a:gd name="connsiteY7" fmla="*/ 1070151 h 1096623"/>
              <a:gd name="connsiteX8" fmla="*/ 1050292 w 1462161"/>
              <a:gd name="connsiteY8" fmla="*/ 1070151 h 1096623"/>
              <a:gd name="connsiteX9" fmla="*/ 1077301 w 1462161"/>
              <a:gd name="connsiteY9" fmla="*/ 1056748 h 1096623"/>
              <a:gd name="connsiteX10" fmla="*/ 1442232 w 1462161"/>
              <a:gd name="connsiteY10" fmla="*/ 571593 h 1096623"/>
              <a:gd name="connsiteX11" fmla="*/ 1442232 w 1462161"/>
              <a:gd name="connsiteY11" fmla="*/ 530978 h 1096623"/>
              <a:gd name="connsiteX12" fmla="*/ 1077301 w 1462161"/>
              <a:gd name="connsiteY12" fmla="*/ 45823 h 109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2161" h="1096623">
                <a:moveTo>
                  <a:pt x="1077301" y="45823"/>
                </a:moveTo>
                <a:cubicBezTo>
                  <a:pt x="1070803" y="37497"/>
                  <a:pt x="1060852" y="32420"/>
                  <a:pt x="1050292" y="32420"/>
                </a:cubicBezTo>
                <a:lnTo>
                  <a:pt x="35511" y="32420"/>
                </a:lnTo>
                <a:cubicBezTo>
                  <a:pt x="33074" y="32420"/>
                  <a:pt x="31449" y="35263"/>
                  <a:pt x="33074" y="37294"/>
                </a:cubicBezTo>
                <a:lnTo>
                  <a:pt x="408565" y="536461"/>
                </a:lnTo>
                <a:cubicBezTo>
                  <a:pt x="415267" y="545193"/>
                  <a:pt x="415267" y="557378"/>
                  <a:pt x="408565" y="566110"/>
                </a:cubicBezTo>
                <a:lnTo>
                  <a:pt x="33074" y="1065277"/>
                </a:lnTo>
                <a:cubicBezTo>
                  <a:pt x="31652" y="1067308"/>
                  <a:pt x="33074" y="1070151"/>
                  <a:pt x="35511" y="1070151"/>
                </a:cubicBezTo>
                <a:lnTo>
                  <a:pt x="1050292" y="1070151"/>
                </a:lnTo>
                <a:cubicBezTo>
                  <a:pt x="1060852" y="1070151"/>
                  <a:pt x="1071006" y="1065074"/>
                  <a:pt x="1077301" y="1056748"/>
                </a:cubicBezTo>
                <a:lnTo>
                  <a:pt x="1442232" y="571593"/>
                </a:lnTo>
                <a:cubicBezTo>
                  <a:pt x="1451371" y="559612"/>
                  <a:pt x="1451371" y="542959"/>
                  <a:pt x="1442232" y="530978"/>
                </a:cubicBezTo>
                <a:lnTo>
                  <a:pt x="1077301" y="45823"/>
                </a:lnTo>
                <a:close/>
              </a:path>
            </a:pathLst>
          </a:custGeom>
          <a:solidFill>
            <a:schemeClr val="bg1"/>
          </a:solidFill>
          <a:ln w="2027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txBody>
          <a:bodyPr lIns="612000" rtlCol="0" anchor="ctr"/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1" name="그래픽 62">
            <a:extLst>
              <a:ext uri="{FF2B5EF4-FFF2-40B4-BE49-F238E27FC236}">
                <a16:creationId xmlns:a16="http://schemas.microsoft.com/office/drawing/2014/main" id="{E907438E-62C2-44DA-8ED1-9833367205DE}"/>
              </a:ext>
            </a:extLst>
          </p:cNvPr>
          <p:cNvSpPr/>
          <p:nvPr/>
        </p:nvSpPr>
        <p:spPr>
          <a:xfrm>
            <a:off x="8835136" y="2708936"/>
            <a:ext cx="1462162" cy="1096624"/>
          </a:xfrm>
          <a:custGeom>
            <a:avLst/>
            <a:gdLst>
              <a:gd name="connsiteX0" fmla="*/ 1077301 w 1462161"/>
              <a:gd name="connsiteY0" fmla="*/ 45823 h 1096623"/>
              <a:gd name="connsiteX1" fmla="*/ 1050292 w 1462161"/>
              <a:gd name="connsiteY1" fmla="*/ 32420 h 1096623"/>
              <a:gd name="connsiteX2" fmla="*/ 35511 w 1462161"/>
              <a:gd name="connsiteY2" fmla="*/ 32420 h 1096623"/>
              <a:gd name="connsiteX3" fmla="*/ 33074 w 1462161"/>
              <a:gd name="connsiteY3" fmla="*/ 37294 h 1096623"/>
              <a:gd name="connsiteX4" fmla="*/ 408565 w 1462161"/>
              <a:gd name="connsiteY4" fmla="*/ 536461 h 1096623"/>
              <a:gd name="connsiteX5" fmla="*/ 408565 w 1462161"/>
              <a:gd name="connsiteY5" fmla="*/ 566110 h 1096623"/>
              <a:gd name="connsiteX6" fmla="*/ 33074 w 1462161"/>
              <a:gd name="connsiteY6" fmla="*/ 1065277 h 1096623"/>
              <a:gd name="connsiteX7" fmla="*/ 35511 w 1462161"/>
              <a:gd name="connsiteY7" fmla="*/ 1070151 h 1096623"/>
              <a:gd name="connsiteX8" fmla="*/ 1050292 w 1462161"/>
              <a:gd name="connsiteY8" fmla="*/ 1070151 h 1096623"/>
              <a:gd name="connsiteX9" fmla="*/ 1077301 w 1462161"/>
              <a:gd name="connsiteY9" fmla="*/ 1056748 h 1096623"/>
              <a:gd name="connsiteX10" fmla="*/ 1442232 w 1462161"/>
              <a:gd name="connsiteY10" fmla="*/ 571593 h 1096623"/>
              <a:gd name="connsiteX11" fmla="*/ 1442232 w 1462161"/>
              <a:gd name="connsiteY11" fmla="*/ 530978 h 1096623"/>
              <a:gd name="connsiteX12" fmla="*/ 1077301 w 1462161"/>
              <a:gd name="connsiteY12" fmla="*/ 45823 h 109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2161" h="1096623">
                <a:moveTo>
                  <a:pt x="1077301" y="45823"/>
                </a:moveTo>
                <a:cubicBezTo>
                  <a:pt x="1070803" y="37497"/>
                  <a:pt x="1060852" y="32420"/>
                  <a:pt x="1050292" y="32420"/>
                </a:cubicBezTo>
                <a:lnTo>
                  <a:pt x="35511" y="32420"/>
                </a:lnTo>
                <a:cubicBezTo>
                  <a:pt x="33074" y="32420"/>
                  <a:pt x="31449" y="35263"/>
                  <a:pt x="33074" y="37294"/>
                </a:cubicBezTo>
                <a:lnTo>
                  <a:pt x="408565" y="536461"/>
                </a:lnTo>
                <a:cubicBezTo>
                  <a:pt x="415267" y="545193"/>
                  <a:pt x="415267" y="557378"/>
                  <a:pt x="408565" y="566110"/>
                </a:cubicBezTo>
                <a:lnTo>
                  <a:pt x="33074" y="1065277"/>
                </a:lnTo>
                <a:cubicBezTo>
                  <a:pt x="31652" y="1067308"/>
                  <a:pt x="33074" y="1070151"/>
                  <a:pt x="35511" y="1070151"/>
                </a:cubicBezTo>
                <a:lnTo>
                  <a:pt x="1050292" y="1070151"/>
                </a:lnTo>
                <a:cubicBezTo>
                  <a:pt x="1060852" y="1070151"/>
                  <a:pt x="1071006" y="1065074"/>
                  <a:pt x="1077301" y="1056748"/>
                </a:cubicBezTo>
                <a:lnTo>
                  <a:pt x="1442232" y="571593"/>
                </a:lnTo>
                <a:cubicBezTo>
                  <a:pt x="1451371" y="559612"/>
                  <a:pt x="1451371" y="542959"/>
                  <a:pt x="1442232" y="530978"/>
                </a:cubicBezTo>
                <a:lnTo>
                  <a:pt x="1077301" y="45823"/>
                </a:lnTo>
                <a:close/>
              </a:path>
            </a:pathLst>
          </a:custGeom>
          <a:solidFill>
            <a:schemeClr val="bg1"/>
          </a:solidFill>
          <a:ln w="20275" cap="flat">
            <a:noFill/>
            <a:prstDash val="solid"/>
            <a:miter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txBody>
          <a:bodyPr lIns="612000" rtlCol="0" anchor="ctr"/>
          <a:lstStyle/>
          <a:p>
            <a:r>
              <a:rPr lang="en-US" altLang="ko-KR" sz="2800" dirty="0">
                <a:latin typeface="+mj-lt"/>
              </a:rPr>
              <a:t>04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F0A3B-E7A2-401C-A40E-779F89F0C791}"/>
              </a:ext>
            </a:extLst>
          </p:cNvPr>
          <p:cNvSpPr txBox="1"/>
          <p:nvPr/>
        </p:nvSpPr>
        <p:spPr>
          <a:xfrm>
            <a:off x="1084415" y="4073058"/>
            <a:ext cx="244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7E328-65F4-4837-AA5E-A463AE2B8D37}"/>
              </a:ext>
            </a:extLst>
          </p:cNvPr>
          <p:cNvSpPr txBox="1"/>
          <p:nvPr/>
        </p:nvSpPr>
        <p:spPr>
          <a:xfrm>
            <a:off x="1084415" y="4508013"/>
            <a:ext cx="24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33885-5CF8-4189-9D02-DACE5C4C2773}"/>
              </a:ext>
            </a:extLst>
          </p:cNvPr>
          <p:cNvSpPr txBox="1"/>
          <p:nvPr/>
        </p:nvSpPr>
        <p:spPr>
          <a:xfrm>
            <a:off x="3668019" y="4073058"/>
            <a:ext cx="244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COMPANY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AFEAB-3DF7-4FBF-87A9-149D9767A9DC}"/>
              </a:ext>
            </a:extLst>
          </p:cNvPr>
          <p:cNvSpPr txBox="1"/>
          <p:nvPr/>
        </p:nvSpPr>
        <p:spPr>
          <a:xfrm>
            <a:off x="3668019" y="4508013"/>
            <a:ext cx="24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95B1C-2E7F-4ED2-82CC-524B8B9A2F93}"/>
              </a:ext>
            </a:extLst>
          </p:cNvPr>
          <p:cNvSpPr txBox="1"/>
          <p:nvPr/>
        </p:nvSpPr>
        <p:spPr>
          <a:xfrm>
            <a:off x="6251534" y="4073058"/>
            <a:ext cx="244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B637D-B683-444D-A2D6-2922E59196FF}"/>
              </a:ext>
            </a:extLst>
          </p:cNvPr>
          <p:cNvSpPr txBox="1"/>
          <p:nvPr/>
        </p:nvSpPr>
        <p:spPr>
          <a:xfrm>
            <a:off x="6251534" y="4508013"/>
            <a:ext cx="24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C6143-A071-4718-910B-1EA14496C596}"/>
              </a:ext>
            </a:extLst>
          </p:cNvPr>
          <p:cNvSpPr txBox="1"/>
          <p:nvPr/>
        </p:nvSpPr>
        <p:spPr>
          <a:xfrm>
            <a:off x="8835225" y="4073058"/>
            <a:ext cx="244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526DB-0386-4CB7-9096-1EF8BC20584B}"/>
              </a:ext>
            </a:extLst>
          </p:cNvPr>
          <p:cNvSpPr txBox="1"/>
          <p:nvPr/>
        </p:nvSpPr>
        <p:spPr>
          <a:xfrm>
            <a:off x="8835225" y="4508013"/>
            <a:ext cx="24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D8D98E-E5A1-4EA8-BFEC-46B28C5BA2AC}"/>
              </a:ext>
            </a:extLst>
          </p:cNvPr>
          <p:cNvGrpSpPr/>
          <p:nvPr/>
        </p:nvGrpSpPr>
        <p:grpSpPr>
          <a:xfrm>
            <a:off x="10474471" y="3009739"/>
            <a:ext cx="391097" cy="391001"/>
            <a:chOff x="2765670" y="902684"/>
            <a:chExt cx="391097" cy="391001"/>
          </a:xfrm>
          <a:solidFill>
            <a:srgbClr val="151338"/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07D8EC77-7037-4347-84B4-9DAF1393D5AD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76BB3BD-251C-48E5-AC69-699C7CB08F85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4A17A86-B402-4727-89D0-ADC5A0A1C4FF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3702B5-3258-49AB-8417-CC9A9FC3E317}"/>
              </a:ext>
            </a:extLst>
          </p:cNvPr>
          <p:cNvGrpSpPr/>
          <p:nvPr/>
        </p:nvGrpSpPr>
        <p:grpSpPr>
          <a:xfrm>
            <a:off x="5309867" y="3008739"/>
            <a:ext cx="393001" cy="393001"/>
            <a:chOff x="4784494" y="903541"/>
            <a:chExt cx="393001" cy="393001"/>
          </a:xfrm>
          <a:solidFill>
            <a:srgbClr val="151338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499B591-DA3F-4F77-A831-A9A76577DA47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10BCB4-B1AB-4F5C-BDA3-F784650E26C3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18AA882-1E4A-42DD-BA76-35B0431A7BAD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955E0FE-C795-4F2B-B4E0-C6BC6A5C7E39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CA088D89-6B9B-4BA0-A62E-940610FF8A18}"/>
              </a:ext>
            </a:extLst>
          </p:cNvPr>
          <p:cNvSpPr/>
          <p:nvPr/>
        </p:nvSpPr>
        <p:spPr>
          <a:xfrm>
            <a:off x="2751511" y="3009977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rgbClr val="1513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88698E-3522-4804-81F9-DFCE06DA23FC}"/>
              </a:ext>
            </a:extLst>
          </p:cNvPr>
          <p:cNvGrpSpPr/>
          <p:nvPr/>
        </p:nvGrpSpPr>
        <p:grpSpPr>
          <a:xfrm>
            <a:off x="7911404" y="3009977"/>
            <a:ext cx="390525" cy="390525"/>
            <a:chOff x="752656" y="1562597"/>
            <a:chExt cx="390525" cy="390525"/>
          </a:xfrm>
          <a:solidFill>
            <a:srgbClr val="151338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1278035-8687-42D4-9065-0BAF43925B1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F25A822-6790-4709-9BAE-20C0734D869A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B848B60-43DA-49EF-B8AC-3A8C5248710B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401DC72-8414-4535-A0F4-07DDAA00F814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C985615-5E0F-4177-AF82-ADAD3475F13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17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7DE53FA-B1AD-45F8-9B07-208BE71BF2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AF83F6-A6F8-4F7F-875C-16F35D1A0E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03EE37-1E14-4ED2-BE1D-ABB839AD7650}"/>
              </a:ext>
            </a:extLst>
          </p:cNvPr>
          <p:cNvSpPr txBox="1"/>
          <p:nvPr/>
        </p:nvSpPr>
        <p:spPr>
          <a:xfrm>
            <a:off x="6791839" y="1922486"/>
            <a:ext cx="5081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labore</a:t>
            </a:r>
            <a:r>
              <a:rPr lang="en-US" altLang="ko-KR" dirty="0"/>
              <a:t> et dolore magna </a:t>
            </a:r>
            <a:r>
              <a:rPr lang="en-US" altLang="ko-KR" dirty="0" err="1"/>
              <a:t>aliqua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6EA554-C96D-4C7A-A4BF-9C35842E6B7F}"/>
              </a:ext>
            </a:extLst>
          </p:cNvPr>
          <p:cNvSpPr/>
          <p:nvPr/>
        </p:nvSpPr>
        <p:spPr>
          <a:xfrm>
            <a:off x="6706114" y="1476968"/>
            <a:ext cx="390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F4BE1A5-A533-4D8B-9A29-CD426626CFE9}"/>
              </a:ext>
            </a:extLst>
          </p:cNvPr>
          <p:cNvSpPr/>
          <p:nvPr/>
        </p:nvSpPr>
        <p:spPr>
          <a:xfrm>
            <a:off x="5322140" y="1632474"/>
            <a:ext cx="981186" cy="981186"/>
          </a:xfrm>
          <a:prstGeom prst="ellips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74" name="그래픽 73">
            <a:extLst>
              <a:ext uri="{FF2B5EF4-FFF2-40B4-BE49-F238E27FC236}">
                <a16:creationId xmlns:a16="http://schemas.microsoft.com/office/drawing/2014/main" id="{3360E586-40C5-4FDA-AB82-9C599F24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633960" y="1944294"/>
            <a:ext cx="357546" cy="357546"/>
          </a:xfrm>
          <a:prstGeom prst="rect">
            <a:avLst/>
          </a:prstGeom>
          <a:effectLst/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80103B66-B70E-4EA6-AE77-7EE73618E8E0}"/>
              </a:ext>
            </a:extLst>
          </p:cNvPr>
          <p:cNvSpPr/>
          <p:nvPr/>
        </p:nvSpPr>
        <p:spPr>
          <a:xfrm>
            <a:off x="5322140" y="3881944"/>
            <a:ext cx="981186" cy="981186"/>
          </a:xfrm>
          <a:prstGeom prst="ellipse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76" name="그래픽 75">
            <a:extLst>
              <a:ext uri="{FF2B5EF4-FFF2-40B4-BE49-F238E27FC236}">
                <a16:creationId xmlns:a16="http://schemas.microsoft.com/office/drawing/2014/main" id="{15B1C8B2-E957-4255-99E0-FF6F444D7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1017" y="4165939"/>
            <a:ext cx="357546" cy="339670"/>
          </a:xfrm>
          <a:prstGeom prst="rect">
            <a:avLst/>
          </a:prstGeom>
          <a:effectLst/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D8324C5-88FB-4B53-AC54-6FA254D99450}"/>
              </a:ext>
            </a:extLst>
          </p:cNvPr>
          <p:cNvSpPr txBox="1"/>
          <p:nvPr/>
        </p:nvSpPr>
        <p:spPr>
          <a:xfrm>
            <a:off x="6791839" y="4171956"/>
            <a:ext cx="5081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labore</a:t>
            </a:r>
            <a:r>
              <a:rPr lang="en-US" altLang="ko-KR" dirty="0"/>
              <a:t> et dolore magna </a:t>
            </a:r>
            <a:r>
              <a:rPr lang="en-US" altLang="ko-KR" dirty="0" err="1"/>
              <a:t>aliqua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3C6F56E-5307-419A-B688-CC3C8523B999}"/>
              </a:ext>
            </a:extLst>
          </p:cNvPr>
          <p:cNvSpPr/>
          <p:nvPr/>
        </p:nvSpPr>
        <p:spPr>
          <a:xfrm>
            <a:off x="6706114" y="3726438"/>
            <a:ext cx="390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19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3393558-DF5C-4F32-8D09-8A481589D273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ect">
            <a:avLst/>
          </a:prstGeom>
          <a:solidFill>
            <a:srgbClr val="2C24F7"/>
          </a:solidFill>
          <a:ln w="69850" cap="sq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D196-60C4-4C54-A149-AF90C10F90C2}"/>
              </a:ext>
            </a:extLst>
          </p:cNvPr>
          <p:cNvSpPr txBox="1"/>
          <p:nvPr/>
        </p:nvSpPr>
        <p:spPr>
          <a:xfrm>
            <a:off x="3621565" y="3441348"/>
            <a:ext cx="4948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FC8B3-F756-4F66-895D-6184665004F7}"/>
              </a:ext>
            </a:extLst>
          </p:cNvPr>
          <p:cNvSpPr txBox="1"/>
          <p:nvPr/>
        </p:nvSpPr>
        <p:spPr>
          <a:xfrm>
            <a:off x="3679114" y="4090193"/>
            <a:ext cx="487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01:00pm ~ 01:30pm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C70102-F9A6-4A41-8865-D3CDE885D3E5}"/>
              </a:ext>
            </a:extLst>
          </p:cNvPr>
          <p:cNvGrpSpPr/>
          <p:nvPr/>
        </p:nvGrpSpPr>
        <p:grpSpPr>
          <a:xfrm>
            <a:off x="5660842" y="2398476"/>
            <a:ext cx="870317" cy="991193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476A618-01D0-4C90-9A9E-48C75FBAE3DF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37ACDAA-6BD3-4DA2-B860-EA6BF49B47E4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745191" y="1112599"/>
            <a:ext cx="11082618" cy="5461000"/>
            <a:chOff x="1311832" y="1528784"/>
            <a:chExt cx="9568336" cy="4714832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2C24F7"/>
            </a:solidFill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2C24F7"/>
            </a:solidFill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2C24F7"/>
            </a:solidFill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1513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728927" y="2770388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10019489" y="493296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763738" y="2391395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9E78018-FBE9-47B6-94DD-5FCD01944A6E}"/>
              </a:ext>
            </a:extLst>
          </p:cNvPr>
          <p:cNvSpPr txBox="1"/>
          <p:nvPr/>
        </p:nvSpPr>
        <p:spPr>
          <a:xfrm>
            <a:off x="1289399" y="363190"/>
            <a:ext cx="96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World Map Slide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2C89C4-6140-4CFE-B1AA-75B2C3BE4335}"/>
              </a:ext>
            </a:extLst>
          </p:cNvPr>
          <p:cNvSpPr txBox="1"/>
          <p:nvPr/>
        </p:nvSpPr>
        <p:spPr>
          <a:xfrm>
            <a:off x="2012867" y="1236849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b="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1A50A-0E9D-43B6-8923-7F9A3F4E3707}"/>
              </a:ext>
            </a:extLst>
          </p:cNvPr>
          <p:cNvSpPr txBox="1"/>
          <p:nvPr/>
        </p:nvSpPr>
        <p:spPr>
          <a:xfrm>
            <a:off x="2282261" y="2758496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A14F30-DA8F-4A71-9F4E-232C4DA8AAB1}"/>
              </a:ext>
            </a:extLst>
          </p:cNvPr>
          <p:cNvSpPr/>
          <p:nvPr/>
        </p:nvSpPr>
        <p:spPr>
          <a:xfrm>
            <a:off x="1952061" y="2346796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01.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02269-15D3-4844-89B9-642FE0D842F3}"/>
              </a:ext>
            </a:extLst>
          </p:cNvPr>
          <p:cNvSpPr txBox="1"/>
          <p:nvPr/>
        </p:nvSpPr>
        <p:spPr>
          <a:xfrm>
            <a:off x="7155432" y="2758496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4DAA9A-A3A4-45C9-B059-2527DF742AB0}"/>
              </a:ext>
            </a:extLst>
          </p:cNvPr>
          <p:cNvSpPr/>
          <p:nvPr/>
        </p:nvSpPr>
        <p:spPr>
          <a:xfrm>
            <a:off x="6825232" y="2346796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03.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38DB3-5449-4156-A309-E4224BFD142E}"/>
              </a:ext>
            </a:extLst>
          </p:cNvPr>
          <p:cNvSpPr txBox="1"/>
          <p:nvPr/>
        </p:nvSpPr>
        <p:spPr>
          <a:xfrm>
            <a:off x="2282261" y="4589873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58F1DC-497E-4282-A4FA-397416340F4B}"/>
              </a:ext>
            </a:extLst>
          </p:cNvPr>
          <p:cNvSpPr/>
          <p:nvPr/>
        </p:nvSpPr>
        <p:spPr>
          <a:xfrm>
            <a:off x="1952061" y="4178173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02.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7DF89-F5E2-48EC-85E8-67554B33F3AD}"/>
              </a:ext>
            </a:extLst>
          </p:cNvPr>
          <p:cNvSpPr txBox="1"/>
          <p:nvPr/>
        </p:nvSpPr>
        <p:spPr>
          <a:xfrm>
            <a:off x="7155432" y="4589873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8A655-1F96-4E17-807C-2EEA3056E587}"/>
              </a:ext>
            </a:extLst>
          </p:cNvPr>
          <p:cNvSpPr/>
          <p:nvPr/>
        </p:nvSpPr>
        <p:spPr>
          <a:xfrm>
            <a:off x="6825232" y="4178173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04.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6D0EF0-9B2D-42A1-BE01-B8CEC8144649}"/>
              </a:ext>
            </a:extLst>
          </p:cNvPr>
          <p:cNvSpPr txBox="1"/>
          <p:nvPr/>
        </p:nvSpPr>
        <p:spPr>
          <a:xfrm>
            <a:off x="5275761" y="2975305"/>
            <a:ext cx="501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chemeClr val="bg1"/>
                </a:solidFill>
              </a:rPr>
              <a:t>Mobile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6C17-0713-4BF3-B8F2-8AA82E9F5FB1}"/>
              </a:ext>
            </a:extLst>
          </p:cNvPr>
          <p:cNvSpPr txBox="1"/>
          <p:nvPr/>
        </p:nvSpPr>
        <p:spPr>
          <a:xfrm>
            <a:off x="5275761" y="4052523"/>
            <a:ext cx="5017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Ut </a:t>
            </a:r>
            <a:r>
              <a:rPr lang="en-US" altLang="ko-KR" sz="1400" dirty="0" err="1">
                <a:solidFill>
                  <a:schemeClr val="bg1"/>
                </a:solidFill>
              </a:rPr>
              <a:t>enim</a:t>
            </a:r>
            <a:r>
              <a:rPr lang="en-US" altLang="ko-KR" sz="1400" dirty="0">
                <a:solidFill>
                  <a:schemeClr val="bg1"/>
                </a:solidFill>
              </a:rPr>
              <a:t> ad minim </a:t>
            </a:r>
            <a:r>
              <a:rPr lang="en-US" altLang="ko-KR" sz="1400" dirty="0" err="1">
                <a:solidFill>
                  <a:schemeClr val="bg1"/>
                </a:solidFill>
              </a:rPr>
              <a:t>veniam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nostrud</a:t>
            </a:r>
            <a:r>
              <a:rPr lang="en-US" altLang="ko-KR" sz="1400" dirty="0">
                <a:solidFill>
                  <a:schemeClr val="bg1"/>
                </a:solidFill>
              </a:rPr>
              <a:t> exercitation </a:t>
            </a:r>
            <a:r>
              <a:rPr lang="en-US" altLang="ko-KR" sz="1400" dirty="0" err="1">
                <a:solidFill>
                  <a:schemeClr val="bg1"/>
                </a:solidFill>
              </a:rPr>
              <a:t>ullamco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laboris</a:t>
            </a:r>
            <a:r>
              <a:rPr lang="en-US" altLang="ko-KR" sz="1400" dirty="0">
                <a:solidFill>
                  <a:schemeClr val="bg1"/>
                </a:solidFill>
              </a:rPr>
              <a:t> nisi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aliquip</a:t>
            </a:r>
            <a:r>
              <a:rPr lang="en-US" altLang="ko-KR" sz="1400" dirty="0">
                <a:solidFill>
                  <a:schemeClr val="bg1"/>
                </a:solidFill>
              </a:rPr>
              <a:t> ex </a:t>
            </a:r>
            <a:r>
              <a:rPr lang="en-US" altLang="ko-KR" sz="1400" dirty="0" err="1">
                <a:solidFill>
                  <a:schemeClr val="bg1"/>
                </a:solidFill>
              </a:rPr>
              <a:t>ea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commodo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consequat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E44265-1D2C-4E8C-A5BC-22CCD016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89" y="800100"/>
            <a:ext cx="2830794" cy="5384800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7993BE1-BD5E-477B-B57F-4FC61E44B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70240F6-2F89-457D-8F8F-9D8DFFA5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93" y="1046719"/>
            <a:ext cx="1108542" cy="1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5AC5F2-6250-435B-8105-1969EA59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08" y="711200"/>
            <a:ext cx="4287802" cy="551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229702-86F9-4462-8169-0D567EF55DF7}"/>
              </a:ext>
            </a:extLst>
          </p:cNvPr>
          <p:cNvSpPr txBox="1"/>
          <p:nvPr/>
        </p:nvSpPr>
        <p:spPr>
          <a:xfrm>
            <a:off x="6096000" y="1553741"/>
            <a:ext cx="501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chemeClr val="bg1"/>
                </a:solidFill>
              </a:rPr>
              <a:t>Tablet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299B3-042F-4501-951B-7F6B18A4DA79}"/>
              </a:ext>
            </a:extLst>
          </p:cNvPr>
          <p:cNvSpPr txBox="1"/>
          <p:nvPr/>
        </p:nvSpPr>
        <p:spPr>
          <a:xfrm>
            <a:off x="6096000" y="2630959"/>
            <a:ext cx="5017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Ut </a:t>
            </a:r>
            <a:r>
              <a:rPr lang="en-US" altLang="ko-KR" sz="1400" dirty="0" err="1">
                <a:solidFill>
                  <a:schemeClr val="bg1"/>
                </a:solidFill>
              </a:rPr>
              <a:t>enim</a:t>
            </a:r>
            <a:r>
              <a:rPr lang="en-US" altLang="ko-KR" sz="1400" dirty="0">
                <a:solidFill>
                  <a:schemeClr val="bg1"/>
                </a:solidFill>
              </a:rPr>
              <a:t> ad minim </a:t>
            </a:r>
            <a:r>
              <a:rPr lang="en-US" altLang="ko-KR" sz="1400" dirty="0" err="1">
                <a:solidFill>
                  <a:schemeClr val="bg1"/>
                </a:solidFill>
              </a:rPr>
              <a:t>veniam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nostrud</a:t>
            </a:r>
            <a:r>
              <a:rPr lang="en-US" altLang="ko-KR" sz="1400" dirty="0">
                <a:solidFill>
                  <a:schemeClr val="bg1"/>
                </a:solidFill>
              </a:rPr>
              <a:t> exercitation </a:t>
            </a:r>
            <a:r>
              <a:rPr lang="en-US" altLang="ko-KR" sz="1400" dirty="0" err="1">
                <a:solidFill>
                  <a:schemeClr val="bg1"/>
                </a:solidFill>
              </a:rPr>
              <a:t>ullamco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laboris</a:t>
            </a:r>
            <a:r>
              <a:rPr lang="en-US" altLang="ko-KR" sz="1400" dirty="0">
                <a:solidFill>
                  <a:schemeClr val="bg1"/>
                </a:solidFill>
              </a:rPr>
              <a:t> nisi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aliquip</a:t>
            </a:r>
            <a:r>
              <a:rPr lang="en-US" altLang="ko-KR" sz="1400" dirty="0">
                <a:solidFill>
                  <a:schemeClr val="bg1"/>
                </a:solidFill>
              </a:rPr>
              <a:t> ex </a:t>
            </a:r>
            <a:r>
              <a:rPr lang="en-US" altLang="ko-KR" sz="1400" dirty="0" err="1">
                <a:solidFill>
                  <a:schemeClr val="bg1"/>
                </a:solidFill>
              </a:rPr>
              <a:t>ea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commodo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consequat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CD88889B-58D3-4CF2-90B3-DB25FCDCAE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8531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EEC66-32E0-4760-96B9-8424E3BD3D3E}"/>
              </a:ext>
            </a:extLst>
          </p:cNvPr>
          <p:cNvSpPr txBox="1"/>
          <p:nvPr/>
        </p:nvSpPr>
        <p:spPr>
          <a:xfrm>
            <a:off x="7852305" y="1962735"/>
            <a:ext cx="3712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chemeClr val="bg1"/>
                </a:solidFill>
              </a:rPr>
              <a:t>Desktop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43A02-3AA5-455A-B179-98E706951FC7}"/>
              </a:ext>
            </a:extLst>
          </p:cNvPr>
          <p:cNvSpPr txBox="1"/>
          <p:nvPr/>
        </p:nvSpPr>
        <p:spPr>
          <a:xfrm>
            <a:off x="7852306" y="2793732"/>
            <a:ext cx="371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F2FF3-3BA3-4922-8D94-39B0E8CA6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3" y="1044490"/>
            <a:ext cx="7745347" cy="4769019"/>
          </a:xfrm>
          <a:prstGeom prst="rect">
            <a:avLst/>
          </a:prstGeom>
        </p:spPr>
      </p:pic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D2979559-3171-4BDF-99E2-E270B1067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1759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4535CE7B-EF91-4DAA-A268-0CDE812AA2C4}"/>
              </a:ext>
            </a:extLst>
          </p:cNvPr>
          <p:cNvSpPr txBox="1"/>
          <p:nvPr/>
        </p:nvSpPr>
        <p:spPr>
          <a:xfrm>
            <a:off x="8978001" y="3771235"/>
            <a:ext cx="26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629165FC-7842-4023-8650-BC288A217AF3}"/>
              </a:ext>
            </a:extLst>
          </p:cNvPr>
          <p:cNvSpPr txBox="1"/>
          <p:nvPr/>
        </p:nvSpPr>
        <p:spPr>
          <a:xfrm>
            <a:off x="9037297" y="4355212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1E5C5855-2467-4D10-B8A0-F70F2491E892}"/>
              </a:ext>
            </a:extLst>
          </p:cNvPr>
          <p:cNvSpPr txBox="1"/>
          <p:nvPr/>
        </p:nvSpPr>
        <p:spPr>
          <a:xfrm>
            <a:off x="8978001" y="3771235"/>
            <a:ext cx="26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36C4FD6-8C43-4C0E-AB27-F4AA96CA6E31}"/>
              </a:ext>
            </a:extLst>
          </p:cNvPr>
          <p:cNvSpPr txBox="1"/>
          <p:nvPr/>
        </p:nvSpPr>
        <p:spPr>
          <a:xfrm>
            <a:off x="9037297" y="4355212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EC1831-2936-4C85-9A14-0387025208A5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ect">
            <a:avLst/>
          </a:prstGeom>
          <a:solidFill>
            <a:srgbClr val="19DDB3"/>
          </a:solidFill>
          <a:ln w="69850" cap="sq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7200" dirty="0">
                <a:solidFill>
                  <a:srgbClr val="151338"/>
                </a:solidFill>
                <a:latin typeface="+mj-lt"/>
              </a:rPr>
              <a:t>Thanks !</a:t>
            </a:r>
            <a:endParaRPr lang="ko-KR" altLang="en-US" sz="7200" dirty="0">
              <a:solidFill>
                <a:srgbClr val="1513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">
            <a:hlinkClick r:id="rId2"/>
            <a:extLst>
              <a:ext uri="{FF2B5EF4-FFF2-40B4-BE49-F238E27FC236}">
                <a16:creationId xmlns:a16="http://schemas.microsoft.com/office/drawing/2014/main" id="{37CF8461-3B07-4086-8FC1-1DF1B01D00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7"/>
          <a:stretch/>
        </p:blipFill>
        <p:spPr>
          <a:xfrm>
            <a:off x="4697448" y="3123484"/>
            <a:ext cx="2797104" cy="3077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7ABAA4E-7D04-4343-8FA5-3C53E514B1E2}"/>
              </a:ext>
            </a:extLst>
          </p:cNvPr>
          <p:cNvSpPr/>
          <p:nvPr/>
        </p:nvSpPr>
        <p:spPr>
          <a:xfrm>
            <a:off x="4048196" y="2722272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Presentation template by </a:t>
            </a:r>
            <a:endParaRPr lang="ko-KR" altLang="en-US" sz="11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CE6569-98D7-4F4F-B165-B0DC7639237E}"/>
              </a:ext>
            </a:extLst>
          </p:cNvPr>
          <p:cNvSpPr/>
          <p:nvPr/>
        </p:nvSpPr>
        <p:spPr>
          <a:xfrm>
            <a:off x="4083638" y="3570863"/>
            <a:ext cx="4126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http://pptmon.com/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9B1810-5453-466A-AD9B-6348B056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8EEF07-0A09-49CF-B068-5356A3500793}"/>
              </a:ext>
            </a:extLst>
          </p:cNvPr>
          <p:cNvSpPr/>
          <p:nvPr/>
        </p:nvSpPr>
        <p:spPr>
          <a:xfrm>
            <a:off x="3889954" y="338105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Montserrat Font download by </a:t>
            </a:r>
            <a:endParaRPr lang="ko-KR" altLang="en-US" sz="11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F4E642-04ED-4884-9F10-C3B09D777875}"/>
              </a:ext>
            </a:extLst>
          </p:cNvPr>
          <p:cNvSpPr/>
          <p:nvPr/>
        </p:nvSpPr>
        <p:spPr>
          <a:xfrm>
            <a:off x="3889954" y="3642669"/>
            <a:ext cx="5150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https://fonts.google.com/specimen/Montserrat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29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5F7B02E0-3C1E-40D2-AD5C-7E947970DC49}"/>
              </a:ext>
            </a:extLst>
          </p:cNvPr>
          <p:cNvSpPr txBox="1"/>
          <p:nvPr/>
        </p:nvSpPr>
        <p:spPr>
          <a:xfrm>
            <a:off x="2012867" y="1236849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b="0" dirty="0">
                <a:solidFill>
                  <a:schemeClr val="bg1"/>
                </a:solidFill>
                <a:latin typeface="+mj-lt"/>
              </a:rPr>
              <a:t>Agenda</a:t>
            </a:r>
            <a:endParaRPr lang="ko-KR" alt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BA91C3-A6B9-448A-8E17-AE51A105A7E4}"/>
              </a:ext>
            </a:extLst>
          </p:cNvPr>
          <p:cNvSpPr/>
          <p:nvPr/>
        </p:nvSpPr>
        <p:spPr>
          <a:xfrm>
            <a:off x="5466173" y="2767991"/>
            <a:ext cx="1259658" cy="1259656"/>
          </a:xfrm>
          <a:prstGeom prst="ellipse">
            <a:avLst/>
          </a:prstGeom>
          <a:solidFill>
            <a:srgbClr val="19DDB3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151338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74C372-E053-49E9-AD72-9D31BC0B2B64}"/>
              </a:ext>
            </a:extLst>
          </p:cNvPr>
          <p:cNvSpPr/>
          <p:nvPr/>
        </p:nvSpPr>
        <p:spPr>
          <a:xfrm>
            <a:off x="4586200" y="4421432"/>
            <a:ext cx="30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elit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AFC05E-5EA5-41E6-B19B-EB19079829D2}"/>
              </a:ext>
            </a:extLst>
          </p:cNvPr>
          <p:cNvGrpSpPr/>
          <p:nvPr/>
        </p:nvGrpSpPr>
        <p:grpSpPr>
          <a:xfrm>
            <a:off x="5840519" y="3128057"/>
            <a:ext cx="511634" cy="524832"/>
            <a:chOff x="2772242" y="1560385"/>
            <a:chExt cx="376198" cy="385905"/>
          </a:xfrm>
          <a:solidFill>
            <a:srgbClr val="151338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DC4F9FC-AED5-465D-AF83-9EF82BFC3E42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C4CA43F-7DF4-4CBB-87E4-B58CE2531A57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5C226AC-2C7B-4CEF-B633-4A303A0419CD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29CF6AD-EE83-4B3A-AE09-C71A4F51962D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9A03321B-97E8-4CB3-B797-CA633F7A48BB}"/>
              </a:ext>
            </a:extLst>
          </p:cNvPr>
          <p:cNvSpPr/>
          <p:nvPr/>
        </p:nvSpPr>
        <p:spPr>
          <a:xfrm>
            <a:off x="2321743" y="2767991"/>
            <a:ext cx="1259658" cy="1259656"/>
          </a:xfrm>
          <a:prstGeom prst="ellipse">
            <a:avLst/>
          </a:prstGeom>
          <a:solidFill>
            <a:srgbClr val="19DDB3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151338"/>
              </a:solidFill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1D7017-5B91-4B1E-A383-A3927E823703}"/>
              </a:ext>
            </a:extLst>
          </p:cNvPr>
          <p:cNvSpPr/>
          <p:nvPr/>
        </p:nvSpPr>
        <p:spPr>
          <a:xfrm>
            <a:off x="1441771" y="4421432"/>
            <a:ext cx="30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6F2A9ED-506D-456D-BA51-C258C3B96F64}"/>
              </a:ext>
            </a:extLst>
          </p:cNvPr>
          <p:cNvGrpSpPr/>
          <p:nvPr/>
        </p:nvGrpSpPr>
        <p:grpSpPr>
          <a:xfrm>
            <a:off x="2750783" y="3122713"/>
            <a:ext cx="401576" cy="535520"/>
            <a:chOff x="3471472" y="902398"/>
            <a:chExt cx="295275" cy="393763"/>
          </a:xfrm>
          <a:solidFill>
            <a:srgbClr val="151338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E296725-6EB7-4A2C-A493-A4A3D2E28125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5B61B2C8-C118-4ADB-A793-71A5B9BF0403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E2D0684A-6D16-4F41-AB36-DE0FF8113419}"/>
              </a:ext>
            </a:extLst>
          </p:cNvPr>
          <p:cNvSpPr/>
          <p:nvPr/>
        </p:nvSpPr>
        <p:spPr>
          <a:xfrm>
            <a:off x="8615459" y="2767991"/>
            <a:ext cx="1259658" cy="1259656"/>
          </a:xfrm>
          <a:prstGeom prst="ellipse">
            <a:avLst/>
          </a:prstGeom>
          <a:solidFill>
            <a:srgbClr val="19DDB3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151338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DF9CA9-E9AA-4CCC-AA35-54EC353212C7}"/>
              </a:ext>
            </a:extLst>
          </p:cNvPr>
          <p:cNvSpPr/>
          <p:nvPr/>
        </p:nvSpPr>
        <p:spPr>
          <a:xfrm>
            <a:off x="7735486" y="4421432"/>
            <a:ext cx="30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Sed do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tempor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32F7316-E73B-42A3-82AC-3DE4CEBB2A43}"/>
              </a:ext>
            </a:extLst>
          </p:cNvPr>
          <p:cNvGrpSpPr/>
          <p:nvPr/>
        </p:nvGrpSpPr>
        <p:grpSpPr>
          <a:xfrm>
            <a:off x="8962426" y="3124916"/>
            <a:ext cx="531118" cy="531114"/>
            <a:chOff x="752656" y="1562597"/>
            <a:chExt cx="390525" cy="390525"/>
          </a:xfrm>
          <a:solidFill>
            <a:srgbClr val="151338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8D70527-82DE-4BE8-8B10-19915E60930F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CFD3B5CA-6A61-41C8-99D6-26C5209B5FF0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6E973E7-D2E9-4973-86BA-5A7462748068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BAD4CA56-5FC0-40CB-AD0D-6B5BF10840A8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9C321646-B39E-402F-A467-96462DF26F20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1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562655-D5DA-44C5-8248-7693E898EBD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ect">
            <a:avLst/>
          </a:prstGeom>
          <a:solidFill>
            <a:srgbClr val="19DDB3"/>
          </a:solidFill>
          <a:ln w="69850" cap="sq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3600" dirty="0">
                <a:solidFill>
                  <a:srgbClr val="151338"/>
                </a:solidFill>
                <a:latin typeface="+mj-lt"/>
              </a:rPr>
              <a:t>Section Break</a:t>
            </a:r>
          </a:p>
          <a:p>
            <a:pPr algn="ctr"/>
            <a:r>
              <a:rPr lang="en-US" altLang="ko-KR" sz="3600" dirty="0">
                <a:solidFill>
                  <a:srgbClr val="151338"/>
                </a:solidFill>
                <a:latin typeface="+mj-lt"/>
              </a:rPr>
              <a:t>Slide Title</a:t>
            </a:r>
            <a:endParaRPr lang="ko-KR" altLang="en-US" sz="3600" dirty="0">
              <a:solidFill>
                <a:srgbClr val="1513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D96223A-3D6C-4E49-B39A-8CBA73962678}"/>
              </a:ext>
            </a:extLst>
          </p:cNvPr>
          <p:cNvSpPr txBox="1"/>
          <p:nvPr/>
        </p:nvSpPr>
        <p:spPr>
          <a:xfrm>
            <a:off x="726262" y="2590607"/>
            <a:ext cx="3306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9A915A-793B-4D2A-905D-A3F6D3B5DA26}"/>
              </a:ext>
            </a:extLst>
          </p:cNvPr>
          <p:cNvSpPr/>
          <p:nvPr/>
        </p:nvSpPr>
        <p:spPr>
          <a:xfrm flipV="1">
            <a:off x="802462" y="4000500"/>
            <a:ext cx="645338" cy="221943"/>
          </a:xfrm>
          <a:prstGeom prst="rect">
            <a:avLst/>
          </a:prstGeom>
          <a:solidFill>
            <a:srgbClr val="19DD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F61EE-26EB-47E8-9245-26D9DDA188D2}"/>
              </a:ext>
            </a:extLst>
          </p:cNvPr>
          <p:cNvSpPr txBox="1"/>
          <p:nvPr/>
        </p:nvSpPr>
        <p:spPr>
          <a:xfrm>
            <a:off x="4312116" y="3458653"/>
            <a:ext cx="244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39A030-E589-4550-8FD1-2DD703CA559E}"/>
              </a:ext>
            </a:extLst>
          </p:cNvPr>
          <p:cNvSpPr/>
          <p:nvPr/>
        </p:nvSpPr>
        <p:spPr>
          <a:xfrm>
            <a:off x="4312115" y="3110752"/>
            <a:ext cx="244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13C92-86B2-4308-8EBE-C7B2E8906103}"/>
              </a:ext>
            </a:extLst>
          </p:cNvPr>
          <p:cNvSpPr/>
          <p:nvPr/>
        </p:nvSpPr>
        <p:spPr>
          <a:xfrm>
            <a:off x="4312115" y="2590607"/>
            <a:ext cx="244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7F137-7125-42B1-AE25-2B6BF181866F}"/>
              </a:ext>
            </a:extLst>
          </p:cNvPr>
          <p:cNvSpPr txBox="1"/>
          <p:nvPr/>
        </p:nvSpPr>
        <p:spPr>
          <a:xfrm>
            <a:off x="6805861" y="3458653"/>
            <a:ext cx="244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F68ADD-EDC8-4328-9CF0-C6AFDE430D1C}"/>
              </a:ext>
            </a:extLst>
          </p:cNvPr>
          <p:cNvSpPr/>
          <p:nvPr/>
        </p:nvSpPr>
        <p:spPr>
          <a:xfrm>
            <a:off x="6805860" y="3110752"/>
            <a:ext cx="244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9831BC-292A-4D27-9CBC-91FD90C43F80}"/>
              </a:ext>
            </a:extLst>
          </p:cNvPr>
          <p:cNvSpPr/>
          <p:nvPr/>
        </p:nvSpPr>
        <p:spPr>
          <a:xfrm>
            <a:off x="6805860" y="2590607"/>
            <a:ext cx="244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E18E6-ABD1-46A1-A6B0-AB34533D86FF}"/>
              </a:ext>
            </a:extLst>
          </p:cNvPr>
          <p:cNvSpPr txBox="1"/>
          <p:nvPr/>
        </p:nvSpPr>
        <p:spPr>
          <a:xfrm>
            <a:off x="9299606" y="3458653"/>
            <a:ext cx="244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4E378A-0A43-4E4A-8D3D-8CC18B561E35}"/>
              </a:ext>
            </a:extLst>
          </p:cNvPr>
          <p:cNvSpPr/>
          <p:nvPr/>
        </p:nvSpPr>
        <p:spPr>
          <a:xfrm>
            <a:off x="9299605" y="3110752"/>
            <a:ext cx="244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33CED-9896-4159-B47C-D85D94A1A215}"/>
              </a:ext>
            </a:extLst>
          </p:cNvPr>
          <p:cNvSpPr/>
          <p:nvPr/>
        </p:nvSpPr>
        <p:spPr>
          <a:xfrm>
            <a:off x="9299605" y="2590607"/>
            <a:ext cx="244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39849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230DDF-F7D7-4692-8ACC-1B258FDC4E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E5136-63C6-4132-8875-FCDDB41BB7DC}"/>
              </a:ext>
            </a:extLst>
          </p:cNvPr>
          <p:cNvSpPr txBox="1"/>
          <p:nvPr/>
        </p:nvSpPr>
        <p:spPr>
          <a:xfrm>
            <a:off x="5984112" y="1725757"/>
            <a:ext cx="465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02F27-F130-4AF0-B82B-FE64425AB037}"/>
              </a:ext>
            </a:extLst>
          </p:cNvPr>
          <p:cNvSpPr txBox="1"/>
          <p:nvPr/>
        </p:nvSpPr>
        <p:spPr>
          <a:xfrm>
            <a:off x="5990203" y="2248910"/>
            <a:ext cx="464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A8F11A-2672-4964-8325-ABC61C7C9B38}"/>
              </a:ext>
            </a:extLst>
          </p:cNvPr>
          <p:cNvGrpSpPr/>
          <p:nvPr/>
        </p:nvGrpSpPr>
        <p:grpSpPr>
          <a:xfrm>
            <a:off x="6684655" y="3501692"/>
            <a:ext cx="325694" cy="509174"/>
            <a:chOff x="2176740" y="5552108"/>
            <a:chExt cx="257175" cy="402049"/>
          </a:xfrm>
          <a:solidFill>
            <a:schemeClr val="bg1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3748757-7958-4B0B-BB2A-212E1B83A9D3}"/>
                </a:ext>
              </a:extLst>
            </p:cNvPr>
            <p:cNvSpPr/>
            <p:nvPr/>
          </p:nvSpPr>
          <p:spPr>
            <a:xfrm>
              <a:off x="2176740" y="5620788"/>
              <a:ext cx="257175" cy="333369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7251A3-DCE0-4D16-B68B-65F01930D482}"/>
                </a:ext>
              </a:extLst>
            </p:cNvPr>
            <p:cNvSpPr/>
            <p:nvPr/>
          </p:nvSpPr>
          <p:spPr>
            <a:xfrm>
              <a:off x="2286374" y="5552108"/>
              <a:ext cx="28576" cy="57149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BCAC3E1-E215-4AF2-8B4E-8BC6176315CB}"/>
                </a:ext>
              </a:extLst>
            </p:cNvPr>
            <p:cNvSpPr/>
            <p:nvPr/>
          </p:nvSpPr>
          <p:spPr>
            <a:xfrm>
              <a:off x="2234946" y="5560356"/>
              <a:ext cx="38100" cy="47624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9F78C3A-0D11-4848-8E4B-247CDD2558F0}"/>
                </a:ext>
              </a:extLst>
            </p:cNvPr>
            <p:cNvSpPr/>
            <p:nvPr/>
          </p:nvSpPr>
          <p:spPr>
            <a:xfrm>
              <a:off x="2330381" y="5560507"/>
              <a:ext cx="38100" cy="47624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815D303-033F-419F-ADD6-A5DB7ACF282F}"/>
              </a:ext>
            </a:extLst>
          </p:cNvPr>
          <p:cNvSpPr txBox="1"/>
          <p:nvPr/>
        </p:nvSpPr>
        <p:spPr>
          <a:xfrm>
            <a:off x="5901046" y="4507424"/>
            <a:ext cx="1952666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35BFDD-63AD-4C55-9908-7DDFC2B2EAA3}"/>
              </a:ext>
            </a:extLst>
          </p:cNvPr>
          <p:cNvSpPr/>
          <p:nvPr/>
        </p:nvSpPr>
        <p:spPr>
          <a:xfrm>
            <a:off x="5901046" y="4179174"/>
            <a:ext cx="195266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A2A7AC71-BE41-4F69-9F9F-617B6608983F}"/>
              </a:ext>
            </a:extLst>
          </p:cNvPr>
          <p:cNvSpPr/>
          <p:nvPr/>
        </p:nvSpPr>
        <p:spPr>
          <a:xfrm>
            <a:off x="8664304" y="3544446"/>
            <a:ext cx="445616" cy="445614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701A5-AC84-4C1A-9524-EE5DD6FAE38D}"/>
              </a:ext>
            </a:extLst>
          </p:cNvPr>
          <p:cNvSpPr txBox="1"/>
          <p:nvPr/>
        </p:nvSpPr>
        <p:spPr>
          <a:xfrm>
            <a:off x="7898740" y="4507424"/>
            <a:ext cx="1952666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20A5BA-D0AD-47CE-844A-D60A0E162D77}"/>
              </a:ext>
            </a:extLst>
          </p:cNvPr>
          <p:cNvSpPr/>
          <p:nvPr/>
        </p:nvSpPr>
        <p:spPr>
          <a:xfrm>
            <a:off x="7898740" y="4179174"/>
            <a:ext cx="195266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DF1E3898-5560-4F33-90C1-03CCDA70D8D8}"/>
              </a:ext>
            </a:extLst>
          </p:cNvPr>
          <p:cNvSpPr/>
          <p:nvPr/>
        </p:nvSpPr>
        <p:spPr>
          <a:xfrm>
            <a:off x="10668045" y="3521120"/>
            <a:ext cx="405428" cy="488898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B3B58-41D2-46F9-803B-890A5A09CE9B}"/>
              </a:ext>
            </a:extLst>
          </p:cNvPr>
          <p:cNvSpPr txBox="1"/>
          <p:nvPr/>
        </p:nvSpPr>
        <p:spPr>
          <a:xfrm>
            <a:off x="9896434" y="4507424"/>
            <a:ext cx="1952666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EB276-D49C-4831-9890-D2227C6F6AA0}"/>
              </a:ext>
            </a:extLst>
          </p:cNvPr>
          <p:cNvSpPr/>
          <p:nvPr/>
        </p:nvSpPr>
        <p:spPr>
          <a:xfrm>
            <a:off x="9896434" y="4179173"/>
            <a:ext cx="195266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450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34C294-5FCA-4A34-8E82-BC259DFC7E78}"/>
              </a:ext>
            </a:extLst>
          </p:cNvPr>
          <p:cNvCxnSpPr>
            <a:cxnSpLocks/>
            <a:stCxn id="30" idx="6"/>
            <a:endCxn id="45" idx="2"/>
          </p:cNvCxnSpPr>
          <p:nvPr/>
        </p:nvCxnSpPr>
        <p:spPr>
          <a:xfrm>
            <a:off x="2720480" y="3142133"/>
            <a:ext cx="6751043" cy="0"/>
          </a:xfrm>
          <a:prstGeom prst="line">
            <a:avLst/>
          </a:prstGeom>
          <a:ln w="92075" cap="rnd">
            <a:solidFill>
              <a:srgbClr val="19DDB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87652A-EDEA-40F6-A661-2593FB77D117}"/>
              </a:ext>
            </a:extLst>
          </p:cNvPr>
          <p:cNvSpPr txBox="1"/>
          <p:nvPr/>
        </p:nvSpPr>
        <p:spPr>
          <a:xfrm>
            <a:off x="1523509" y="4129279"/>
            <a:ext cx="213995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0CC2C-E745-4B8B-92A0-2D29E47F0E1E}"/>
              </a:ext>
            </a:extLst>
          </p:cNvPr>
          <p:cNvSpPr/>
          <p:nvPr/>
        </p:nvSpPr>
        <p:spPr>
          <a:xfrm>
            <a:off x="2466488" y="3015137"/>
            <a:ext cx="253992" cy="253992"/>
          </a:xfrm>
          <a:prstGeom prst="ellipse">
            <a:avLst/>
          </a:prstGeom>
          <a:solidFill>
            <a:srgbClr val="151338"/>
          </a:solidFill>
          <a:ln w="92075" cap="flat">
            <a:solidFill>
              <a:srgbClr val="19DDB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60F15F-AF60-4F34-9B54-DE6147475C92}"/>
              </a:ext>
            </a:extLst>
          </p:cNvPr>
          <p:cNvSpPr/>
          <p:nvPr/>
        </p:nvSpPr>
        <p:spPr>
          <a:xfrm>
            <a:off x="1675421" y="2394495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20xx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959E99-61A6-40A4-A230-2B8EDA818E00}"/>
              </a:ext>
            </a:extLst>
          </p:cNvPr>
          <p:cNvSpPr/>
          <p:nvPr/>
        </p:nvSpPr>
        <p:spPr>
          <a:xfrm>
            <a:off x="1523508" y="3681437"/>
            <a:ext cx="213995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AADD2A4-21BD-4C1D-AC07-B63D85D9D1F0}"/>
              </a:ext>
            </a:extLst>
          </p:cNvPr>
          <p:cNvSpPr/>
          <p:nvPr/>
        </p:nvSpPr>
        <p:spPr>
          <a:xfrm>
            <a:off x="4801500" y="3015137"/>
            <a:ext cx="253992" cy="253992"/>
          </a:xfrm>
          <a:prstGeom prst="ellipse">
            <a:avLst/>
          </a:prstGeom>
          <a:solidFill>
            <a:srgbClr val="151338"/>
          </a:solidFill>
          <a:ln w="92075" cap="flat">
            <a:solidFill>
              <a:srgbClr val="19DDB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1214D-4F75-4438-AE6B-BDBFABF768F9}"/>
              </a:ext>
            </a:extLst>
          </p:cNvPr>
          <p:cNvSpPr txBox="1"/>
          <p:nvPr/>
        </p:nvSpPr>
        <p:spPr>
          <a:xfrm>
            <a:off x="3858521" y="4129279"/>
            <a:ext cx="213995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140017-24B4-4703-AC04-22B0BD181285}"/>
              </a:ext>
            </a:extLst>
          </p:cNvPr>
          <p:cNvSpPr/>
          <p:nvPr/>
        </p:nvSpPr>
        <p:spPr>
          <a:xfrm>
            <a:off x="4010433" y="2394495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20xx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55D83A-C7DC-47C2-84B1-94DE081B3286}"/>
              </a:ext>
            </a:extLst>
          </p:cNvPr>
          <p:cNvSpPr/>
          <p:nvPr/>
        </p:nvSpPr>
        <p:spPr>
          <a:xfrm>
            <a:off x="3858520" y="3681437"/>
            <a:ext cx="213995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55B3789-43DB-478F-820E-FF02E5D7EE27}"/>
              </a:ext>
            </a:extLst>
          </p:cNvPr>
          <p:cNvSpPr/>
          <p:nvPr/>
        </p:nvSpPr>
        <p:spPr>
          <a:xfrm>
            <a:off x="7136512" y="3015137"/>
            <a:ext cx="253992" cy="253992"/>
          </a:xfrm>
          <a:prstGeom prst="ellipse">
            <a:avLst/>
          </a:prstGeom>
          <a:solidFill>
            <a:srgbClr val="151338"/>
          </a:solidFill>
          <a:ln w="92075" cap="flat">
            <a:solidFill>
              <a:srgbClr val="19DDB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8F7A4D-8273-4EE9-883D-F60B8DB47D40}"/>
              </a:ext>
            </a:extLst>
          </p:cNvPr>
          <p:cNvSpPr txBox="1"/>
          <p:nvPr/>
        </p:nvSpPr>
        <p:spPr>
          <a:xfrm>
            <a:off x="6193533" y="4129279"/>
            <a:ext cx="213995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C77FB4-7765-4FA4-BD49-645B3A39026D}"/>
              </a:ext>
            </a:extLst>
          </p:cNvPr>
          <p:cNvSpPr/>
          <p:nvPr/>
        </p:nvSpPr>
        <p:spPr>
          <a:xfrm>
            <a:off x="6345445" y="2394495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20xx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AF1C9B-FD5E-4A55-AB59-2F4BDF4A1115}"/>
              </a:ext>
            </a:extLst>
          </p:cNvPr>
          <p:cNvSpPr/>
          <p:nvPr/>
        </p:nvSpPr>
        <p:spPr>
          <a:xfrm>
            <a:off x="6193532" y="3681437"/>
            <a:ext cx="213995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0A4B86-8561-481A-A05D-E2FD7E409466}"/>
              </a:ext>
            </a:extLst>
          </p:cNvPr>
          <p:cNvSpPr/>
          <p:nvPr/>
        </p:nvSpPr>
        <p:spPr>
          <a:xfrm>
            <a:off x="9471523" y="3015137"/>
            <a:ext cx="253992" cy="253992"/>
          </a:xfrm>
          <a:prstGeom prst="ellipse">
            <a:avLst/>
          </a:prstGeom>
          <a:solidFill>
            <a:srgbClr val="151338"/>
          </a:solidFill>
          <a:ln w="92075" cap="flat">
            <a:solidFill>
              <a:srgbClr val="19DDB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024D40-3FE4-460E-BEDB-04BE61EB444A}"/>
              </a:ext>
            </a:extLst>
          </p:cNvPr>
          <p:cNvSpPr txBox="1"/>
          <p:nvPr/>
        </p:nvSpPr>
        <p:spPr>
          <a:xfrm>
            <a:off x="8528544" y="4129279"/>
            <a:ext cx="213995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D80380-490A-424E-A23D-28A686967D14}"/>
              </a:ext>
            </a:extLst>
          </p:cNvPr>
          <p:cNvSpPr/>
          <p:nvPr/>
        </p:nvSpPr>
        <p:spPr>
          <a:xfrm>
            <a:off x="8528543" y="3681437"/>
            <a:ext cx="213995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3916E5-B986-4CF6-BBA8-9760B6EA91E8}"/>
              </a:ext>
            </a:extLst>
          </p:cNvPr>
          <p:cNvSpPr/>
          <p:nvPr/>
        </p:nvSpPr>
        <p:spPr>
          <a:xfrm>
            <a:off x="8680456" y="2394495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20xx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48ECAD-F3D1-49A4-9233-4D076A829EF6}"/>
              </a:ext>
            </a:extLst>
          </p:cNvPr>
          <p:cNvSpPr txBox="1"/>
          <p:nvPr/>
        </p:nvSpPr>
        <p:spPr>
          <a:xfrm>
            <a:off x="1675420" y="1290285"/>
            <a:ext cx="884116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475DE6"/>
                </a:solidFill>
                <a:latin typeface="+mj-lt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Enter your title here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AD45D1-DA3A-4A60-A418-D27035BC743C}"/>
              </a:ext>
            </a:extLst>
          </p:cNvPr>
          <p:cNvSpPr txBox="1"/>
          <p:nvPr/>
        </p:nvSpPr>
        <p:spPr>
          <a:xfrm>
            <a:off x="2603945" y="837497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TEAM MEMBERS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8E47-4A1D-4617-9962-F02693B91472}"/>
              </a:ext>
            </a:extLst>
          </p:cNvPr>
          <p:cNvSpPr txBox="1"/>
          <p:nvPr/>
        </p:nvSpPr>
        <p:spPr>
          <a:xfrm>
            <a:off x="2603945" y="1420328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9F9D8-BF99-42E6-9A1A-0327ACD86ECB}"/>
              </a:ext>
            </a:extLst>
          </p:cNvPr>
          <p:cNvSpPr txBox="1"/>
          <p:nvPr/>
        </p:nvSpPr>
        <p:spPr>
          <a:xfrm>
            <a:off x="1304427" y="4956799"/>
            <a:ext cx="1976212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1C82B-D7DE-4A72-AA55-A1D6DA3C596F}"/>
              </a:ext>
            </a:extLst>
          </p:cNvPr>
          <p:cNvSpPr/>
          <p:nvPr/>
        </p:nvSpPr>
        <p:spPr>
          <a:xfrm>
            <a:off x="1304427" y="4489618"/>
            <a:ext cx="197621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0139B-586F-4A5F-8FE1-11E3F32DC716}"/>
              </a:ext>
            </a:extLst>
          </p:cNvPr>
          <p:cNvSpPr txBox="1"/>
          <p:nvPr/>
        </p:nvSpPr>
        <p:spPr>
          <a:xfrm>
            <a:off x="3840071" y="4956799"/>
            <a:ext cx="1976212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2DEFEA-F175-4741-9F6D-013E84C88B94}"/>
              </a:ext>
            </a:extLst>
          </p:cNvPr>
          <p:cNvSpPr/>
          <p:nvPr/>
        </p:nvSpPr>
        <p:spPr>
          <a:xfrm>
            <a:off x="3840071" y="4489618"/>
            <a:ext cx="197621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34BC7-9895-45ED-A28E-73CABDEE7590}"/>
              </a:ext>
            </a:extLst>
          </p:cNvPr>
          <p:cNvSpPr txBox="1"/>
          <p:nvPr/>
        </p:nvSpPr>
        <p:spPr>
          <a:xfrm>
            <a:off x="6375716" y="4956799"/>
            <a:ext cx="1976212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BD979D-9CFE-425E-9562-12595F9AA791}"/>
              </a:ext>
            </a:extLst>
          </p:cNvPr>
          <p:cNvSpPr/>
          <p:nvPr/>
        </p:nvSpPr>
        <p:spPr>
          <a:xfrm>
            <a:off x="6375716" y="4489618"/>
            <a:ext cx="197621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F6058-8E5D-4F24-A49A-D5E7A797C358}"/>
              </a:ext>
            </a:extLst>
          </p:cNvPr>
          <p:cNvSpPr txBox="1"/>
          <p:nvPr/>
        </p:nvSpPr>
        <p:spPr>
          <a:xfrm>
            <a:off x="8911361" y="4956799"/>
            <a:ext cx="1976212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587DA-331E-4502-8409-3C9136463C3A}"/>
              </a:ext>
            </a:extLst>
          </p:cNvPr>
          <p:cNvSpPr/>
          <p:nvPr/>
        </p:nvSpPr>
        <p:spPr>
          <a:xfrm>
            <a:off x="8911361" y="4489618"/>
            <a:ext cx="197621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C9ED9B6-7D3D-4DBF-BC8B-E5AEC28BB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8F6138-942C-46B6-8389-F87B35E1BF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D3BFCD6-DC22-44EE-A679-9A9D5FE975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DD36C6C-5FA3-469B-95B4-757F96B6CD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9370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70CC-F9DA-4609-B1EE-D871D932491C}"/>
              </a:ext>
            </a:extLst>
          </p:cNvPr>
          <p:cNvSpPr txBox="1"/>
          <p:nvPr/>
        </p:nvSpPr>
        <p:spPr>
          <a:xfrm>
            <a:off x="1263255" y="950003"/>
            <a:ext cx="966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Insert Your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원형: 비어 있음 49">
            <a:extLst>
              <a:ext uri="{FF2B5EF4-FFF2-40B4-BE49-F238E27FC236}">
                <a16:creationId xmlns:a16="http://schemas.microsoft.com/office/drawing/2014/main" id="{82BE965F-D61D-4849-A4F5-254C13FCAC2B}"/>
              </a:ext>
            </a:extLst>
          </p:cNvPr>
          <p:cNvSpPr/>
          <p:nvPr/>
        </p:nvSpPr>
        <p:spPr>
          <a:xfrm>
            <a:off x="1242098" y="2945306"/>
            <a:ext cx="1958302" cy="1958302"/>
          </a:xfrm>
          <a:prstGeom prst="donut">
            <a:avLst>
              <a:gd name="adj" fmla="val 17214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51" name="막힌 원호 50">
            <a:extLst>
              <a:ext uri="{FF2B5EF4-FFF2-40B4-BE49-F238E27FC236}">
                <a16:creationId xmlns:a16="http://schemas.microsoft.com/office/drawing/2014/main" id="{26648EB3-34DE-49F1-AF29-B9B3790E3D7F}"/>
              </a:ext>
            </a:extLst>
          </p:cNvPr>
          <p:cNvSpPr/>
          <p:nvPr/>
        </p:nvSpPr>
        <p:spPr>
          <a:xfrm>
            <a:off x="1242098" y="2945306"/>
            <a:ext cx="1958302" cy="1958302"/>
          </a:xfrm>
          <a:prstGeom prst="blockArc">
            <a:avLst>
              <a:gd name="adj1" fmla="val 5401345"/>
              <a:gd name="adj2" fmla="val 12708"/>
              <a:gd name="adj3" fmla="val 17096"/>
            </a:avLst>
          </a:prstGeom>
          <a:solidFill>
            <a:srgbClr val="2C2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FFDFD9"/>
              </a:solidFill>
            </a:endParaRPr>
          </a:p>
        </p:txBody>
      </p:sp>
      <p:pic>
        <p:nvPicPr>
          <p:cNvPr id="52" name="그래픽 51">
            <a:extLst>
              <a:ext uri="{FF2B5EF4-FFF2-40B4-BE49-F238E27FC236}">
                <a16:creationId xmlns:a16="http://schemas.microsoft.com/office/drawing/2014/main" id="{518CB827-663D-4F33-9682-C5619F3EF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9467" y="3614558"/>
            <a:ext cx="263821" cy="584775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61BC139F-BB78-41E6-A056-C483269E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151" y="3614558"/>
            <a:ext cx="226852" cy="584775"/>
          </a:xfrm>
          <a:prstGeom prst="rect">
            <a:avLst/>
          </a:prstGeom>
        </p:spPr>
      </p:pic>
      <p:sp>
        <p:nvSpPr>
          <p:cNvPr id="54" name="원형: 비어 있음 53">
            <a:extLst>
              <a:ext uri="{FF2B5EF4-FFF2-40B4-BE49-F238E27FC236}">
                <a16:creationId xmlns:a16="http://schemas.microsoft.com/office/drawing/2014/main" id="{DCB912D9-4849-46C8-9AD5-2CFAA7E114CE}"/>
              </a:ext>
            </a:extLst>
          </p:cNvPr>
          <p:cNvSpPr/>
          <p:nvPr/>
        </p:nvSpPr>
        <p:spPr>
          <a:xfrm>
            <a:off x="3477298" y="2945306"/>
            <a:ext cx="1958302" cy="1958302"/>
          </a:xfrm>
          <a:prstGeom prst="donut">
            <a:avLst>
              <a:gd name="adj" fmla="val 17214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55" name="막힌 원호 54">
            <a:extLst>
              <a:ext uri="{FF2B5EF4-FFF2-40B4-BE49-F238E27FC236}">
                <a16:creationId xmlns:a16="http://schemas.microsoft.com/office/drawing/2014/main" id="{3D96BDAC-9CB1-44BB-96C9-BA27CF2C532F}"/>
              </a:ext>
            </a:extLst>
          </p:cNvPr>
          <p:cNvSpPr/>
          <p:nvPr/>
        </p:nvSpPr>
        <p:spPr>
          <a:xfrm rot="5400000">
            <a:off x="3477298" y="2945306"/>
            <a:ext cx="1958302" cy="1958302"/>
          </a:xfrm>
          <a:prstGeom prst="blockArc">
            <a:avLst>
              <a:gd name="adj1" fmla="val 16209380"/>
              <a:gd name="adj2" fmla="val 12708"/>
              <a:gd name="adj3" fmla="val 17096"/>
            </a:avLst>
          </a:prstGeom>
          <a:solidFill>
            <a:srgbClr val="2C2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FFDFD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060235-6E59-47FE-8655-341FB9DE059E}"/>
              </a:ext>
            </a:extLst>
          </p:cNvPr>
          <p:cNvSpPr txBox="1"/>
          <p:nvPr/>
        </p:nvSpPr>
        <p:spPr>
          <a:xfrm>
            <a:off x="1242098" y="5569444"/>
            <a:ext cx="1958302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0F7C73-87E7-4EB1-9932-53E5948AC5F0}"/>
              </a:ext>
            </a:extLst>
          </p:cNvPr>
          <p:cNvSpPr/>
          <p:nvPr/>
        </p:nvSpPr>
        <p:spPr>
          <a:xfrm>
            <a:off x="1242098" y="5066206"/>
            <a:ext cx="1958302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75%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5E22B-0E02-4B22-B6C4-40B300E64F28}"/>
              </a:ext>
            </a:extLst>
          </p:cNvPr>
          <p:cNvSpPr txBox="1"/>
          <p:nvPr/>
        </p:nvSpPr>
        <p:spPr>
          <a:xfrm>
            <a:off x="3477298" y="5569444"/>
            <a:ext cx="1958302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Male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F94799-A956-489F-9768-619FABD85B99}"/>
              </a:ext>
            </a:extLst>
          </p:cNvPr>
          <p:cNvSpPr/>
          <p:nvPr/>
        </p:nvSpPr>
        <p:spPr>
          <a:xfrm>
            <a:off x="3477298" y="5066206"/>
            <a:ext cx="1958302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25%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6B8E48-F365-48CE-980E-8A34ABF76F82}"/>
              </a:ext>
            </a:extLst>
          </p:cNvPr>
          <p:cNvSpPr/>
          <p:nvPr/>
        </p:nvSpPr>
        <p:spPr>
          <a:xfrm>
            <a:off x="2221248" y="2282907"/>
            <a:ext cx="2236451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Gender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9373B87-112A-4C7B-9AFB-FC702C547AD9}"/>
              </a:ext>
            </a:extLst>
          </p:cNvPr>
          <p:cNvSpPr/>
          <p:nvPr/>
        </p:nvSpPr>
        <p:spPr>
          <a:xfrm>
            <a:off x="6756402" y="2945306"/>
            <a:ext cx="4193500" cy="311150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928E2F8-8CB6-4E20-8C87-67F66D4F88D0}"/>
              </a:ext>
            </a:extLst>
          </p:cNvPr>
          <p:cNvSpPr/>
          <p:nvPr/>
        </p:nvSpPr>
        <p:spPr>
          <a:xfrm>
            <a:off x="6756402" y="2945306"/>
            <a:ext cx="2284831" cy="311150"/>
          </a:xfrm>
          <a:prstGeom prst="roundRect">
            <a:avLst>
              <a:gd name="adj" fmla="val 50000"/>
            </a:avLst>
          </a:prstGeom>
          <a:solidFill>
            <a:srgbClr val="19D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rgbClr val="151338"/>
                </a:solidFill>
              </a:rPr>
              <a:t>15-25</a:t>
            </a:r>
            <a:endParaRPr lang="ko-KR" altLang="en-US" sz="1400" dirty="0">
              <a:solidFill>
                <a:srgbClr val="151338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8AE1B39-9F52-4F29-B19F-52505B51FC7C}"/>
              </a:ext>
            </a:extLst>
          </p:cNvPr>
          <p:cNvSpPr/>
          <p:nvPr/>
        </p:nvSpPr>
        <p:spPr>
          <a:xfrm>
            <a:off x="6756402" y="3521698"/>
            <a:ext cx="4193500" cy="311150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9C2361D-34BC-4645-801E-9FDCED55905B}"/>
              </a:ext>
            </a:extLst>
          </p:cNvPr>
          <p:cNvSpPr/>
          <p:nvPr/>
        </p:nvSpPr>
        <p:spPr>
          <a:xfrm>
            <a:off x="6756402" y="3521698"/>
            <a:ext cx="3346124" cy="311150"/>
          </a:xfrm>
          <a:prstGeom prst="roundRect">
            <a:avLst>
              <a:gd name="adj" fmla="val 50000"/>
            </a:avLst>
          </a:prstGeom>
          <a:solidFill>
            <a:srgbClr val="19D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rgbClr val="151338"/>
                </a:solidFill>
              </a:rPr>
              <a:t>26-35</a:t>
            </a:r>
            <a:endParaRPr lang="ko-KR" altLang="en-US" sz="1400" dirty="0">
              <a:solidFill>
                <a:srgbClr val="1513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706F6E-1E21-4226-AD51-76FC7AB82DCA}"/>
              </a:ext>
            </a:extLst>
          </p:cNvPr>
          <p:cNvSpPr/>
          <p:nvPr/>
        </p:nvSpPr>
        <p:spPr>
          <a:xfrm>
            <a:off x="6756402" y="4098090"/>
            <a:ext cx="4193500" cy="311150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CB41370-80AE-4930-8D5F-0AEECA51E390}"/>
              </a:ext>
            </a:extLst>
          </p:cNvPr>
          <p:cNvSpPr/>
          <p:nvPr/>
        </p:nvSpPr>
        <p:spPr>
          <a:xfrm>
            <a:off x="6756402" y="4098090"/>
            <a:ext cx="2768598" cy="311150"/>
          </a:xfrm>
          <a:prstGeom prst="roundRect">
            <a:avLst>
              <a:gd name="adj" fmla="val 50000"/>
            </a:avLst>
          </a:prstGeom>
          <a:solidFill>
            <a:srgbClr val="19D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rgbClr val="151338"/>
                </a:solidFill>
              </a:rPr>
              <a:t>36-45</a:t>
            </a:r>
            <a:endParaRPr lang="ko-KR" altLang="en-US" sz="1400" dirty="0">
              <a:solidFill>
                <a:srgbClr val="151338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1A607E7-F157-4941-8D61-FE4A4D46330C}"/>
              </a:ext>
            </a:extLst>
          </p:cNvPr>
          <p:cNvSpPr/>
          <p:nvPr/>
        </p:nvSpPr>
        <p:spPr>
          <a:xfrm>
            <a:off x="6756402" y="4674482"/>
            <a:ext cx="4193500" cy="311150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D6DB09C-626E-4ACE-9EDB-C027E55C7588}"/>
              </a:ext>
            </a:extLst>
          </p:cNvPr>
          <p:cNvSpPr/>
          <p:nvPr/>
        </p:nvSpPr>
        <p:spPr>
          <a:xfrm>
            <a:off x="6756402" y="4674482"/>
            <a:ext cx="1311273" cy="311150"/>
          </a:xfrm>
          <a:prstGeom prst="roundRect">
            <a:avLst>
              <a:gd name="adj" fmla="val 50000"/>
            </a:avLst>
          </a:prstGeom>
          <a:solidFill>
            <a:srgbClr val="19D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rgbClr val="151338"/>
                </a:solidFill>
              </a:rPr>
              <a:t>46-55</a:t>
            </a:r>
            <a:endParaRPr lang="ko-KR" altLang="en-US" sz="1400" dirty="0">
              <a:solidFill>
                <a:srgbClr val="151338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D5A3D40-E339-4B4D-9043-C9A5837C5169}"/>
              </a:ext>
            </a:extLst>
          </p:cNvPr>
          <p:cNvSpPr/>
          <p:nvPr/>
        </p:nvSpPr>
        <p:spPr>
          <a:xfrm>
            <a:off x="6756402" y="5250872"/>
            <a:ext cx="4193500" cy="311150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15C75A-504D-4026-AC7D-FBC80336B8FD}"/>
              </a:ext>
            </a:extLst>
          </p:cNvPr>
          <p:cNvSpPr/>
          <p:nvPr/>
        </p:nvSpPr>
        <p:spPr>
          <a:xfrm>
            <a:off x="6756403" y="5250872"/>
            <a:ext cx="1673222" cy="311150"/>
          </a:xfrm>
          <a:prstGeom prst="roundRect">
            <a:avLst>
              <a:gd name="adj" fmla="val 50000"/>
            </a:avLst>
          </a:prstGeom>
          <a:solidFill>
            <a:srgbClr val="19D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rgbClr val="151338"/>
                </a:solidFill>
              </a:rPr>
              <a:t>56-65</a:t>
            </a:r>
            <a:endParaRPr lang="ko-KR" altLang="en-US" sz="1400" dirty="0">
              <a:solidFill>
                <a:srgbClr val="151338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BF8471F-2F92-4281-AA4D-97EB154F3BC6}"/>
              </a:ext>
            </a:extLst>
          </p:cNvPr>
          <p:cNvSpPr/>
          <p:nvPr/>
        </p:nvSpPr>
        <p:spPr>
          <a:xfrm>
            <a:off x="7734301" y="2282907"/>
            <a:ext cx="2236451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Age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99447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 SemiBold - Montserrat Light">
      <a:majorFont>
        <a:latin typeface="Montserrat SemiBold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DDB3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rgbClr val="151338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1188</Words>
  <Application>Microsoft Office PowerPoint</Application>
  <PresentationFormat>와이드스크린</PresentationFormat>
  <Paragraphs>183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Montserrat Light</vt:lpstr>
      <vt:lpstr>Arial Unicode MS</vt:lpstr>
      <vt:lpstr>맑은 고딕</vt:lpstr>
      <vt:lpstr>Arial</vt:lpstr>
      <vt:lpstr>Montserrat SemiBold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playdot</cp:lastModifiedBy>
  <cp:revision>200</cp:revision>
  <dcterms:created xsi:type="dcterms:W3CDTF">2019-04-06T05:20:47Z</dcterms:created>
  <dcterms:modified xsi:type="dcterms:W3CDTF">2021-11-03T00:46:07Z</dcterms:modified>
</cp:coreProperties>
</file>