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832D26-673B-4D5E-B3A0-2444308DD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B0A2F5-6D14-42FA-9948-C73770CB3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D5E7E-D979-42B9-A00D-88B3CACF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3F56C4-FB0F-4E35-9283-B83D5205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760C3-1F4C-4945-BE52-AB6EC946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4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D16EC-3E3C-42C3-933B-FDE1AB06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AB26BE-312D-433C-B456-184865992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A2C8B5-51D0-42F1-9D9A-4341C4DE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9B44C-C406-43EE-BAA9-BBCFA53B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9FEC07-78D1-45F4-9006-E75DCE1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29AE28-9D00-4FA4-9500-6ED18B2C6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534261-FC92-4A1F-B676-11F4B1B61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5A3B4D-C47B-4087-9BF3-A9C8FA9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CFE34-6453-4C45-BA8E-581A857A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C0468F-609A-4DB4-8B0F-E5B6B3EE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29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4DF3C-E04D-47B9-BB7C-92483F52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7F6950-0E5F-494E-81DB-983EF60F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F68E0D-BAAF-4680-B4DB-E4160832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C4FFCF-FF19-4868-810B-441F378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D46DEF-AB88-4ED6-AD2E-BE5C4C26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2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673-CF47-4ABC-A9DA-03AE0C61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D2EB9-3E30-452F-97B3-E29CBDCE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E5EEB-BE60-4325-9BC0-A009F231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17C7FF-EC47-4F73-94A2-C3C016CA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D94A86-9DDF-4ACA-9A88-3CD42316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82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525F5-87A8-4F8E-B29D-10F47358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3252F1-2C99-4938-8DF2-DB0326080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07F52B-A1A3-41C5-8891-567D62F3C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E58E6-883D-4A6D-850D-E83C125F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F09516-DA10-4946-ACE0-362F5FB2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DB8CAF-32E2-417F-9D97-65362727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0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4AF51-EE84-4E50-92EF-968279E2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8B90B0-1FC4-4167-8C77-C887329C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19725B-5513-4E83-88A9-DED8A0616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B100A4-BC46-4D72-B897-1E43BBFB6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F266A4D-23F2-4ECD-B38C-82BE149BE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9104A3B-AFB6-494B-865E-CE8E37BB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E89F5F-7A52-4867-92BE-8E643C61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C0836FF-9341-4F0F-B4E6-1947A156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05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29FE9-28AF-4676-A551-C56DA5A0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16C60E6-670C-4CF2-AA46-92474D01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7238A9-C50A-4368-B557-63DC8F1B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18D84E-5564-40E2-866B-59D00121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1DB6F54-2C22-4F6A-8D0B-25B6CF3B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172907-39B2-477C-899E-B01E688B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8A2490-683A-415F-8FFA-C1453AA3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8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4DD2C-C5F1-4BE1-85A7-36E0F9BE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7DE2F2-DA64-411A-A71A-D732D79E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BF3030-CE0C-4111-962E-C72AA51EF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F8B8CD-4F4C-4A92-B7C8-65B15388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C3D396-D915-4EF5-BB38-ADE8B41F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39A0F-A471-404A-8D0A-BB01F215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37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B20E1-ADA0-4561-A643-08D963B2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B75849-0CA5-4E3D-BE2B-E023ABCC5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C5607B-CD72-43CF-B66D-54649BF23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CC3271-0D53-4C77-9EE2-22732F22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5F2D08-B6D0-4B1F-99AC-9F8E18D4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493AA0-670D-4082-BD92-B28277E9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55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6E48BA-F19E-4183-A35A-0E40445C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006F7B-DA63-4DED-AA80-D255062F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5AED75-BEB4-4210-8715-13D91C0C7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B15C-DFDE-4146-977A-85F1F1EF0D11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8AE1E5-43AB-4DE3-8AF8-572E72FC0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EEB656-FBD4-4072-9AD9-F180F3B78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BBF6-A48B-46D3-BE76-747A030A1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8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F3D2B0-925F-460B-8C7A-6105899A6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637953"/>
            <a:ext cx="7659688" cy="3189507"/>
          </a:xfrm>
        </p:spPr>
        <p:txBody>
          <a:bodyPr>
            <a:normAutofit/>
          </a:bodyPr>
          <a:lstStyle/>
          <a:p>
            <a:pPr algn="l"/>
            <a:r>
              <a:rPr lang="it-IT" sz="8000">
                <a:solidFill>
                  <a:schemeClr val="tx1">
                    <a:lumMod val="75000"/>
                    <a:lumOff val="25000"/>
                  </a:schemeClr>
                </a:solidFill>
              </a:rPr>
              <a:t>Progetto ASM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44D8B0-2413-4F08-9C58-078C31AA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557" y="4376667"/>
            <a:ext cx="7659688" cy="1089254"/>
          </a:xfrm>
        </p:spPr>
        <p:txBody>
          <a:bodyPr anchor="ctr">
            <a:normAutofit/>
          </a:bodyPr>
          <a:lstStyle/>
          <a:p>
            <a:pPr algn="l"/>
            <a:r>
              <a:rPr lang="it-IT" sz="2800">
                <a:solidFill>
                  <a:srgbClr val="FEFFFF"/>
                </a:solidFill>
              </a:rPr>
              <a:t>Chiari Matteo 1064144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E1CD1D-79F7-45F7-B773-3D210473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Descrizione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412B2C-395E-463F-801F-0E8BEBC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Si è voluto simulare il funzionamento di una cabina per fototessere.</a:t>
            </a:r>
          </a:p>
          <a:p>
            <a:pPr marL="0" indent="0">
              <a:buNone/>
            </a:pPr>
            <a:r>
              <a:rPr lang="it-IT" sz="2400" dirty="0"/>
              <a:t>Deve permettere all’utente di stampare una fototessera inserendo i dati:</a:t>
            </a:r>
          </a:p>
          <a:p>
            <a:r>
              <a:rPr lang="it-IT" sz="2400" dirty="0"/>
              <a:t>Credito: indica la valuta accettata, ad esempio monete da 1 e 2 euro</a:t>
            </a:r>
          </a:p>
          <a:p>
            <a:r>
              <a:rPr lang="it-IT" sz="2400" dirty="0"/>
              <a:t>Tipologia foto: scelta tra la tipologia foto singola e timelapse</a:t>
            </a:r>
          </a:p>
          <a:p>
            <a:r>
              <a:rPr lang="it-IT" sz="2400" dirty="0"/>
              <a:t>Filtro: scelta del filtro da applicare alla  fotografia</a:t>
            </a:r>
          </a:p>
          <a:p>
            <a:r>
              <a:rPr lang="it-IT" sz="2400" dirty="0"/>
              <a:t>Numero di copie: scelta se ottenere una o due copie della fotografia</a:t>
            </a:r>
          </a:p>
        </p:txBody>
      </p:sp>
    </p:spTree>
    <p:extLst>
      <p:ext uri="{BB962C8B-B14F-4D97-AF65-F5344CB8AC3E}">
        <p14:creationId xmlns:p14="http://schemas.microsoft.com/office/powerpoint/2010/main" val="19120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B4748B-6336-4ADF-92EF-CD9EF8C6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 blocchi</a:t>
            </a: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76E9785C-80ED-4C4A-9229-A3DEBE9B3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142567"/>
            <a:ext cx="7347537" cy="45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EFE04B-91D8-45CC-BE78-1989A8C8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Descrizione schema a blocchi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C05E26-3ED3-4CCC-A271-3C6EA215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Lo scenario parte con la richiesta di inserire un </a:t>
            </a:r>
            <a:r>
              <a:rPr lang="it-IT" sz="2000" dirty="0" err="1"/>
              <a:t>Integer</a:t>
            </a:r>
            <a:r>
              <a:rPr lang="it-IT" sz="2000" dirty="0"/>
              <a:t> come credito. Sono accettati i valori 1 e 2.</a:t>
            </a:r>
          </a:p>
          <a:p>
            <a:pPr marL="0" indent="0">
              <a:buNone/>
            </a:pPr>
            <a:r>
              <a:rPr lang="it-IT" sz="2000" dirty="0"/>
              <a:t>Successivamente viene valutato l’input e viene richiesto il tipo di foto che si desidera, i cui valori accettati sono ‘Singola’ e ‘Timelapse’ e sono </a:t>
            </a:r>
            <a:r>
              <a:rPr lang="it-IT" sz="2000" dirty="0" err="1"/>
              <a:t>String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Viene poi valutata la correttezza dell’input e viene richiesto il tipo di filtro tramite un </a:t>
            </a:r>
            <a:r>
              <a:rPr lang="it-IT" sz="2000" dirty="0" err="1"/>
              <a:t>Integer</a:t>
            </a:r>
            <a:r>
              <a:rPr lang="it-IT" sz="2000" dirty="0"/>
              <a:t> ed i valori accettati sono 0,1 rispettivamente per il filtro bellezza e il filtro seppia.</a:t>
            </a:r>
          </a:p>
          <a:p>
            <a:pPr marL="0" indent="0">
              <a:buNone/>
            </a:pPr>
            <a:r>
              <a:rPr lang="it-IT" sz="2000" dirty="0"/>
              <a:t>Dopo che è stata valutata la correttezza degli input viene richiesto se l’utente desideri due copie tramite un </a:t>
            </a:r>
            <a:r>
              <a:rPr lang="it-IT" sz="2000" dirty="0" err="1"/>
              <a:t>Integer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Nel caso in cui venga inserito 1 l’utente otterrà due copie, negli altri casi otterrà una copia.</a:t>
            </a:r>
          </a:p>
        </p:txBody>
      </p:sp>
    </p:spTree>
    <p:extLst>
      <p:ext uri="{BB962C8B-B14F-4D97-AF65-F5344CB8AC3E}">
        <p14:creationId xmlns:p14="http://schemas.microsoft.com/office/powerpoint/2010/main" val="31064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D7C7B0-8123-4EA0-BB4E-561D8042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Funzioni e domini</a:t>
            </a:r>
          </a:p>
        </p:txBody>
      </p:sp>
      <p:pic>
        <p:nvPicPr>
          <p:cNvPr id="14" name="Graphic 13" descr="DVD player">
            <a:extLst>
              <a:ext uri="{FF2B5EF4-FFF2-40B4-BE49-F238E27FC236}">
                <a16:creationId xmlns:a16="http://schemas.microsoft.com/office/drawing/2014/main" id="{2188815B-FEDB-490B-A2F8-805C2902D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29AC1AFC-842A-4C4E-AED2-B96B487A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600"/>
              <a:t>Si utilizzano le funzioni:</a:t>
            </a:r>
          </a:p>
          <a:p>
            <a:r>
              <a:rPr lang="it-IT" sz="2600" err="1"/>
              <a:t>isValidCredito</a:t>
            </a:r>
            <a:r>
              <a:rPr lang="it-IT" sz="2600"/>
              <a:t>(credito) </a:t>
            </a:r>
            <a:r>
              <a:rPr lang="it-IT" sz="2600" err="1"/>
              <a:t>Integer</a:t>
            </a:r>
            <a:endParaRPr lang="it-IT" sz="2600"/>
          </a:p>
          <a:p>
            <a:r>
              <a:rPr lang="it-IT" sz="2600" err="1"/>
              <a:t>isValidFoto</a:t>
            </a:r>
            <a:r>
              <a:rPr lang="it-IT" sz="2600"/>
              <a:t>(foto) </a:t>
            </a:r>
            <a:r>
              <a:rPr lang="it-IT" sz="2600" err="1"/>
              <a:t>String</a:t>
            </a:r>
            <a:endParaRPr lang="it-IT" sz="2600"/>
          </a:p>
          <a:p>
            <a:r>
              <a:rPr lang="it-IT" sz="2600" err="1"/>
              <a:t>isAcceptable</a:t>
            </a:r>
            <a:r>
              <a:rPr lang="it-IT" sz="2600"/>
              <a:t>(filtro) </a:t>
            </a:r>
            <a:r>
              <a:rPr lang="it-IT" sz="2600" err="1"/>
              <a:t>Integer</a:t>
            </a:r>
            <a:endParaRPr lang="it-IT" sz="2600"/>
          </a:p>
          <a:p>
            <a:r>
              <a:rPr lang="it-IT" sz="2600" err="1"/>
              <a:t>isAcceptableDueCopie</a:t>
            </a:r>
            <a:r>
              <a:rPr lang="it-IT" sz="2600"/>
              <a:t>(</a:t>
            </a:r>
            <a:r>
              <a:rPr lang="it-IT" sz="2600" err="1"/>
              <a:t>dueCopie</a:t>
            </a:r>
            <a:r>
              <a:rPr lang="it-IT" sz="2600"/>
              <a:t>) </a:t>
            </a:r>
            <a:r>
              <a:rPr lang="it-IT" sz="2600" err="1"/>
              <a:t>Integer</a:t>
            </a:r>
            <a:endParaRPr lang="it-IT" sz="2600"/>
          </a:p>
          <a:p>
            <a:pPr marL="0" indent="0">
              <a:buNone/>
            </a:pPr>
            <a:r>
              <a:rPr lang="it-IT" sz="2600"/>
              <a:t>Per controllare la correttezza dei dati inseriti dall’utente.</a:t>
            </a:r>
          </a:p>
          <a:p>
            <a:pPr marL="0" indent="0">
              <a:buNone/>
            </a:pPr>
            <a:r>
              <a:rPr lang="it-IT" sz="2600"/>
              <a:t>Nell’implementazione si sono definiti due domini:</a:t>
            </a:r>
          </a:p>
          <a:p>
            <a:r>
              <a:rPr lang="it-IT" sz="2600"/>
              <a:t>Dominio delle tipologie di foto </a:t>
            </a:r>
            <a:r>
              <a:rPr lang="it-IT" sz="2600" err="1"/>
              <a:t>FotoList</a:t>
            </a:r>
            <a:r>
              <a:rPr lang="it-IT" sz="2600"/>
              <a:t> {‘Singola’, ‘Timelapse’}</a:t>
            </a:r>
          </a:p>
          <a:p>
            <a:r>
              <a:rPr lang="it-IT" sz="2600"/>
              <a:t>Dominio delle tipologie di credito </a:t>
            </a:r>
            <a:r>
              <a:rPr lang="it-IT" sz="2600" err="1"/>
              <a:t>CreditoList</a:t>
            </a:r>
            <a:r>
              <a:rPr lang="it-IT" sz="2600"/>
              <a:t> {1,2}</a:t>
            </a:r>
          </a:p>
          <a:p>
            <a:pPr marL="0" indent="0">
              <a:buNone/>
            </a:pPr>
            <a:endParaRPr lang="it-IT" sz="2600"/>
          </a:p>
          <a:p>
            <a:pPr marL="0" indent="0">
              <a:buNone/>
            </a:pPr>
            <a:endParaRPr lang="it-IT" sz="2600"/>
          </a:p>
        </p:txBody>
      </p:sp>
    </p:spTree>
    <p:extLst>
      <p:ext uri="{BB962C8B-B14F-4D97-AF65-F5344CB8AC3E}">
        <p14:creationId xmlns:p14="http://schemas.microsoft.com/office/powerpoint/2010/main" val="221611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A0632A-6494-4DB2-8DE2-E654B8E8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Validazione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04C552-6732-4C1A-ADDA-97E8625F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/>
              <a:t>Nel file .avalla è presente il codice per validare lo scenario.</a:t>
            </a:r>
          </a:p>
          <a:p>
            <a:pPr marL="0" indent="0">
              <a:buNone/>
            </a:pPr>
            <a:r>
              <a:rPr lang="it-IT" sz="2400"/>
              <a:t>Gli input utilizzati sono:</a:t>
            </a:r>
          </a:p>
          <a:p>
            <a:r>
              <a:rPr lang="it-IT" sz="2400"/>
              <a:t>Inserire credito := 1 passa per il ramo true</a:t>
            </a:r>
          </a:p>
          <a:p>
            <a:r>
              <a:rPr lang="it-IT" sz="2400"/>
              <a:t>Inserire tipo foto := ‘Singol’ passa per il ramo false</a:t>
            </a:r>
          </a:p>
          <a:p>
            <a:r>
              <a:rPr lang="it-IT" sz="2400"/>
              <a:t>Inserire tipo foto:=‘Singola’ passa per il ramo true</a:t>
            </a:r>
          </a:p>
          <a:p>
            <a:r>
              <a:rPr lang="it-IT" sz="2400"/>
              <a:t>Inserire filtro filtro:= 1 passa per il ramo true</a:t>
            </a:r>
          </a:p>
          <a:p>
            <a:r>
              <a:rPr lang="it-IT" sz="2400"/>
              <a:t>Inserire due copie := 1 passa per il ramo true</a:t>
            </a:r>
          </a:p>
        </p:txBody>
      </p:sp>
    </p:spTree>
    <p:extLst>
      <p:ext uri="{BB962C8B-B14F-4D97-AF65-F5344CB8AC3E}">
        <p14:creationId xmlns:p14="http://schemas.microsoft.com/office/powerpoint/2010/main" val="1827809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Progetto ASM</vt:lpstr>
      <vt:lpstr>Descrizione</vt:lpstr>
      <vt:lpstr>Schema blocchi</vt:lpstr>
      <vt:lpstr>Descrizione schema a blocchi</vt:lpstr>
      <vt:lpstr>Funzioni e domini</vt:lpstr>
      <vt:lpstr>Validazione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ASM</dc:title>
  <dc:creator>Matteo Chiari</dc:creator>
  <cp:lastModifiedBy>Matteo Chiari</cp:lastModifiedBy>
  <cp:revision>6</cp:revision>
  <dcterms:created xsi:type="dcterms:W3CDTF">2021-07-22T21:36:54Z</dcterms:created>
  <dcterms:modified xsi:type="dcterms:W3CDTF">2021-07-22T23:04:47Z</dcterms:modified>
</cp:coreProperties>
</file>