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1" r:id="rId6"/>
    <p:sldId id="258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CD7F1C-40D4-487F-846D-781C413E9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32ECEF-4F3B-458C-B818-E6E0DD0E6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6669BB-1E74-48A7-AB2E-913EB34F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529-365F-4DA7-965B-65496C372B8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554DE3-8386-4E80-B4C4-A6685AF1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64D878-1640-4036-91D9-73F6C1DA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0F4A-7117-466D-A0E4-FB3B28EE6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22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DDD9A-A735-4A63-BF02-D11983DB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7E931A-634A-4FAA-9043-9159D649F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70A1D9-CB51-4046-AF8F-212447A7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529-365F-4DA7-965B-65496C372B8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B6BFFD-1E54-43C2-B078-6E45CC56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C213D1-2C92-4E95-9D75-CB3D3F15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0F4A-7117-466D-A0E4-FB3B28EE6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50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FBA9500-8B2E-46C9-9343-66D1B7466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6EBCC1D-EA45-4A61-A1F0-5C38F7C42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BE03A3-74EB-45B4-AE62-7E6A890B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529-365F-4DA7-965B-65496C372B8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BFCC49-CF18-4041-BC87-7E2957AB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47A082-B658-4E65-87D4-48CEBB5E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0F4A-7117-466D-A0E4-FB3B28EE6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9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A41758-6D3B-4EB0-9612-FE976073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0CB9FD-E41E-497D-9A56-662EE76F1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63DF93-BB6F-4A04-93CE-F30EBF35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529-365F-4DA7-965B-65496C372B8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C53E84-B3F8-4791-BF9E-049490E7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1AAD49-7A82-4BF5-B5C6-9D3574C5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0F4A-7117-466D-A0E4-FB3B28EE6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00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95935-E505-49BB-AD4B-F15B9E0B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736D29-DE77-4E1A-B3BB-986F96E7A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534332-C234-4B94-A483-D2A4DF30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529-365F-4DA7-965B-65496C372B8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919025-C391-4657-B7D4-80416333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F6D7F8-87C0-4241-9026-15EFBC08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0F4A-7117-466D-A0E4-FB3B28EE6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7C197-659C-4510-9DA6-C71BF6A3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8B306B-5E41-42F7-AB55-3DCD89516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BE973BB-F21D-4F79-98EB-4B28F419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0336BB-7A7A-4B81-A6F8-967FAF92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529-365F-4DA7-965B-65496C372B8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521FC7-F48D-4392-8337-FBD83908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DBA5CE-4BB4-4935-AF60-EE210F19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0F4A-7117-466D-A0E4-FB3B28EE6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09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B9C3AC-75CB-4216-A28E-98350307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3AD4A7-9AAB-4753-B793-CCC8A1E3C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9B39E3-0F46-49E1-8584-630269904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942726C-71CB-4359-9F5B-C300DD886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001DAAB-4BAB-4FD8-92DB-9E04C0E34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FAFDC7-D706-4106-8C82-444FA3C1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529-365F-4DA7-965B-65496C372B8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9596356-B980-4349-A43B-34384C76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958C59B-50F7-4FD6-A996-B97794E0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0F4A-7117-466D-A0E4-FB3B28EE6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81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27106F-A261-4F13-9368-13424846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5A4839B-C0B9-457B-BF81-C4D42B06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529-365F-4DA7-965B-65496C372B8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5D2661-3BAE-480D-950B-DF795565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AA4BB2-AE83-4772-A506-8050CB3D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0F4A-7117-466D-A0E4-FB3B28EE6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40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53CF524-09CF-4275-8166-77248CD0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529-365F-4DA7-965B-65496C372B8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6D796A-DF26-482D-800B-099E2298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91FD28-F2C2-41EF-BFCF-044B0FC1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0F4A-7117-466D-A0E4-FB3B28EE6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01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1F92D-9CAD-4BDA-83E1-E89C473D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396F5D-A184-4F7C-A1B2-FA44C48AC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F8ED21-AC72-4C8C-A94F-FE1E09A04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94777A-6C8E-4A74-B663-2F66DE22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529-365F-4DA7-965B-65496C372B8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A5EE87-33CB-4776-A622-9667B4FB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9D1CF7-2A4D-4D79-A1ED-63CC8CD2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0F4A-7117-466D-A0E4-FB3B28EE6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05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94C067-819F-423B-BFFE-6DDAEFD9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50C6F75-3C67-4835-8887-2063B6C55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6ED84F-9D4C-4006-A627-34BC9EAB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0BB0E8-AAA7-40C1-B2B0-C803B25C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529-365F-4DA7-965B-65496C372B8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BD6691-6B60-4C8E-9255-5A0DED3C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49EAA0-FCA4-4543-B8E5-63D5F203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0F4A-7117-466D-A0E4-FB3B28EE6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504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3F5E836-4C79-49AA-9E82-C24EC667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CAEC04-281C-44F9-8904-73B8AB58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A4868A-CD57-4482-B773-2117DA121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22529-365F-4DA7-965B-65496C372B8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8587F1-F6BA-40A0-9573-1E511DE6C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CD5D95-6CFC-41C0-B478-879A7E36B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30F4A-7117-466D-A0E4-FB3B28EE6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368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1365A2-84E4-4297-B5C5-416D24A88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it-IT" sz="8000">
                <a:solidFill>
                  <a:srgbClr val="FFFFFF"/>
                </a:solidFill>
              </a:rPr>
              <a:t>Progetto C++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4E5BB2-A8D0-438D-A2B9-85C2BAEBA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it-IT" sz="3200"/>
              <a:t>Chiari Matteo 1064144</a:t>
            </a:r>
          </a:p>
        </p:txBody>
      </p:sp>
    </p:spTree>
    <p:extLst>
      <p:ext uri="{BB962C8B-B14F-4D97-AF65-F5344CB8AC3E}">
        <p14:creationId xmlns:p14="http://schemas.microsoft.com/office/powerpoint/2010/main" val="228979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8BFE17-7771-4CD5-ABF3-E8A9C647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20ED67-2512-427E-9A10-932F52267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it-IT" sz="2400"/>
              <a:t>Il progetto vuole simulare il funzionamento di una cabina per fototessere.</a:t>
            </a:r>
          </a:p>
          <a:p>
            <a:r>
              <a:rPr lang="it-IT" sz="2400"/>
              <a:t>Il programma parte dando l’opportunità di scegliere tra le varie tipologie di foto, di ricaricare la carta, di ricaricare il credito e di vedere la carta già utilizzaed infine di uscire dal programma.</a:t>
            </a:r>
          </a:p>
          <a:p>
            <a:r>
              <a:rPr lang="it-IT" sz="2400"/>
              <a:t>Perché una tipologia di foto possa essere scelta deve esserci credito  a sufficienza.</a:t>
            </a:r>
          </a:p>
        </p:txBody>
      </p:sp>
    </p:spTree>
    <p:extLst>
      <p:ext uri="{BB962C8B-B14F-4D97-AF65-F5344CB8AC3E}">
        <p14:creationId xmlns:p14="http://schemas.microsoft.com/office/powerpoint/2010/main" val="189353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3619AB5-310D-4CC6-8460-4A9E59F9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Ereditarietà multipla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B2A3C0-7849-4CC3-B7E6-E3BA2744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 dirty="0"/>
              <a:t>La </a:t>
            </a:r>
            <a:r>
              <a:rPr lang="en-US" sz="2400" dirty="0" err="1"/>
              <a:t>classe</a:t>
            </a:r>
            <a:r>
              <a:rPr lang="en-US" sz="2400" dirty="0"/>
              <a:t> Carta </a:t>
            </a:r>
            <a:r>
              <a:rPr lang="en-US" sz="2400" dirty="0" err="1"/>
              <a:t>fotografica</a:t>
            </a:r>
            <a:r>
              <a:rPr lang="en-US" sz="2400" dirty="0"/>
              <a:t> </a:t>
            </a:r>
            <a:r>
              <a:rPr lang="en-US" sz="2400" dirty="0" err="1"/>
              <a:t>eredita</a:t>
            </a:r>
            <a:r>
              <a:rPr lang="en-US" sz="2400" dirty="0"/>
              <a:t> </a:t>
            </a:r>
            <a:r>
              <a:rPr lang="en-US" sz="2400" dirty="0" err="1"/>
              <a:t>sia</a:t>
            </a:r>
            <a:r>
              <a:rPr lang="en-US" sz="2400" dirty="0"/>
              <a:t> </a:t>
            </a:r>
            <a:r>
              <a:rPr lang="en-US" sz="2400" dirty="0" err="1"/>
              <a:t>dalla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Usata</a:t>
            </a:r>
            <a:r>
              <a:rPr lang="en-US" sz="2400" dirty="0"/>
              <a:t> </a:t>
            </a:r>
            <a:r>
              <a:rPr lang="en-US" sz="2400" dirty="0" err="1"/>
              <a:t>sia</a:t>
            </a:r>
            <a:r>
              <a:rPr lang="en-US" sz="2400" dirty="0"/>
              <a:t> </a:t>
            </a:r>
            <a:r>
              <a:rPr lang="en-US" sz="2400" dirty="0" err="1"/>
              <a:t>dalla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carta </a:t>
            </a:r>
            <a:r>
              <a:rPr lang="en-US" sz="2400" dirty="0" err="1"/>
              <a:t>fotografica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Ciò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aggiunge</a:t>
            </a:r>
            <a:r>
              <a:rPr lang="en-US" sz="2400" dirty="0"/>
              <a:t> la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usata</a:t>
            </a:r>
            <a:r>
              <a:rPr lang="en-US" sz="2400" dirty="0"/>
              <a:t> è un campo </a:t>
            </a:r>
            <a:r>
              <a:rPr lang="en-US" sz="2400" dirty="0" err="1"/>
              <a:t>nel</a:t>
            </a:r>
            <a:r>
              <a:rPr lang="en-US" sz="2400" dirty="0"/>
              <a:t> quale è </a:t>
            </a:r>
            <a:r>
              <a:rPr lang="en-US" sz="2400" dirty="0" err="1"/>
              <a:t>salvato</a:t>
            </a:r>
            <a:r>
              <a:rPr lang="en-US" sz="2400" dirty="0"/>
              <a:t> il tempo a cui la carta è </a:t>
            </a:r>
            <a:r>
              <a:rPr lang="en-US" sz="2400" dirty="0" err="1"/>
              <a:t>stata</a:t>
            </a:r>
            <a:r>
              <a:rPr lang="en-US" sz="2400" dirty="0"/>
              <a:t> </a:t>
            </a:r>
            <a:r>
              <a:rPr lang="en-US" sz="2400" dirty="0" err="1"/>
              <a:t>buttata</a:t>
            </a:r>
            <a:endParaRPr lang="en-US" sz="2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29420F7-5C20-49AA-81B9-6662DE993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92" y="2869359"/>
            <a:ext cx="4802404" cy="28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7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C59458-90CF-4B26-A7BD-507E99C8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4F7511A-BF1E-4F4C-AB31-02218DC57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298702"/>
            <a:ext cx="7347537" cy="426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0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E6F53C-2AB3-4A80-AF67-2CE60E1A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Costruttori e distruttori e puntatori intelligenti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998E6E-7065-48B8-8E75-5A1B530A2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/>
              <a:t>La classe CabinaFotografica presenta all’interno del suo costruttore il design pattern singleton. Questo ritorna un puntatore CabinaFotografica* che viene salvato all’interno della variabile statica cabina.</a:t>
            </a:r>
          </a:p>
          <a:p>
            <a:endParaRPr lang="it-IT" sz="2400"/>
          </a:p>
          <a:p>
            <a:pPr marL="0" indent="0">
              <a:buNone/>
            </a:pPr>
            <a:r>
              <a:rPr lang="it-IT" sz="2400"/>
              <a:t>Questa cabina viene deallocata nel distruttore tramite la funzione delete.</a:t>
            </a:r>
          </a:p>
          <a:p>
            <a:pPr marL="0" indent="0">
              <a:buNone/>
            </a:pPr>
            <a:r>
              <a:rPr lang="it-IT" sz="2400"/>
              <a:t>Nella classe CabinaFotografica è presente l’utilizzo di puntatori intelligenti.</a:t>
            </a:r>
          </a:p>
          <a:p>
            <a:pPr marL="0" indent="0">
              <a:buNone/>
            </a:pPr>
            <a:r>
              <a:rPr lang="it-IT" sz="2400"/>
              <a:t>Vi è infatti un vector di shared_ptd che contiene la carta usata</a:t>
            </a:r>
          </a:p>
          <a:p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73655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9669C9-AB86-4B64-88BB-51D42BDA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Function template, stl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E03427-74B1-433A-A8F2-CF1056E1F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it-IT" sz="2000"/>
              <a:t>La carta disponibile viene gestita tramite vector grazie alle funzioni push_back e pop_back</a:t>
            </a:r>
          </a:p>
          <a:p>
            <a:endParaRPr lang="it-IT" sz="2000"/>
          </a:p>
          <a:p>
            <a:r>
              <a:rPr lang="it-IT" sz="2000"/>
              <a:t>È stato utilizzato una function template per aumentare il tempo e diminuire il credito.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3514F7-A44C-4681-BDB4-4D4E6023B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634678"/>
            <a:ext cx="6894236" cy="21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5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Progetto C++</vt:lpstr>
      <vt:lpstr>Descrizione</vt:lpstr>
      <vt:lpstr>Ereditarietà multipla</vt:lpstr>
      <vt:lpstr>Implementazione</vt:lpstr>
      <vt:lpstr>Costruttori e distruttori e puntatori intelligenti</vt:lpstr>
      <vt:lpstr>Function template, stl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C++</dc:title>
  <dc:creator>Matteo Chiari</dc:creator>
  <cp:lastModifiedBy>Matteo Chiari</cp:lastModifiedBy>
  <cp:revision>3</cp:revision>
  <dcterms:created xsi:type="dcterms:W3CDTF">2021-07-22T22:38:22Z</dcterms:created>
  <dcterms:modified xsi:type="dcterms:W3CDTF">2021-07-22T23:02:13Z</dcterms:modified>
</cp:coreProperties>
</file>