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CA8EC5-3638-4B20-8C2F-526068B16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7A2ADB-BE8A-4CE4-9996-87FA20071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287325-7735-4DEC-9F8E-28601CE0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35C-3D98-4F92-B139-9BE8879565AE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8FA95-CDE5-49E1-ACB4-6DDB5FFE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97DDC5-5BD7-4578-8121-8E0D0207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A10F-2F6C-4FC6-B41B-1442E9228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203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5C4180-B760-48CD-B814-F5AEF6A4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1CF3FB7-78A3-43CA-B3B3-7ACD0CC7C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F19577-A328-4E49-AF0A-44A76A10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35C-3D98-4F92-B139-9BE8879565AE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DC9BA3-E41A-40B1-AD44-C8F739C0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6E7629-80E7-4CDB-A0C6-7BE0F173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A10F-2F6C-4FC6-B41B-1442E9228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413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0090E19-D50B-46C3-8AFB-B00E5F5F8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8D7E52A-3EB5-450D-A0C7-4ADA20262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90DD68-A3ED-4914-AEC8-04EEDB94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35C-3D98-4F92-B139-9BE8879565AE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96C853-72AA-49C2-96B2-52318606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E1BE3D-521A-4D23-974D-ECAA0EC5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A10F-2F6C-4FC6-B41B-1442E9228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434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237C8F-17D5-4753-9577-FE65B432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659A3E-3285-494E-928B-A7D3DC452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26B7CE-FB7E-4F79-A3CF-133B58C7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35C-3D98-4F92-B139-9BE8879565AE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A7EB5D-699C-47C6-A914-CDE635E6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8CBEFB-FB4F-442D-863D-9FC09BAD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A10F-2F6C-4FC6-B41B-1442E9228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151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0B8850-5682-4024-8C97-A966F5A95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3EA464-CDEB-4CBF-A36F-E5BE4694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FA808B-9662-4153-886B-68F4988E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35C-3D98-4F92-B139-9BE8879565AE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1C26B0-3C7A-4A4C-ACC1-D3A962F2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E97DE7-C5D5-4E4A-BD7E-C25FF1EB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A10F-2F6C-4FC6-B41B-1442E9228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16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6FF3FC-F1D4-4B0C-A927-12F7FBD6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E4C4F7-F792-4380-B1A9-2AA3D6EC1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51C4C4-77F4-4D5D-A783-6FF1B647C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78390F-8A02-47E8-895C-CDD23F39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35C-3D98-4F92-B139-9BE8879565AE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7F0CEC-50C9-414A-A7D7-F032726A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CF1D11A-CC07-4538-A0B3-6A7AF752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A10F-2F6C-4FC6-B41B-1442E9228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165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09DCC7-1A7C-4F6B-A309-66C1AF26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206212-B72B-43C8-A273-3E8684EAA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875125-9485-401C-ADAC-ACE366A56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E06C0BD-452D-4BFD-9E80-7C28B9039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9CDEEDC-D723-4EBA-8981-AC3020469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00D80C4-63AD-4A47-9B31-6D224EA5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35C-3D98-4F92-B139-9BE8879565AE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A1C8F40-B113-4A0B-9B79-7A0F45B5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145CA38-9D63-47C5-8CE4-F48DF885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A10F-2F6C-4FC6-B41B-1442E9228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915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F6FD87-98F1-4E09-BD85-1ACF89CA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6342388-DBFA-4497-ADE6-DF86BF4D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35C-3D98-4F92-B139-9BE8879565AE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A1A1793-06B8-4C3C-B283-E0B93CBE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AE17C1-4247-49F6-BEE6-623FE41E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A10F-2F6C-4FC6-B41B-1442E9228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82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EE69A2-21E0-4D07-B650-8E64C44E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35C-3D98-4F92-B139-9BE8879565AE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B204D65-D092-4B47-A30F-183148C0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3DE4F4-0943-4C44-9F17-080CE961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A10F-2F6C-4FC6-B41B-1442E9228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16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E76F77-A4F2-4F94-BBB4-B45446D6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67FA58-60AE-4073-AABD-F70E6FE2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06DB8A9-F54B-4100-A4CF-C3DD79CA1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40A3C5-CA52-4A65-ACD9-8DA86FAF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35C-3D98-4F92-B139-9BE8879565AE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2A9CFC-C28A-4CDF-A481-12FC241A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900CAB-5D14-48D3-9404-871B64C2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A10F-2F6C-4FC6-B41B-1442E9228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105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22A320-4FAF-49CD-845D-BF114F25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3A8D57-3DD7-4B96-8C72-CF17E888F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2FAE539-7115-42D2-AAC5-5D36221DC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90A91E-C1B6-41AB-AD14-02E19456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935C-3D98-4F92-B139-9BE8879565AE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76D2EB-8161-4444-9777-17BF65D7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43588B-3A40-452C-A4C2-7F08D3D6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A10F-2F6C-4FC6-B41B-1442E9228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07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D405A2-4A08-465A-8E19-DFCFC9FD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1A05B4-EBC0-4013-85CB-097C6A96B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E7E924-BB7B-4D69-A5BC-5C1CF1C8B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F935C-3D98-4F92-B139-9BE8879565AE}" type="datetimeFigureOut">
              <a:rPr lang="it-IT" smtClean="0"/>
              <a:t>23/07/2021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1865E0-273A-4897-A917-C27BBAC49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0FD0F8-29A8-4345-B820-C794A41AC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7A10F-2F6C-4FC6-B41B-1442E9228E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543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F6C518-AB8E-4CA1-BF20-7472401E9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it-IT" sz="8000">
                <a:solidFill>
                  <a:srgbClr val="FFFFFF"/>
                </a:solidFill>
              </a:rPr>
              <a:t>Progetto Scala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CD26E59-A63E-4313-89CF-21CEB59C9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r>
              <a:rPr lang="it-IT" sz="3200"/>
              <a:t>Chiari Matteo 1064144</a:t>
            </a:r>
          </a:p>
        </p:txBody>
      </p:sp>
    </p:spTree>
    <p:extLst>
      <p:ext uri="{BB962C8B-B14F-4D97-AF65-F5344CB8AC3E}">
        <p14:creationId xmlns:p14="http://schemas.microsoft.com/office/powerpoint/2010/main" val="3808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126057F-6302-4C91-9BBB-6DCAA0A2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Descrizione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074791-1082-40D4-9AEC-D9214E38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it-IT" sz="2400" dirty="0"/>
              <a:t>Si è voluto simulare il funzionamento di una cabina per fototessere che interagendo con l’utente gli permetta di ottenere la tipologia di fototessera desiderata.</a:t>
            </a:r>
          </a:p>
          <a:p>
            <a:r>
              <a:rPr lang="it-IT" sz="2400" dirty="0"/>
              <a:t>C’è la possibilità che l’utente «ricarichi» la carta per le fotografie.</a:t>
            </a:r>
          </a:p>
          <a:p>
            <a:r>
              <a:rPr lang="it-IT" sz="2400" dirty="0"/>
              <a:t>Ogni tipologia di fotografia ha ila sua tipologia di carta</a:t>
            </a:r>
          </a:p>
        </p:txBody>
      </p:sp>
    </p:spTree>
    <p:extLst>
      <p:ext uri="{BB962C8B-B14F-4D97-AF65-F5344CB8AC3E}">
        <p14:creationId xmlns:p14="http://schemas.microsoft.com/office/powerpoint/2010/main" val="175587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D49D0C-D4FC-40F2-82C2-1ED930BC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Implementazione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5287BA0-E551-4D63-92AE-1432F5A48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69" y="1916723"/>
            <a:ext cx="5289750" cy="4522736"/>
          </a:xfrm>
          <a:prstGeom prst="rect">
            <a:avLst/>
          </a:prstGeom>
        </p:spPr>
      </p:pic>
      <p:pic>
        <p:nvPicPr>
          <p:cNvPr id="7" name="Segnaposto contenuto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3CA2DB6-B2D9-4CAA-BFF0-40A73EA31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504" y="2957665"/>
            <a:ext cx="5072262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0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DE6464C-AF4A-4473-B1EA-B94EE4D16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Classi, Trait e Companion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CACCD9-7BC3-4595-BA5E-461AF7F1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Le classi </a:t>
            </a:r>
            <a:r>
              <a:rPr lang="it-IT" sz="2400" dirty="0" err="1"/>
              <a:t>FotoSingola</a:t>
            </a:r>
            <a:r>
              <a:rPr lang="it-IT" sz="2400" dirty="0"/>
              <a:t>, </a:t>
            </a:r>
            <a:r>
              <a:rPr lang="it-IT" sz="2400" dirty="0" err="1"/>
              <a:t>QuattroFoto</a:t>
            </a:r>
            <a:r>
              <a:rPr lang="it-IT" sz="2400" dirty="0"/>
              <a:t>, </a:t>
            </a:r>
            <a:r>
              <a:rPr lang="it-IT" sz="2400" dirty="0" err="1"/>
              <a:t>SeiFoto</a:t>
            </a:r>
            <a:r>
              <a:rPr lang="it-IT" sz="2400" dirty="0"/>
              <a:t> e </a:t>
            </a:r>
            <a:r>
              <a:rPr lang="it-IT" sz="2400" dirty="0" err="1"/>
              <a:t>Timlapse</a:t>
            </a:r>
            <a:r>
              <a:rPr lang="it-IT" sz="2400" dirty="0"/>
              <a:t> estendono la classe </a:t>
            </a:r>
            <a:r>
              <a:rPr lang="it-IT" sz="2400" dirty="0" err="1"/>
              <a:t>CartaFotografica</a:t>
            </a:r>
            <a:r>
              <a:rPr lang="it-IT" sz="2400" dirty="0"/>
              <a:t> che implementa il trait </a:t>
            </a:r>
            <a:r>
              <a:rPr lang="it-IT" sz="2400" dirty="0" err="1"/>
              <a:t>getterDati</a:t>
            </a:r>
            <a:endParaRPr lang="it-IT" sz="2400" dirty="0"/>
          </a:p>
          <a:p>
            <a:pPr marL="0" indent="0">
              <a:buNone/>
            </a:pPr>
            <a:r>
              <a:rPr lang="it-IT" sz="2400" dirty="0"/>
              <a:t>Questo trait è stato utilizzato per definire un’interfaccia unica per l’accesso ai dati nelle classi.</a:t>
            </a:r>
          </a:p>
          <a:p>
            <a:pPr marL="0" indent="0">
              <a:buNone/>
            </a:pPr>
            <a:r>
              <a:rPr lang="it-IT" sz="2400" dirty="0"/>
              <a:t>Ogni classe deve ridefinire il metodo di </a:t>
            </a:r>
            <a:r>
              <a:rPr lang="it-IT" sz="2400" dirty="0" err="1"/>
              <a:t>getterDati</a:t>
            </a:r>
            <a:r>
              <a:rPr lang="it-IT" sz="2400" dirty="0"/>
              <a:t> ma essendo un caso semplice le implementazioni sono molto simili tra loro.</a:t>
            </a:r>
          </a:p>
          <a:p>
            <a:pPr marL="0" indent="0">
              <a:buNone/>
            </a:pPr>
            <a:r>
              <a:rPr lang="it-IT" sz="2400" dirty="0"/>
              <a:t>La classe cabina fototessere e il suo </a:t>
            </a:r>
            <a:r>
              <a:rPr lang="it-IT" sz="2400" dirty="0" err="1"/>
              <a:t>companion</a:t>
            </a:r>
            <a:r>
              <a:rPr lang="it-IT" sz="2400" dirty="0"/>
              <a:t> </a:t>
            </a:r>
            <a:r>
              <a:rPr lang="it-IT" sz="2400" dirty="0" err="1"/>
              <a:t>object</a:t>
            </a:r>
            <a:r>
              <a:rPr lang="it-IT" sz="2400" dirty="0"/>
              <a:t> determinano come funziona la Cabina per le fototessere, in particolare all’interno del </a:t>
            </a:r>
            <a:r>
              <a:rPr lang="it-IT" sz="2400" dirty="0" err="1"/>
              <a:t>companion</a:t>
            </a:r>
            <a:r>
              <a:rPr lang="it-IT" sz="2400" dirty="0"/>
              <a:t> </a:t>
            </a:r>
            <a:r>
              <a:rPr lang="it-IT" sz="2400" dirty="0" err="1"/>
              <a:t>object</a:t>
            </a:r>
            <a:r>
              <a:rPr lang="it-IT" sz="2400" dirty="0"/>
              <a:t> sono definiti le variabili private della classe.</a:t>
            </a:r>
          </a:p>
        </p:txBody>
      </p:sp>
    </p:spTree>
    <p:extLst>
      <p:ext uri="{BB962C8B-B14F-4D97-AF65-F5344CB8AC3E}">
        <p14:creationId xmlns:p14="http://schemas.microsoft.com/office/powerpoint/2010/main" val="1866361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Progetto Scala</vt:lpstr>
      <vt:lpstr>Descrizione</vt:lpstr>
      <vt:lpstr>Implementazione</vt:lpstr>
      <vt:lpstr>Classi, Trait e Companion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Scala</dc:title>
  <dc:creator>Matteo Chiari</dc:creator>
  <cp:lastModifiedBy>Matteo Chiari</cp:lastModifiedBy>
  <cp:revision>2</cp:revision>
  <dcterms:created xsi:type="dcterms:W3CDTF">2021-07-22T22:18:50Z</dcterms:created>
  <dcterms:modified xsi:type="dcterms:W3CDTF">2021-07-22T22:37:54Z</dcterms:modified>
</cp:coreProperties>
</file>