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4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Proiect Inteligență Artificială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Agent autonom antrenat cu ML-Agents (PPO)</a:t>
            </a:r>
          </a:p>
          <a:p>
            <a:r>
              <a:t>Unity +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Concluzii și direcții viitoare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Agentul s-a adaptat bine la medii diferite</a:t>
            </a:r>
          </a:p>
          <a:p>
            <a:r>
              <a:t>- Posibile îmbunătățiri:</a:t>
            </a:r>
          </a:p>
          <a:p>
            <a:r>
              <a:t>   - Obstacole mobile</a:t>
            </a:r>
          </a:p>
          <a:p>
            <a:r>
              <a:t>   - Observabile vizuale</a:t>
            </a:r>
          </a:p>
          <a:p>
            <a:r>
              <a:t>   - Agent multi-task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Tema proiectului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Agent RL într-un mediu 3D</a:t>
            </a:r>
          </a:p>
          <a:p>
            <a:r>
              <a:t>- Navigare către țintă</a:t>
            </a:r>
          </a:p>
          <a:p>
            <a:r>
              <a:t>- Evitarea obstacolelor</a:t>
            </a:r>
          </a:p>
          <a:p>
            <a:r>
              <a:t>- Algoritm: PPO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Tehnologii utilizate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Unity </a:t>
            </a:r>
            <a:r>
              <a:rPr lang="en-US" dirty="0"/>
              <a:t>6000.0.43f1</a:t>
            </a:r>
            <a:r>
              <a:rPr dirty="0"/>
              <a:t> + ML-Agents v</a:t>
            </a:r>
            <a:r>
              <a:rPr lang="en-US" dirty="0"/>
              <a:t>1.1.0</a:t>
            </a:r>
            <a:endParaRPr dirty="0"/>
          </a:p>
          <a:p>
            <a:r>
              <a:rPr dirty="0"/>
              <a:t>- Python 3.1</a:t>
            </a:r>
            <a:r>
              <a:rPr lang="en-US" dirty="0"/>
              <a:t>0.12</a:t>
            </a:r>
            <a:r>
              <a:rPr dirty="0"/>
              <a:t>, </a:t>
            </a:r>
            <a:r>
              <a:rPr dirty="0" err="1"/>
              <a:t>PyTorch</a:t>
            </a:r>
            <a:r>
              <a:rPr dirty="0"/>
              <a:t> </a:t>
            </a:r>
            <a:r>
              <a:rPr lang="en-US" dirty="0"/>
              <a:t>2.2.2</a:t>
            </a:r>
            <a:endParaRPr dirty="0"/>
          </a:p>
          <a:p>
            <a:r>
              <a:rPr dirty="0"/>
              <a:t>- </a:t>
            </a:r>
            <a:r>
              <a:rPr dirty="0" err="1"/>
              <a:t>Antrenare</a:t>
            </a:r>
            <a:r>
              <a:rPr dirty="0"/>
              <a:t> PPO (~</a:t>
            </a:r>
            <a:r>
              <a:rPr lang="en-US" dirty="0"/>
              <a:t>2</a:t>
            </a:r>
            <a:r>
              <a:rPr dirty="0"/>
              <a:t>M timesteps)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Structură</a:t>
            </a:r>
            <a:r>
              <a:rPr dirty="0"/>
              <a:t> agent </a:t>
            </a:r>
            <a:r>
              <a:rPr dirty="0" err="1"/>
              <a:t>și</a:t>
            </a:r>
            <a:r>
              <a:rPr dirty="0"/>
              <a:t> recompense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Observabile</a:t>
            </a:r>
            <a:r>
              <a:rPr dirty="0"/>
              <a:t>: </a:t>
            </a:r>
            <a:r>
              <a:rPr dirty="0" err="1"/>
              <a:t>poziție</a:t>
            </a:r>
            <a:r>
              <a:rPr dirty="0"/>
              <a:t>, </a:t>
            </a:r>
            <a:r>
              <a:rPr dirty="0" err="1"/>
              <a:t>direcție</a:t>
            </a:r>
            <a:r>
              <a:rPr dirty="0"/>
              <a:t>, </a:t>
            </a:r>
            <a:r>
              <a:rPr dirty="0" err="1"/>
              <a:t>raycasts</a:t>
            </a:r>
            <a:endParaRPr dirty="0"/>
          </a:p>
          <a:p>
            <a:r>
              <a:rPr dirty="0"/>
              <a:t>- </a:t>
            </a:r>
            <a:r>
              <a:rPr dirty="0" err="1"/>
              <a:t>Acțiuni</a:t>
            </a:r>
            <a:r>
              <a:rPr dirty="0"/>
              <a:t>: </a:t>
            </a:r>
            <a:r>
              <a:rPr dirty="0" err="1"/>
              <a:t>mișcare</a:t>
            </a:r>
            <a:r>
              <a:rPr dirty="0"/>
              <a:t> pe X/Z</a:t>
            </a:r>
          </a:p>
          <a:p>
            <a:r>
              <a:rPr dirty="0"/>
              <a:t>- Recompense:</a:t>
            </a:r>
          </a:p>
          <a:p>
            <a:r>
              <a:rPr dirty="0"/>
              <a:t>   +1 la </a:t>
            </a:r>
            <a:r>
              <a:rPr dirty="0" err="1"/>
              <a:t>țintă</a:t>
            </a:r>
            <a:endParaRPr dirty="0"/>
          </a:p>
          <a:p>
            <a:r>
              <a:rPr dirty="0"/>
              <a:t>   -1 </a:t>
            </a:r>
            <a:r>
              <a:rPr dirty="0" err="1"/>
              <a:t>coliziune</a:t>
            </a:r>
            <a:endParaRPr dirty="0"/>
          </a:p>
          <a:p>
            <a:r>
              <a:rPr dirty="0"/>
              <a:t>   -0.001 / pas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1AC1-649B-D1E5-67A9-D73A0704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Structură</a:t>
            </a:r>
            <a:r>
              <a:rPr lang="en-US" dirty="0"/>
              <a:t> agent </a:t>
            </a:r>
            <a:r>
              <a:rPr lang="en-US" dirty="0" err="1"/>
              <a:t>și</a:t>
            </a:r>
            <a:r>
              <a:rPr lang="en-US" dirty="0"/>
              <a:t> recompense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960FF7-789F-E849-C2B9-F1B7192B6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18111"/>
            <a:ext cx="4458929" cy="17108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9FBF4-B14B-6D80-35C6-5CF604CE6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567" y="2654710"/>
            <a:ext cx="3621233" cy="33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12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Niveluri</a:t>
            </a:r>
            <a:r>
              <a:rPr dirty="0"/>
              <a:t> testate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Nivel 1: </a:t>
            </a:r>
            <a:r>
              <a:rPr lang="es-ES" dirty="0" err="1"/>
              <a:t>complex</a:t>
            </a:r>
            <a:r>
              <a:rPr lang="es-ES" dirty="0"/>
              <a:t>, </a:t>
            </a:r>
            <a:r>
              <a:rPr lang="es-ES" dirty="0" err="1"/>
              <a:t>traseu</a:t>
            </a:r>
            <a:r>
              <a:rPr lang="es-ES" dirty="0"/>
              <a:t> </a:t>
            </a:r>
            <a:r>
              <a:rPr lang="es-ES" dirty="0" err="1"/>
              <a:t>îngust</a:t>
            </a:r>
            <a:endParaRPr lang="en-US" dirty="0"/>
          </a:p>
          <a:p>
            <a:r>
              <a:rPr dirty="0"/>
              <a:t>- Nivel </a:t>
            </a:r>
            <a:r>
              <a:rPr lang="en-US" dirty="0"/>
              <a:t>2</a:t>
            </a:r>
            <a:r>
              <a:rPr dirty="0"/>
              <a:t>: </a:t>
            </a:r>
            <a:r>
              <a:rPr dirty="0" err="1"/>
              <a:t>simplu</a:t>
            </a:r>
            <a:r>
              <a:rPr dirty="0"/>
              <a:t>, </a:t>
            </a:r>
            <a:r>
              <a:rPr dirty="0" err="1"/>
              <a:t>obstacole</a:t>
            </a:r>
            <a:r>
              <a:rPr dirty="0"/>
              <a:t> </a:t>
            </a:r>
            <a:r>
              <a:rPr dirty="0" err="1"/>
              <a:t>puțin</a:t>
            </a:r>
            <a:r>
              <a:rPr lang="en-US" dirty="0" err="1"/>
              <a:t>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A3FE-C95B-24DF-6277-2FE4C526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(1)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DAFD5-D71B-A0F8-934B-6F84D93AF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148" y="1742563"/>
            <a:ext cx="4694904" cy="16864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46933-0EA8-015D-028F-D7CEC5072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753925"/>
            <a:ext cx="3962346" cy="262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DBDE6-A511-EB03-0DB3-70002382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Niveluri</a:t>
            </a:r>
            <a:r>
              <a:rPr lang="en-US" dirty="0"/>
              <a:t> testate (2)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E37F6-9827-B035-5619-1DDB26C08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387" y="1663979"/>
            <a:ext cx="4930877" cy="19404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509C84-087F-BA02-A038-DD49A77B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926" y="3850774"/>
            <a:ext cx="4697488" cy="21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1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Performanță agent PPO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D7BC1D-24C3-5063-9CFE-5FAA0840A4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3574" y="4196457"/>
            <a:ext cx="4911213" cy="224925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F39E0E-38B3-F781-EE15-3A4DC093C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1" y="1536916"/>
            <a:ext cx="4995094" cy="22492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176</Words>
  <Application>Microsoft Office PowerPoint</Application>
  <PresentationFormat>On-screen Show (4:3)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Proiect Inteligență Artificială</vt:lpstr>
      <vt:lpstr>1. Tema proiectului</vt:lpstr>
      <vt:lpstr>2. Tehnologii utilizate</vt:lpstr>
      <vt:lpstr>3. Structură agent și recompense</vt:lpstr>
      <vt:lpstr>3. Structură agent și recompense</vt:lpstr>
      <vt:lpstr>4. Niveluri testate</vt:lpstr>
      <vt:lpstr>4. Niveluri testate (1)</vt:lpstr>
      <vt:lpstr>4. Niveluri testate (2)</vt:lpstr>
      <vt:lpstr>5. Performanță agent PPO</vt:lpstr>
      <vt:lpstr>6. Concluzii și direcții viitoare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TEODOR-ALEXANDRU BÎRSAN</cp:lastModifiedBy>
  <cp:revision>5</cp:revision>
  <dcterms:created xsi:type="dcterms:W3CDTF">2013-01-27T09:14:16Z</dcterms:created>
  <dcterms:modified xsi:type="dcterms:W3CDTF">2025-05-14T05:13:09Z</dcterms:modified>
  <cp:category/>
</cp:coreProperties>
</file>