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o"/>
              <a:t>Image Captioning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 sz="1800"/>
              <a:t>Authors :Teodor-Mihai Cotet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 sz="1800"/>
              <a:t>           Theodor Stoican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/>
              <a:t>Results - 12th epoch</a:t>
            </a:r>
            <a:endParaRPr/>
          </a:p>
        </p:txBody>
      </p:sp>
      <p:pic>
        <p:nvPicPr>
          <p:cNvPr descr="sstart boy in a red shirt be run on a xx eend" id="123" name="Google Shape;123;p22" title="sstart boy in a red shirt be run on a xx een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75663"/>
            <a:ext cx="1954850" cy="24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1013" y="1149321"/>
            <a:ext cx="2045650" cy="256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3525" y="1255488"/>
            <a:ext cx="3518775" cy="23575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782125" y="3064375"/>
            <a:ext cx="217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0700" y="3759825"/>
            <a:ext cx="22965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&lt;start&gt;  football player in red be tackle a player in red and white &lt;end&gt;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658700" y="3759825"/>
            <a:ext cx="23835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&lt;start&gt;</a:t>
            </a:r>
            <a:r>
              <a:rPr b="0" i="0" lang="r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dog be play in the grass </a:t>
            </a:r>
            <a:r>
              <a:rPr b="0" i="0" lang="r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252175" y="3796050"/>
            <a:ext cx="36729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&lt;start&gt; person wear a red helmet be ride a bike down a snowy hill &lt;end&gt;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/>
              <a:t>References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[1] </a:t>
            </a:r>
            <a:r>
              <a:rPr lang="ro" sz="1200">
                <a:solidFill>
                  <a:srgbClr val="222222"/>
                </a:solidFill>
                <a:highlight>
                  <a:srgbClr val="FFFFFF"/>
                </a:highlight>
              </a:rPr>
              <a:t>Vinyals, Oriol, et al. "Show and tell: A neural image caption generator." </a:t>
            </a:r>
            <a:r>
              <a:rPr i="1" lang="ro" sz="12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conference on computer vision and pattern recognition</a:t>
            </a:r>
            <a:r>
              <a:rPr lang="ro" sz="1200">
                <a:solidFill>
                  <a:srgbClr val="222222"/>
                </a:solidFill>
                <a:highlight>
                  <a:srgbClr val="FFFFFF"/>
                </a:highlight>
              </a:rPr>
              <a:t>. 2015.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o"/>
              <a:t>[2] </a:t>
            </a:r>
            <a:r>
              <a:rPr lang="ro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ro" sz="1200">
                <a:solidFill>
                  <a:srgbClr val="222222"/>
                </a:solidFill>
                <a:highlight>
                  <a:srgbClr val="FFFFFF"/>
                </a:highlight>
              </a:rPr>
              <a:t>You, Quanzeng, et al. "Image captioning with semantic attention." </a:t>
            </a:r>
            <a:r>
              <a:rPr i="1" lang="ro" sz="12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conference on computer vision and pattern recognition</a:t>
            </a:r>
            <a:r>
              <a:rPr lang="ro" sz="1200">
                <a:solidFill>
                  <a:srgbClr val="222222"/>
                </a:solidFill>
                <a:highlight>
                  <a:srgbClr val="FFFFFF"/>
                </a:highlight>
              </a:rPr>
              <a:t>. 2016.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/>
              <a:t>Problem definition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o">
                <a:solidFill>
                  <a:srgbClr val="000000"/>
                </a:solidFill>
              </a:rPr>
              <a:t>describing an image with a sentence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o">
                <a:solidFill>
                  <a:srgbClr val="000000"/>
                </a:solidFill>
              </a:rPr>
              <a:t>at the intersection of NLP and CV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o">
                <a:solidFill>
                  <a:srgbClr val="000000"/>
                </a:solidFill>
              </a:rPr>
              <a:t>it concerns what we understand about perception with respect to machines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o">
                <a:solidFill>
                  <a:srgbClr val="000000"/>
                </a:solidFill>
                <a:highlight>
                  <a:srgbClr val="FFFFFF"/>
                </a:highlight>
              </a:rPr>
              <a:t>very similar to machine translation (a different description of the subject of encoding)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/>
              <a:t>Architecture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>
                <a:solidFill>
                  <a:srgbClr val="222222"/>
                </a:solidFill>
                <a:highlight>
                  <a:srgbClr val="FFFFFF"/>
                </a:highlight>
              </a:rPr>
              <a:t>We had as support a standard reference in captioning (a paper from Google):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o">
                <a:solidFill>
                  <a:srgbClr val="222222"/>
                </a:solidFill>
                <a:highlight>
                  <a:srgbClr val="FFFFFF"/>
                </a:highlight>
              </a:rPr>
              <a:t>[1] Vinyals, Oriol, et al. "Show and tell: A neural image caption generator." </a:t>
            </a:r>
            <a:r>
              <a:rPr i="1" lang="ro">
                <a:solidFill>
                  <a:srgbClr val="222222"/>
                </a:solidFill>
                <a:highlight>
                  <a:srgbClr val="FFFFFF"/>
                </a:highlight>
              </a:rPr>
              <a:t>Proceedings of the IEEE conference on computer vision and pattern recognition</a:t>
            </a:r>
            <a:r>
              <a:rPr lang="ro">
                <a:solidFill>
                  <a:srgbClr val="222222"/>
                </a:solidFill>
                <a:highlight>
                  <a:srgbClr val="FFFFFF"/>
                </a:highlight>
              </a:rPr>
              <a:t>. 2015.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ro">
                <a:solidFill>
                  <a:srgbClr val="222222"/>
                </a:solidFill>
                <a:highlight>
                  <a:srgbClr val="FFFFFF"/>
                </a:highlight>
              </a:rPr>
              <a:t>VGG16 as encoder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ro">
                <a:solidFill>
                  <a:srgbClr val="222222"/>
                </a:solidFill>
                <a:highlight>
                  <a:srgbClr val="FFFFFF"/>
                </a:highlight>
              </a:rPr>
              <a:t>LSTM-based decoder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ro">
                <a:solidFill>
                  <a:srgbClr val="222222"/>
                </a:solidFill>
                <a:highlight>
                  <a:srgbClr val="FFFFFF"/>
                </a:highlight>
              </a:rPr>
              <a:t>char embeddigs vs word embeddings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>
                <a:solidFill>
                  <a:srgbClr val="222222"/>
                </a:solidFill>
                <a:highlight>
                  <a:srgbClr val="FFFFFF"/>
                </a:highlight>
              </a:rPr>
              <a:t>(syntax vs morphology of language)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-12529" r="12529" t="0"/>
          <a:stretch/>
        </p:blipFill>
        <p:spPr>
          <a:xfrm>
            <a:off x="4748425" y="2196675"/>
            <a:ext cx="3583125" cy="26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/>
              <a:t>Implementation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69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Keras with TF backend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trained in Google Cloud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Dataset: Flickr8k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/>
              <a:t>Encoder: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pretrained VGG16 weights on ImageNet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an additional Dense layer to generate an emedding for the image (300-element feature vector)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/>
              <a:t>Implementation(cont.)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500" y="1242273"/>
            <a:ext cx="5954376" cy="24805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2200"/>
              <a:t>Decoder</a:t>
            </a:r>
            <a:r>
              <a:rPr lang="ro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/>
              <a:t>Vocabulary size:2350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/>
              <a:t>LSTM cell:256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/>
              <a:t>Metrics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difficult to measure text generation -&gt; similar to machine translation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ranking descriptions for the same image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BLEU-n metric (aprox. human scoring)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human scoring (costly)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/>
              <a:t>Results (20 epochs train)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19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00" y="1133900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Results - 1st epoch</a:t>
            </a:r>
            <a:endParaRPr/>
          </a:p>
        </p:txBody>
      </p:sp>
      <p:pic>
        <p:nvPicPr>
          <p:cNvPr descr="sstart boy in a red shirt be run on a xx eend" id="99" name="Google Shape;99;p20" title="sstart boy in a red shirt be run on a xx een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75663"/>
            <a:ext cx="1954850" cy="24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1013" y="1149321"/>
            <a:ext cx="2045650" cy="256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3525" y="1255488"/>
            <a:ext cx="3518775" cy="2357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1782125" y="3064375"/>
            <a:ext cx="217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0700" y="3759825"/>
            <a:ext cx="22965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&lt;start&gt; boy in a red shirt be run on a &lt;end&gt;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658700" y="3759825"/>
            <a:ext cx="23835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&lt;start&gt;</a:t>
            </a:r>
            <a:r>
              <a:rPr b="0" i="0" lang="r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boy in a red shirt be run on a beach </a:t>
            </a:r>
            <a:r>
              <a:rPr b="0" i="0" lang="r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252175" y="3796050"/>
            <a:ext cx="36729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&lt;start&gt; child be play in a pool &lt;end&gt;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"/>
              <a:t>Results - 7th epoch</a:t>
            </a:r>
            <a:endParaRPr/>
          </a:p>
        </p:txBody>
      </p:sp>
      <p:pic>
        <p:nvPicPr>
          <p:cNvPr descr="sstart boy in a red shirt be run on a xx eend" id="111" name="Google Shape;111;p21" title="sstart boy in a red shirt be run on a xx een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75663"/>
            <a:ext cx="1954850" cy="24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1013" y="1149321"/>
            <a:ext cx="2045650" cy="256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3525" y="1255488"/>
            <a:ext cx="3518775" cy="2357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782125" y="3064375"/>
            <a:ext cx="217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0700" y="3759825"/>
            <a:ext cx="22965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&lt;start&gt; man and a woman be play a game &lt;end&gt;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658700" y="3759825"/>
            <a:ext cx="23835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&lt;start&gt; man in a red shirt and a black and white dog be stand in the grass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b="0" i="0" lang="r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252175" y="3796050"/>
            <a:ext cx="36729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&lt;start&gt; person be ride a bike in the snow</a:t>
            </a:r>
            <a:r>
              <a:rPr lang="ro"/>
              <a:t> </a:t>
            </a:r>
            <a:r>
              <a:rPr b="0" i="0" lang="r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