
<file path=[Content_Types].xml><?xml version="1.0" encoding="utf-8"?>
<Types xmlns="http://schemas.openxmlformats.org/package/2006/content-types">
  <Override PartName="/_rels/.rels" ContentType="application/vnd.openxmlformats-package.relationships+xml"/>
  <Override PartName="/ppt/notesSlides/notesSlide1.xml" ContentType="application/vnd.openxmlformats-officedocument.presentationml.notesSlide+xml"/>
  <Override PartName="/ppt/notesSlides/notesSlide19.xml" ContentType="application/vnd.openxmlformats-officedocument.presentationml.notesSlide+xml"/>
  <Override PartName="/ppt/notesSlides/notesSlide17.xml" ContentType="application/vnd.openxmlformats-officedocument.presentationml.notesSlide+xml"/>
  <Override PartName="/ppt/notesSlides/_rels/notesSlide18.xml.rels" ContentType="application/vnd.openxmlformats-package.relationships+xml"/>
  <Override PartName="/ppt/notesSlides/_rels/notesSlide17.xml.rels" ContentType="application/vnd.openxmlformats-package.relationships+xml"/>
  <Override PartName="/ppt/notesSlides/_rels/notesSlide19.xml.rels" ContentType="application/vnd.openxmlformats-package.relationships+xml"/>
  <Override PartName="/ppt/notesSlides/_rels/notesSlide1.xml.rels" ContentType="application/vnd.openxmlformats-package.relationships+xml"/>
  <Override PartName="/ppt/notesSlides/notesSlide18.xml" ContentType="application/vnd.openxmlformats-officedocument.presentationml.notesSlide+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5.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31.png" ContentType="image/png"/>
  <Override PartName="/ppt/media/image30.png" ContentType="image/png"/>
  <Override PartName="/ppt/media/image29.png" ContentType="image/png"/>
  <Override PartName="/ppt/media/image27.png" ContentType="image/png"/>
  <Override PartName="/ppt/media/image26.png" ContentType="image/png"/>
  <Override PartName="/ppt/media/image25.png" ContentType="image/png"/>
  <Override PartName="/ppt/media/image24.png" ContentType="image/png"/>
  <Override PartName="/ppt/media/image8.png" ContentType="image/png"/>
  <Override PartName="/ppt/media/image10.png" ContentType="image/png"/>
  <Override PartName="/ppt/media/image9.jpeg" ContentType="image/jpeg"/>
  <Override PartName="/ppt/media/image7.png" ContentType="image/png"/>
  <Override PartName="/ppt/media/image5.png" ContentType="image/png"/>
  <Override PartName="/ppt/media/image6.png" ContentType="image/png"/>
  <Override PartName="/ppt/media/image22.jpeg" ContentType="image/jpeg"/>
  <Override PartName="/ppt/media/image1.jpeg" ContentType="image/jpeg"/>
  <Override PartName="/ppt/media/image11.png" ContentType="image/png"/>
  <Override PartName="/ppt/media/image28.png" ContentType="image/png"/>
  <Override PartName="/ppt/media/image18.jpeg" ContentType="image/jpeg"/>
  <Override PartName="/ppt/media/image2.png" ContentType="image/png"/>
  <Override PartName="/ppt/media/image12.png" ContentType="image/png"/>
  <Override PartName="/ppt/media/image13.png" ContentType="image/png"/>
  <Override PartName="/ppt/media/image14.png" ContentType="image/png"/>
  <Override PartName="/ppt/media/image23.jpeg" ContentType="image/jpeg"/>
  <Override PartName="/ppt/media/image15.png" ContentType="image/png"/>
  <Override PartName="/ppt/media/image16.png" ContentType="image/png"/>
  <Override PartName="/ppt/media/image21.jpeg" ContentType="image/jpeg"/>
  <Override PartName="/ppt/media/image17.png" ContentType="image/png"/>
  <Override PartName="/ppt/media/image4.jpeg" ContentType="image/jpeg"/>
  <Override PartName="/ppt/media/image3.png" ContentType="image/png"/>
  <Override PartName="/ppt/media/image19.jpeg" ContentType="image/jpeg"/>
  <Override PartName="/ppt/media/image20.jpeg" ContentType="image/jpe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x="12188825"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156" name="PlaceHolder 2"/>
          <p:cNvSpPr>
            <a:spLocks noGrp="1"/>
          </p:cNvSpPr>
          <p:nvPr>
            <p:ph type="hdr"/>
          </p:nvPr>
        </p:nvSpPr>
        <p:spPr>
          <a:xfrm>
            <a:off x="0" y="0"/>
            <a:ext cx="3280680" cy="53424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157" name="PlaceHolder 3"/>
          <p:cNvSpPr>
            <a:spLocks noGrp="1"/>
          </p:cNvSpPr>
          <p:nvPr>
            <p:ph type="dt"/>
          </p:nvPr>
        </p:nvSpPr>
        <p:spPr>
          <a:xfrm>
            <a:off x="4278960" y="0"/>
            <a:ext cx="3280680" cy="53424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158" name="PlaceHolder 4"/>
          <p:cNvSpPr>
            <a:spLocks noGrp="1"/>
          </p:cNvSpPr>
          <p:nvPr>
            <p:ph type="ftr"/>
          </p:nvPr>
        </p:nvSpPr>
        <p:spPr>
          <a:xfrm>
            <a:off x="0" y="10157400"/>
            <a:ext cx="3280680" cy="53424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159" name="PlaceHolder 5"/>
          <p:cNvSpPr>
            <a:spLocks noGrp="1"/>
          </p:cNvSpPr>
          <p:nvPr>
            <p:ph type="sldNum"/>
          </p:nvPr>
        </p:nvSpPr>
        <p:spPr>
          <a:xfrm>
            <a:off x="4278960" y="10157400"/>
            <a:ext cx="3280680" cy="534240"/>
          </a:xfrm>
          <a:prstGeom prst="rect">
            <a:avLst/>
          </a:prstGeom>
        </p:spPr>
        <p:txBody>
          <a:bodyPr lIns="0" rIns="0" tIns="0" bIns="0" anchor="b"/>
          <a:p>
            <a:pPr algn="r"/>
            <a:fld id="{67C892A2-B61C-4000-85F7-1381330AA301}"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1.xml"/><Relationship Id="rId4"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17.xml"/><Relationship Id="rId4"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18.xml"/><Relationship Id="rId4"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19.xml"/><Relationship Id="rId4"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body"/>
          </p:nvPr>
        </p:nvSpPr>
        <p:spPr>
          <a:xfrm>
            <a:off x="380880" y="4343400"/>
            <a:ext cx="6095160" cy="4114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44" name="CustomShape 2"/>
          <p:cNvSpPr/>
          <p:nvPr/>
        </p:nvSpPr>
        <p:spPr>
          <a:xfrm>
            <a:off x="0" y="8748000"/>
            <a:ext cx="6308280" cy="393840"/>
          </a:xfrm>
          <a:prstGeom prst="rect">
            <a:avLst/>
          </a:prstGeom>
          <a:noFill/>
          <a:ln>
            <a:noFill/>
          </a:ln>
        </p:spPr>
        <p:style>
          <a:lnRef idx="0"/>
          <a:fillRef idx="0"/>
          <a:effectRef idx="0"/>
          <a:fontRef idx="minor"/>
        </p:style>
        <p:txBody>
          <a:bodyPr lIns="90000" rIns="90000" tIns="45000" bIns="45000" anchor="b"/>
          <a:p>
            <a:pPr>
              <a:lnSpc>
                <a:spcPct val="100000"/>
              </a:lnSpc>
            </a:pPr>
            <a:r>
              <a:rPr b="0" lang="en-US" sz="1000" spc="-1" strike="noStrike">
                <a:solidFill>
                  <a:srgbClr val="000000"/>
                </a:solidFill>
                <a:uFill>
                  <a:solidFill>
                    <a:srgbClr val="ffffff"/>
                  </a:solidFill>
                </a:uFill>
                <a:latin typeface="+mn-lt"/>
                <a:ea typeface="+mn-ea"/>
              </a:rPr>
              <a:t>© Software University Foundation – </a:t>
            </a:r>
            <a:r>
              <a:rPr b="0" lang="en-US" sz="1000" spc="-1" strike="noStrike" u="sng">
                <a:solidFill>
                  <a:srgbClr val="000000"/>
                </a:solidFill>
                <a:uFill>
                  <a:solidFill>
                    <a:srgbClr val="ffffff"/>
                  </a:solidFill>
                </a:uFill>
                <a:latin typeface="+mn-lt"/>
                <a:ea typeface="+mn-ea"/>
                <a:hlinkClick r:id="rId1"/>
              </a:rPr>
              <a:t>http://softuni.org</a:t>
            </a:r>
            <a:endParaRPr b="0" lang="en-US" sz="1800" spc="-1" strike="noStrike">
              <a:solidFill>
                <a:srgbClr val="000000"/>
              </a:solidFill>
              <a:uFill>
                <a:solidFill>
                  <a:srgbClr val="ffffff"/>
                </a:solidFill>
              </a:uFill>
              <a:latin typeface="Arial"/>
            </a:endParaRPr>
          </a:p>
          <a:p>
            <a:pPr>
              <a:lnSpc>
                <a:spcPct val="100000"/>
              </a:lnSpc>
            </a:pPr>
            <a:r>
              <a:rPr b="0" lang="en-US" sz="1000" spc="-1" strike="noStrike">
                <a:solidFill>
                  <a:srgbClr val="000000"/>
                </a:solidFill>
                <a:uFill>
                  <a:solidFill>
                    <a:srgbClr val="ffffff"/>
                  </a:solidFill>
                </a:uFill>
                <a:latin typeface="+mn-lt"/>
                <a:ea typeface="+mn-ea"/>
              </a:rPr>
              <a:t>This work is licensed under the </a:t>
            </a:r>
            <a:r>
              <a:rPr b="0" lang="en-US" sz="1000" spc="-1" strike="noStrike" u="sng">
                <a:solidFill>
                  <a:srgbClr val="000000"/>
                </a:solidFill>
                <a:uFill>
                  <a:solidFill>
                    <a:srgbClr val="ffffff"/>
                  </a:solidFill>
                </a:uFill>
                <a:latin typeface="+mn-lt"/>
                <a:ea typeface="+mn-ea"/>
                <a:hlinkClick r:id="rId2"/>
              </a:rPr>
              <a:t>Creative Commons Attribution-NonCommercial-ShareAlike</a:t>
            </a:r>
            <a:r>
              <a:rPr b="0" lang="en-US" sz="1000" spc="-1" strike="noStrike">
                <a:solidFill>
                  <a:srgbClr val="000000"/>
                </a:solidFill>
                <a:uFill>
                  <a:solidFill>
                    <a:srgbClr val="ffffff"/>
                  </a:solidFill>
                </a:uFill>
                <a:latin typeface="+mn-lt"/>
                <a:ea typeface="+mn-ea"/>
              </a:rPr>
              <a:t> license.</a:t>
            </a:r>
            <a:endParaRPr b="0" lang="en-US" sz="1800" spc="-1" strike="noStrike">
              <a:solidFill>
                <a:srgbClr val="000000"/>
              </a:solidFill>
              <a:uFill>
                <a:solidFill>
                  <a:srgbClr val="ffffff"/>
                </a:solidFill>
              </a:uFill>
              <a:latin typeface="Arial"/>
            </a:endParaRPr>
          </a:p>
        </p:txBody>
      </p:sp>
      <p:sp>
        <p:nvSpPr>
          <p:cNvPr id="245" name="CustomShape 3"/>
          <p:cNvSpPr/>
          <p:nvPr/>
        </p:nvSpPr>
        <p:spPr>
          <a:xfrm>
            <a:off x="6309000" y="8748000"/>
            <a:ext cx="546840" cy="393840"/>
          </a:xfrm>
          <a:prstGeom prst="rect">
            <a:avLst/>
          </a:prstGeom>
          <a:noFill/>
          <a:ln>
            <a:noFill/>
          </a:ln>
        </p:spPr>
        <p:style>
          <a:lnRef idx="0"/>
          <a:fillRef idx="0"/>
          <a:effectRef idx="0"/>
          <a:fontRef idx="minor"/>
        </p:style>
        <p:txBody>
          <a:bodyPr lIns="90000" rIns="90000" tIns="45000" bIns="45000" anchor="b"/>
          <a:p>
            <a:pPr algn="r">
              <a:lnSpc>
                <a:spcPct val="100000"/>
              </a:lnSpc>
            </a:pPr>
            <a:fld id="{9F90E655-E3A1-4272-9E43-9BB7D349A3B8}" type="slidenum">
              <a:rPr b="0" lang="en-US" sz="10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body"/>
          </p:nvPr>
        </p:nvSpPr>
        <p:spPr>
          <a:xfrm>
            <a:off x="380880" y="4343400"/>
            <a:ext cx="6095160" cy="4114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47" name="CustomShape 2"/>
          <p:cNvSpPr/>
          <p:nvPr/>
        </p:nvSpPr>
        <p:spPr>
          <a:xfrm>
            <a:off x="0" y="8748000"/>
            <a:ext cx="6308280" cy="393840"/>
          </a:xfrm>
          <a:prstGeom prst="rect">
            <a:avLst/>
          </a:prstGeom>
          <a:noFill/>
          <a:ln>
            <a:noFill/>
          </a:ln>
        </p:spPr>
        <p:style>
          <a:lnRef idx="0"/>
          <a:fillRef idx="0"/>
          <a:effectRef idx="0"/>
          <a:fontRef idx="minor"/>
        </p:style>
        <p:txBody>
          <a:bodyPr lIns="90000" rIns="90000" tIns="45000" bIns="45000" anchor="b"/>
          <a:p>
            <a:pPr>
              <a:lnSpc>
                <a:spcPct val="100000"/>
              </a:lnSpc>
            </a:pPr>
            <a:r>
              <a:rPr b="0" lang="en-US" sz="1000" spc="-1" strike="noStrike">
                <a:solidFill>
                  <a:srgbClr val="000000"/>
                </a:solidFill>
                <a:uFill>
                  <a:solidFill>
                    <a:srgbClr val="ffffff"/>
                  </a:solidFill>
                </a:uFill>
                <a:latin typeface="+mn-lt"/>
                <a:ea typeface="+mn-ea"/>
              </a:rPr>
              <a:t>© Software University Foundation – </a:t>
            </a:r>
            <a:r>
              <a:rPr b="0" lang="en-US" sz="1000" spc="-1" strike="noStrike" u="sng">
                <a:solidFill>
                  <a:srgbClr val="000000"/>
                </a:solidFill>
                <a:uFill>
                  <a:solidFill>
                    <a:srgbClr val="ffffff"/>
                  </a:solidFill>
                </a:uFill>
                <a:latin typeface="+mn-lt"/>
                <a:ea typeface="+mn-ea"/>
                <a:hlinkClick r:id="rId1"/>
              </a:rPr>
              <a:t>http://softuni.org</a:t>
            </a:r>
            <a:endParaRPr b="0" lang="en-US" sz="1800" spc="-1" strike="noStrike">
              <a:solidFill>
                <a:srgbClr val="000000"/>
              </a:solidFill>
              <a:uFill>
                <a:solidFill>
                  <a:srgbClr val="ffffff"/>
                </a:solidFill>
              </a:uFill>
              <a:latin typeface="Arial"/>
            </a:endParaRPr>
          </a:p>
          <a:p>
            <a:pPr>
              <a:lnSpc>
                <a:spcPct val="100000"/>
              </a:lnSpc>
            </a:pPr>
            <a:r>
              <a:rPr b="0" lang="en-US" sz="1000" spc="-1" strike="noStrike">
                <a:solidFill>
                  <a:srgbClr val="000000"/>
                </a:solidFill>
                <a:uFill>
                  <a:solidFill>
                    <a:srgbClr val="ffffff"/>
                  </a:solidFill>
                </a:uFill>
                <a:latin typeface="+mn-lt"/>
                <a:ea typeface="+mn-ea"/>
              </a:rPr>
              <a:t>This work is licensed under the </a:t>
            </a:r>
            <a:r>
              <a:rPr b="0" lang="en-US" sz="1000" spc="-1" strike="noStrike" u="sng">
                <a:solidFill>
                  <a:srgbClr val="000000"/>
                </a:solidFill>
                <a:uFill>
                  <a:solidFill>
                    <a:srgbClr val="ffffff"/>
                  </a:solidFill>
                </a:uFill>
                <a:latin typeface="+mn-lt"/>
                <a:ea typeface="+mn-ea"/>
                <a:hlinkClick r:id="rId2"/>
              </a:rPr>
              <a:t>Creative Commons Attribution-NonCommercial-ShareAlike</a:t>
            </a:r>
            <a:r>
              <a:rPr b="0" lang="en-US" sz="1000" spc="-1" strike="noStrike">
                <a:solidFill>
                  <a:srgbClr val="000000"/>
                </a:solidFill>
                <a:uFill>
                  <a:solidFill>
                    <a:srgbClr val="ffffff"/>
                  </a:solidFill>
                </a:uFill>
                <a:latin typeface="+mn-lt"/>
                <a:ea typeface="+mn-ea"/>
              </a:rPr>
              <a:t> license.</a:t>
            </a:r>
            <a:endParaRPr b="0" lang="en-US" sz="1800" spc="-1" strike="noStrike">
              <a:solidFill>
                <a:srgbClr val="000000"/>
              </a:solidFill>
              <a:uFill>
                <a:solidFill>
                  <a:srgbClr val="ffffff"/>
                </a:solidFill>
              </a:uFill>
              <a:latin typeface="Arial"/>
            </a:endParaRPr>
          </a:p>
        </p:txBody>
      </p:sp>
      <p:sp>
        <p:nvSpPr>
          <p:cNvPr id="248" name="CustomShape 3"/>
          <p:cNvSpPr/>
          <p:nvPr/>
        </p:nvSpPr>
        <p:spPr>
          <a:xfrm>
            <a:off x="6309000" y="8748000"/>
            <a:ext cx="546840" cy="393840"/>
          </a:xfrm>
          <a:prstGeom prst="rect">
            <a:avLst/>
          </a:prstGeom>
          <a:noFill/>
          <a:ln>
            <a:noFill/>
          </a:ln>
        </p:spPr>
        <p:style>
          <a:lnRef idx="0"/>
          <a:fillRef idx="0"/>
          <a:effectRef idx="0"/>
          <a:fontRef idx="minor"/>
        </p:style>
        <p:txBody>
          <a:bodyPr lIns="90000" rIns="90000" tIns="45000" bIns="45000" anchor="b"/>
          <a:p>
            <a:pPr algn="r">
              <a:lnSpc>
                <a:spcPct val="100000"/>
              </a:lnSpc>
            </a:pPr>
            <a:fld id="{5DBD3DFD-FB8F-4E0F-9610-873F53FD8F03}" type="slidenum">
              <a:rPr b="0" lang="en-US" sz="10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body"/>
          </p:nvPr>
        </p:nvSpPr>
        <p:spPr>
          <a:xfrm>
            <a:off x="380880" y="4343400"/>
            <a:ext cx="6095160" cy="4114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50" name="CustomShape 2"/>
          <p:cNvSpPr/>
          <p:nvPr/>
        </p:nvSpPr>
        <p:spPr>
          <a:xfrm>
            <a:off x="0" y="8748000"/>
            <a:ext cx="6308280" cy="393840"/>
          </a:xfrm>
          <a:prstGeom prst="rect">
            <a:avLst/>
          </a:prstGeom>
          <a:noFill/>
          <a:ln>
            <a:noFill/>
          </a:ln>
        </p:spPr>
        <p:style>
          <a:lnRef idx="0"/>
          <a:fillRef idx="0"/>
          <a:effectRef idx="0"/>
          <a:fontRef idx="minor"/>
        </p:style>
        <p:txBody>
          <a:bodyPr lIns="90000" rIns="90000" tIns="45000" bIns="45000" anchor="b"/>
          <a:p>
            <a:pPr>
              <a:lnSpc>
                <a:spcPct val="100000"/>
              </a:lnSpc>
            </a:pPr>
            <a:r>
              <a:rPr b="0" lang="en-US" sz="1000" spc="-1" strike="noStrike">
                <a:solidFill>
                  <a:srgbClr val="000000"/>
                </a:solidFill>
                <a:uFill>
                  <a:solidFill>
                    <a:srgbClr val="ffffff"/>
                  </a:solidFill>
                </a:uFill>
                <a:latin typeface="+mn-lt"/>
                <a:ea typeface="+mn-ea"/>
              </a:rPr>
              <a:t>© Software University Foundation – </a:t>
            </a:r>
            <a:r>
              <a:rPr b="0" lang="en-US" sz="1000" spc="-1" strike="noStrike" u="sng">
                <a:solidFill>
                  <a:srgbClr val="000000"/>
                </a:solidFill>
                <a:uFill>
                  <a:solidFill>
                    <a:srgbClr val="ffffff"/>
                  </a:solidFill>
                </a:uFill>
                <a:latin typeface="+mn-lt"/>
                <a:ea typeface="+mn-ea"/>
                <a:hlinkClick r:id="rId1"/>
              </a:rPr>
              <a:t>http://softuni.org</a:t>
            </a:r>
            <a:endParaRPr b="0" lang="en-US" sz="1800" spc="-1" strike="noStrike">
              <a:solidFill>
                <a:srgbClr val="000000"/>
              </a:solidFill>
              <a:uFill>
                <a:solidFill>
                  <a:srgbClr val="ffffff"/>
                </a:solidFill>
              </a:uFill>
              <a:latin typeface="Arial"/>
            </a:endParaRPr>
          </a:p>
          <a:p>
            <a:pPr>
              <a:lnSpc>
                <a:spcPct val="100000"/>
              </a:lnSpc>
            </a:pPr>
            <a:r>
              <a:rPr b="0" lang="en-US" sz="1000" spc="-1" strike="noStrike">
                <a:solidFill>
                  <a:srgbClr val="000000"/>
                </a:solidFill>
                <a:uFill>
                  <a:solidFill>
                    <a:srgbClr val="ffffff"/>
                  </a:solidFill>
                </a:uFill>
                <a:latin typeface="+mn-lt"/>
                <a:ea typeface="+mn-ea"/>
              </a:rPr>
              <a:t>This work is licensed under the </a:t>
            </a:r>
            <a:r>
              <a:rPr b="0" lang="en-US" sz="1000" spc="-1" strike="noStrike" u="sng">
                <a:solidFill>
                  <a:srgbClr val="000000"/>
                </a:solidFill>
                <a:uFill>
                  <a:solidFill>
                    <a:srgbClr val="ffffff"/>
                  </a:solidFill>
                </a:uFill>
                <a:latin typeface="+mn-lt"/>
                <a:ea typeface="+mn-ea"/>
                <a:hlinkClick r:id="rId2"/>
              </a:rPr>
              <a:t>Creative Commons Attribution-NonCommercial-ShareAlike</a:t>
            </a:r>
            <a:r>
              <a:rPr b="0" lang="en-US" sz="1000" spc="-1" strike="noStrike">
                <a:solidFill>
                  <a:srgbClr val="000000"/>
                </a:solidFill>
                <a:uFill>
                  <a:solidFill>
                    <a:srgbClr val="ffffff"/>
                  </a:solidFill>
                </a:uFill>
                <a:latin typeface="+mn-lt"/>
                <a:ea typeface="+mn-ea"/>
              </a:rPr>
              <a:t> license.</a:t>
            </a:r>
            <a:endParaRPr b="0" lang="en-US" sz="1800" spc="-1" strike="noStrike">
              <a:solidFill>
                <a:srgbClr val="000000"/>
              </a:solidFill>
              <a:uFill>
                <a:solidFill>
                  <a:srgbClr val="ffffff"/>
                </a:solidFill>
              </a:uFill>
              <a:latin typeface="Arial"/>
            </a:endParaRPr>
          </a:p>
        </p:txBody>
      </p:sp>
      <p:sp>
        <p:nvSpPr>
          <p:cNvPr id="251" name="CustomShape 3"/>
          <p:cNvSpPr/>
          <p:nvPr/>
        </p:nvSpPr>
        <p:spPr>
          <a:xfrm>
            <a:off x="6309000" y="8748000"/>
            <a:ext cx="546840" cy="393840"/>
          </a:xfrm>
          <a:prstGeom prst="rect">
            <a:avLst/>
          </a:prstGeom>
          <a:noFill/>
          <a:ln>
            <a:noFill/>
          </a:ln>
        </p:spPr>
        <p:style>
          <a:lnRef idx="0"/>
          <a:fillRef idx="0"/>
          <a:effectRef idx="0"/>
          <a:fontRef idx="minor"/>
        </p:style>
        <p:txBody>
          <a:bodyPr lIns="90000" rIns="90000" tIns="45000" bIns="45000" anchor="b"/>
          <a:p>
            <a:pPr algn="r">
              <a:lnSpc>
                <a:spcPct val="100000"/>
              </a:lnSpc>
            </a:pPr>
            <a:fld id="{2B1C95FA-1701-40AA-A223-55CDAC72E8FC}" type="slidenum">
              <a:rPr b="0" lang="en-US" sz="10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body"/>
          </p:nvPr>
        </p:nvSpPr>
        <p:spPr>
          <a:xfrm>
            <a:off x="380880" y="4343400"/>
            <a:ext cx="6095160" cy="4114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53" name="CustomShape 2"/>
          <p:cNvSpPr/>
          <p:nvPr/>
        </p:nvSpPr>
        <p:spPr>
          <a:xfrm>
            <a:off x="0" y="8748000"/>
            <a:ext cx="6308280" cy="393840"/>
          </a:xfrm>
          <a:prstGeom prst="rect">
            <a:avLst/>
          </a:prstGeom>
          <a:noFill/>
          <a:ln>
            <a:noFill/>
          </a:ln>
        </p:spPr>
        <p:style>
          <a:lnRef idx="0"/>
          <a:fillRef idx="0"/>
          <a:effectRef idx="0"/>
          <a:fontRef idx="minor"/>
        </p:style>
        <p:txBody>
          <a:bodyPr lIns="90000" rIns="90000" tIns="45000" bIns="45000" anchor="b"/>
          <a:p>
            <a:pPr>
              <a:lnSpc>
                <a:spcPct val="100000"/>
              </a:lnSpc>
            </a:pPr>
            <a:r>
              <a:rPr b="0" lang="en-US" sz="1000" spc="-1" strike="noStrike">
                <a:solidFill>
                  <a:srgbClr val="000000"/>
                </a:solidFill>
                <a:uFill>
                  <a:solidFill>
                    <a:srgbClr val="ffffff"/>
                  </a:solidFill>
                </a:uFill>
                <a:latin typeface="+mn-lt"/>
                <a:ea typeface="+mn-ea"/>
              </a:rPr>
              <a:t>© Software University Foundation – </a:t>
            </a:r>
            <a:r>
              <a:rPr b="0" lang="en-US" sz="1000" spc="-1" strike="noStrike" u="sng">
                <a:solidFill>
                  <a:srgbClr val="000000"/>
                </a:solidFill>
                <a:uFill>
                  <a:solidFill>
                    <a:srgbClr val="ffffff"/>
                  </a:solidFill>
                </a:uFill>
                <a:latin typeface="+mn-lt"/>
                <a:ea typeface="+mn-ea"/>
                <a:hlinkClick r:id="rId1"/>
              </a:rPr>
              <a:t>http://softuni.org</a:t>
            </a:r>
            <a:endParaRPr b="0" lang="en-US" sz="1800" spc="-1" strike="noStrike">
              <a:solidFill>
                <a:srgbClr val="000000"/>
              </a:solidFill>
              <a:uFill>
                <a:solidFill>
                  <a:srgbClr val="ffffff"/>
                </a:solidFill>
              </a:uFill>
              <a:latin typeface="Arial"/>
            </a:endParaRPr>
          </a:p>
          <a:p>
            <a:pPr>
              <a:lnSpc>
                <a:spcPct val="100000"/>
              </a:lnSpc>
            </a:pPr>
            <a:r>
              <a:rPr b="0" lang="en-US" sz="1000" spc="-1" strike="noStrike">
                <a:solidFill>
                  <a:srgbClr val="000000"/>
                </a:solidFill>
                <a:uFill>
                  <a:solidFill>
                    <a:srgbClr val="ffffff"/>
                  </a:solidFill>
                </a:uFill>
                <a:latin typeface="+mn-lt"/>
                <a:ea typeface="+mn-ea"/>
              </a:rPr>
              <a:t>This work is licensed under the </a:t>
            </a:r>
            <a:r>
              <a:rPr b="0" lang="en-US" sz="1000" spc="-1" strike="noStrike" u="sng">
                <a:solidFill>
                  <a:srgbClr val="000000"/>
                </a:solidFill>
                <a:uFill>
                  <a:solidFill>
                    <a:srgbClr val="ffffff"/>
                  </a:solidFill>
                </a:uFill>
                <a:latin typeface="+mn-lt"/>
                <a:ea typeface="+mn-ea"/>
                <a:hlinkClick r:id="rId2"/>
              </a:rPr>
              <a:t>Creative Commons Attribution-NonCommercial-ShareAlike</a:t>
            </a:r>
            <a:r>
              <a:rPr b="0" lang="en-US" sz="1000" spc="-1" strike="noStrike">
                <a:solidFill>
                  <a:srgbClr val="000000"/>
                </a:solidFill>
                <a:uFill>
                  <a:solidFill>
                    <a:srgbClr val="ffffff"/>
                  </a:solidFill>
                </a:uFill>
                <a:latin typeface="+mn-lt"/>
                <a:ea typeface="+mn-ea"/>
              </a:rPr>
              <a:t> license.</a:t>
            </a:r>
            <a:endParaRPr b="0" lang="en-US" sz="1800" spc="-1" strike="noStrike">
              <a:solidFill>
                <a:srgbClr val="000000"/>
              </a:solidFill>
              <a:uFill>
                <a:solidFill>
                  <a:srgbClr val="ffffff"/>
                </a:solidFill>
              </a:uFill>
              <a:latin typeface="Arial"/>
            </a:endParaRPr>
          </a:p>
        </p:txBody>
      </p:sp>
      <p:sp>
        <p:nvSpPr>
          <p:cNvPr id="254" name="CustomShape 3"/>
          <p:cNvSpPr/>
          <p:nvPr/>
        </p:nvSpPr>
        <p:spPr>
          <a:xfrm>
            <a:off x="6309000" y="8748000"/>
            <a:ext cx="546840" cy="393840"/>
          </a:xfrm>
          <a:prstGeom prst="rect">
            <a:avLst/>
          </a:prstGeom>
          <a:noFill/>
          <a:ln>
            <a:noFill/>
          </a:ln>
        </p:spPr>
        <p:style>
          <a:lnRef idx="0"/>
          <a:fillRef idx="0"/>
          <a:effectRef idx="0"/>
          <a:fontRef idx="minor"/>
        </p:style>
        <p:txBody>
          <a:bodyPr lIns="90000" rIns="90000" tIns="45000" bIns="45000" anchor="b"/>
          <a:p>
            <a:pPr algn="r">
              <a:lnSpc>
                <a:spcPct val="100000"/>
              </a:lnSpc>
            </a:pPr>
            <a:fld id="{453EBE18-5588-4DDF-97DA-102355BAB21C}" type="slidenum">
              <a:rPr b="0" lang="en-US" sz="10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24" name="PlaceHolder 2"/>
          <p:cNvSpPr>
            <a:spLocks noGrp="1"/>
          </p:cNvSpPr>
          <p:nvPr>
            <p:ph type="body"/>
          </p:nvPr>
        </p:nvSpPr>
        <p:spPr>
          <a:xfrm>
            <a:off x="609120" y="1604520"/>
            <a:ext cx="1096956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25" name="PlaceHolder 3"/>
          <p:cNvSpPr>
            <a:spLocks noGrp="1"/>
          </p:cNvSpPr>
          <p:nvPr>
            <p:ph type="body"/>
          </p:nvPr>
        </p:nvSpPr>
        <p:spPr>
          <a:xfrm>
            <a:off x="609120" y="3682080"/>
            <a:ext cx="1096956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27" name="PlaceHolder 2"/>
          <p:cNvSpPr>
            <a:spLocks noGrp="1"/>
          </p:cNvSpPr>
          <p:nvPr>
            <p:ph type="body"/>
          </p:nvPr>
        </p:nvSpPr>
        <p:spPr>
          <a:xfrm>
            <a:off x="609120" y="1604520"/>
            <a:ext cx="535284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28" name="PlaceHolder 3"/>
          <p:cNvSpPr>
            <a:spLocks noGrp="1"/>
          </p:cNvSpPr>
          <p:nvPr>
            <p:ph type="body"/>
          </p:nvPr>
        </p:nvSpPr>
        <p:spPr>
          <a:xfrm>
            <a:off x="6230160" y="1604520"/>
            <a:ext cx="535284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29" name="PlaceHolder 4"/>
          <p:cNvSpPr>
            <a:spLocks noGrp="1"/>
          </p:cNvSpPr>
          <p:nvPr>
            <p:ph type="body"/>
          </p:nvPr>
        </p:nvSpPr>
        <p:spPr>
          <a:xfrm>
            <a:off x="6230160" y="3682080"/>
            <a:ext cx="535284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30" name="PlaceHolder 5"/>
          <p:cNvSpPr>
            <a:spLocks noGrp="1"/>
          </p:cNvSpPr>
          <p:nvPr>
            <p:ph type="body"/>
          </p:nvPr>
        </p:nvSpPr>
        <p:spPr>
          <a:xfrm>
            <a:off x="609120" y="3682080"/>
            <a:ext cx="535284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32" name="PlaceHolder 2"/>
          <p:cNvSpPr>
            <a:spLocks noGrp="1"/>
          </p:cNvSpPr>
          <p:nvPr>
            <p:ph type="body"/>
          </p:nvPr>
        </p:nvSpPr>
        <p:spPr>
          <a:xfrm>
            <a:off x="609120" y="1604520"/>
            <a:ext cx="10969560" cy="39772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33" name="PlaceHolder 3"/>
          <p:cNvSpPr>
            <a:spLocks noGrp="1"/>
          </p:cNvSpPr>
          <p:nvPr>
            <p:ph type="body"/>
          </p:nvPr>
        </p:nvSpPr>
        <p:spPr>
          <a:xfrm>
            <a:off x="609120" y="1604520"/>
            <a:ext cx="10969560" cy="39772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pic>
        <p:nvPicPr>
          <p:cNvPr id="34" name="" descr=""/>
          <p:cNvPicPr/>
          <p:nvPr/>
        </p:nvPicPr>
        <p:blipFill>
          <a:blip r:embed="rId2"/>
          <a:stretch/>
        </p:blipFill>
        <p:spPr>
          <a:xfrm>
            <a:off x="3601080" y="1604520"/>
            <a:ext cx="4984920" cy="3977280"/>
          </a:xfrm>
          <a:prstGeom prst="rect">
            <a:avLst/>
          </a:prstGeom>
          <a:ln>
            <a:noFill/>
          </a:ln>
        </p:spPr>
      </p:pic>
      <p:pic>
        <p:nvPicPr>
          <p:cNvPr id="35" name="" descr=""/>
          <p:cNvPicPr/>
          <p:nvPr/>
        </p:nvPicPr>
        <p:blipFill>
          <a:blip r:embed="rId3"/>
          <a:stretch/>
        </p:blipFill>
        <p:spPr>
          <a:xfrm>
            <a:off x="36010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39" name="PlaceHolder 2"/>
          <p:cNvSpPr>
            <a:spLocks noGrp="1"/>
          </p:cNvSpPr>
          <p:nvPr>
            <p:ph type="subTitle"/>
          </p:nvPr>
        </p:nvSpPr>
        <p:spPr>
          <a:xfrm>
            <a:off x="609120" y="1604520"/>
            <a:ext cx="10969560" cy="397728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41" name="PlaceHolder 2"/>
          <p:cNvSpPr>
            <a:spLocks noGrp="1"/>
          </p:cNvSpPr>
          <p:nvPr>
            <p:ph type="body"/>
          </p:nvPr>
        </p:nvSpPr>
        <p:spPr>
          <a:xfrm>
            <a:off x="609120" y="1604520"/>
            <a:ext cx="10969560" cy="39772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43" name="PlaceHolder 2"/>
          <p:cNvSpPr>
            <a:spLocks noGrp="1"/>
          </p:cNvSpPr>
          <p:nvPr>
            <p:ph type="body"/>
          </p:nvPr>
        </p:nvSpPr>
        <p:spPr>
          <a:xfrm>
            <a:off x="609120" y="1604520"/>
            <a:ext cx="5352840" cy="39772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44" name="PlaceHolder 3"/>
          <p:cNvSpPr>
            <a:spLocks noGrp="1"/>
          </p:cNvSpPr>
          <p:nvPr>
            <p:ph type="body"/>
          </p:nvPr>
        </p:nvSpPr>
        <p:spPr>
          <a:xfrm>
            <a:off x="6230160" y="1604520"/>
            <a:ext cx="5352840" cy="39772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48" name="PlaceHolder 2"/>
          <p:cNvSpPr>
            <a:spLocks noGrp="1"/>
          </p:cNvSpPr>
          <p:nvPr>
            <p:ph type="body"/>
          </p:nvPr>
        </p:nvSpPr>
        <p:spPr>
          <a:xfrm>
            <a:off x="609120" y="1604520"/>
            <a:ext cx="535284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49" name="PlaceHolder 3"/>
          <p:cNvSpPr>
            <a:spLocks noGrp="1"/>
          </p:cNvSpPr>
          <p:nvPr>
            <p:ph type="body"/>
          </p:nvPr>
        </p:nvSpPr>
        <p:spPr>
          <a:xfrm>
            <a:off x="609120" y="3682080"/>
            <a:ext cx="535284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50" name="PlaceHolder 4"/>
          <p:cNvSpPr>
            <a:spLocks noGrp="1"/>
          </p:cNvSpPr>
          <p:nvPr>
            <p:ph type="body"/>
          </p:nvPr>
        </p:nvSpPr>
        <p:spPr>
          <a:xfrm>
            <a:off x="6230160" y="1604520"/>
            <a:ext cx="5352840" cy="39772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3" name="PlaceHolder 2"/>
          <p:cNvSpPr>
            <a:spLocks noGrp="1"/>
          </p:cNvSpPr>
          <p:nvPr>
            <p:ph type="subTitle"/>
          </p:nvPr>
        </p:nvSpPr>
        <p:spPr>
          <a:xfrm>
            <a:off x="609120" y="1604520"/>
            <a:ext cx="10969560" cy="397728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52" name="PlaceHolder 2"/>
          <p:cNvSpPr>
            <a:spLocks noGrp="1"/>
          </p:cNvSpPr>
          <p:nvPr>
            <p:ph type="body"/>
          </p:nvPr>
        </p:nvSpPr>
        <p:spPr>
          <a:xfrm>
            <a:off x="609120" y="1604520"/>
            <a:ext cx="5352840" cy="39772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53" name="PlaceHolder 3"/>
          <p:cNvSpPr>
            <a:spLocks noGrp="1"/>
          </p:cNvSpPr>
          <p:nvPr>
            <p:ph type="body"/>
          </p:nvPr>
        </p:nvSpPr>
        <p:spPr>
          <a:xfrm>
            <a:off x="6230160" y="1604520"/>
            <a:ext cx="535284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54" name="PlaceHolder 4"/>
          <p:cNvSpPr>
            <a:spLocks noGrp="1"/>
          </p:cNvSpPr>
          <p:nvPr>
            <p:ph type="body"/>
          </p:nvPr>
        </p:nvSpPr>
        <p:spPr>
          <a:xfrm>
            <a:off x="6230160" y="3682080"/>
            <a:ext cx="535284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56" name="PlaceHolder 2"/>
          <p:cNvSpPr>
            <a:spLocks noGrp="1"/>
          </p:cNvSpPr>
          <p:nvPr>
            <p:ph type="body"/>
          </p:nvPr>
        </p:nvSpPr>
        <p:spPr>
          <a:xfrm>
            <a:off x="609120" y="1604520"/>
            <a:ext cx="535284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57" name="PlaceHolder 3"/>
          <p:cNvSpPr>
            <a:spLocks noGrp="1"/>
          </p:cNvSpPr>
          <p:nvPr>
            <p:ph type="body"/>
          </p:nvPr>
        </p:nvSpPr>
        <p:spPr>
          <a:xfrm>
            <a:off x="6230160" y="1604520"/>
            <a:ext cx="535284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58" name="PlaceHolder 4"/>
          <p:cNvSpPr>
            <a:spLocks noGrp="1"/>
          </p:cNvSpPr>
          <p:nvPr>
            <p:ph type="body"/>
          </p:nvPr>
        </p:nvSpPr>
        <p:spPr>
          <a:xfrm>
            <a:off x="609120" y="3682080"/>
            <a:ext cx="1096956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60" name="PlaceHolder 2"/>
          <p:cNvSpPr>
            <a:spLocks noGrp="1"/>
          </p:cNvSpPr>
          <p:nvPr>
            <p:ph type="body"/>
          </p:nvPr>
        </p:nvSpPr>
        <p:spPr>
          <a:xfrm>
            <a:off x="609120" y="1604520"/>
            <a:ext cx="1096956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61" name="PlaceHolder 3"/>
          <p:cNvSpPr>
            <a:spLocks noGrp="1"/>
          </p:cNvSpPr>
          <p:nvPr>
            <p:ph type="body"/>
          </p:nvPr>
        </p:nvSpPr>
        <p:spPr>
          <a:xfrm>
            <a:off x="609120" y="3682080"/>
            <a:ext cx="1096956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63" name="PlaceHolder 2"/>
          <p:cNvSpPr>
            <a:spLocks noGrp="1"/>
          </p:cNvSpPr>
          <p:nvPr>
            <p:ph type="body"/>
          </p:nvPr>
        </p:nvSpPr>
        <p:spPr>
          <a:xfrm>
            <a:off x="609120" y="1604520"/>
            <a:ext cx="535284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64" name="PlaceHolder 3"/>
          <p:cNvSpPr>
            <a:spLocks noGrp="1"/>
          </p:cNvSpPr>
          <p:nvPr>
            <p:ph type="body"/>
          </p:nvPr>
        </p:nvSpPr>
        <p:spPr>
          <a:xfrm>
            <a:off x="6230160" y="1604520"/>
            <a:ext cx="535284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65" name="PlaceHolder 4"/>
          <p:cNvSpPr>
            <a:spLocks noGrp="1"/>
          </p:cNvSpPr>
          <p:nvPr>
            <p:ph type="body"/>
          </p:nvPr>
        </p:nvSpPr>
        <p:spPr>
          <a:xfrm>
            <a:off x="6230160" y="3682080"/>
            <a:ext cx="535284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66" name="PlaceHolder 5"/>
          <p:cNvSpPr>
            <a:spLocks noGrp="1"/>
          </p:cNvSpPr>
          <p:nvPr>
            <p:ph type="body"/>
          </p:nvPr>
        </p:nvSpPr>
        <p:spPr>
          <a:xfrm>
            <a:off x="609120" y="3682080"/>
            <a:ext cx="535284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68" name="PlaceHolder 2"/>
          <p:cNvSpPr>
            <a:spLocks noGrp="1"/>
          </p:cNvSpPr>
          <p:nvPr>
            <p:ph type="body"/>
          </p:nvPr>
        </p:nvSpPr>
        <p:spPr>
          <a:xfrm>
            <a:off x="609120" y="1604520"/>
            <a:ext cx="10969560" cy="39772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69" name="PlaceHolder 3"/>
          <p:cNvSpPr>
            <a:spLocks noGrp="1"/>
          </p:cNvSpPr>
          <p:nvPr>
            <p:ph type="body"/>
          </p:nvPr>
        </p:nvSpPr>
        <p:spPr>
          <a:xfrm>
            <a:off x="609120" y="1604520"/>
            <a:ext cx="10969560" cy="39772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pic>
        <p:nvPicPr>
          <p:cNvPr id="70" name="" descr=""/>
          <p:cNvPicPr/>
          <p:nvPr/>
        </p:nvPicPr>
        <p:blipFill>
          <a:blip r:embed="rId2"/>
          <a:stretch/>
        </p:blipFill>
        <p:spPr>
          <a:xfrm>
            <a:off x="3601080" y="1604520"/>
            <a:ext cx="4984920" cy="3977280"/>
          </a:xfrm>
          <a:prstGeom prst="rect">
            <a:avLst/>
          </a:prstGeom>
          <a:ln>
            <a:noFill/>
          </a:ln>
        </p:spPr>
      </p:pic>
      <p:pic>
        <p:nvPicPr>
          <p:cNvPr id="71" name="" descr=""/>
          <p:cNvPicPr/>
          <p:nvPr/>
        </p:nvPicPr>
        <p:blipFill>
          <a:blip r:embed="rId3"/>
          <a:stretch/>
        </p:blipFill>
        <p:spPr>
          <a:xfrm>
            <a:off x="360108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5" name="PlaceHolder 2"/>
          <p:cNvSpPr>
            <a:spLocks noGrp="1"/>
          </p:cNvSpPr>
          <p:nvPr>
            <p:ph type="subTitle"/>
          </p:nvPr>
        </p:nvSpPr>
        <p:spPr>
          <a:xfrm>
            <a:off x="609120" y="1604520"/>
            <a:ext cx="1096956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609120" y="1604520"/>
            <a:ext cx="1096956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9" name="PlaceHolder 2"/>
          <p:cNvSpPr>
            <a:spLocks noGrp="1"/>
          </p:cNvSpPr>
          <p:nvPr>
            <p:ph type="body"/>
          </p:nvPr>
        </p:nvSpPr>
        <p:spPr>
          <a:xfrm>
            <a:off x="609120" y="1604520"/>
            <a:ext cx="53528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0" name="PlaceHolder 3"/>
          <p:cNvSpPr>
            <a:spLocks noGrp="1"/>
          </p:cNvSpPr>
          <p:nvPr>
            <p:ph type="body"/>
          </p:nvPr>
        </p:nvSpPr>
        <p:spPr>
          <a:xfrm>
            <a:off x="6230160" y="1604520"/>
            <a:ext cx="53528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5" name="PlaceHolder 2"/>
          <p:cNvSpPr>
            <a:spLocks noGrp="1"/>
          </p:cNvSpPr>
          <p:nvPr>
            <p:ph type="body"/>
          </p:nvPr>
        </p:nvSpPr>
        <p:spPr>
          <a:xfrm>
            <a:off x="609120" y="1604520"/>
            <a:ext cx="10969560" cy="39772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4" name="PlaceHolder 2"/>
          <p:cNvSpPr>
            <a:spLocks noGrp="1"/>
          </p:cNvSpPr>
          <p:nvPr>
            <p:ph type="body"/>
          </p:nvPr>
        </p:nvSpPr>
        <p:spPr>
          <a:xfrm>
            <a:off x="609120" y="1604520"/>
            <a:ext cx="53528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5" name="PlaceHolder 3"/>
          <p:cNvSpPr>
            <a:spLocks noGrp="1"/>
          </p:cNvSpPr>
          <p:nvPr>
            <p:ph type="body"/>
          </p:nvPr>
        </p:nvSpPr>
        <p:spPr>
          <a:xfrm>
            <a:off x="609120" y="3682080"/>
            <a:ext cx="53528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6" name="PlaceHolder 4"/>
          <p:cNvSpPr>
            <a:spLocks noGrp="1"/>
          </p:cNvSpPr>
          <p:nvPr>
            <p:ph type="body"/>
          </p:nvPr>
        </p:nvSpPr>
        <p:spPr>
          <a:xfrm>
            <a:off x="6230160" y="1604520"/>
            <a:ext cx="53528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8" name="PlaceHolder 2"/>
          <p:cNvSpPr>
            <a:spLocks noGrp="1"/>
          </p:cNvSpPr>
          <p:nvPr>
            <p:ph type="body"/>
          </p:nvPr>
        </p:nvSpPr>
        <p:spPr>
          <a:xfrm>
            <a:off x="609120" y="1604520"/>
            <a:ext cx="53528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9" name="PlaceHolder 3"/>
          <p:cNvSpPr>
            <a:spLocks noGrp="1"/>
          </p:cNvSpPr>
          <p:nvPr>
            <p:ph type="body"/>
          </p:nvPr>
        </p:nvSpPr>
        <p:spPr>
          <a:xfrm>
            <a:off x="6230160" y="1604520"/>
            <a:ext cx="53528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0" name="PlaceHolder 4"/>
          <p:cNvSpPr>
            <a:spLocks noGrp="1"/>
          </p:cNvSpPr>
          <p:nvPr>
            <p:ph type="body"/>
          </p:nvPr>
        </p:nvSpPr>
        <p:spPr>
          <a:xfrm>
            <a:off x="6230160" y="3682080"/>
            <a:ext cx="53528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609120" y="1604520"/>
            <a:ext cx="53528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6230160" y="1604520"/>
            <a:ext cx="53528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4" name="PlaceHolder 4"/>
          <p:cNvSpPr>
            <a:spLocks noGrp="1"/>
          </p:cNvSpPr>
          <p:nvPr>
            <p:ph type="body"/>
          </p:nvPr>
        </p:nvSpPr>
        <p:spPr>
          <a:xfrm>
            <a:off x="609120" y="3682080"/>
            <a:ext cx="1096956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6" name="PlaceHolder 2"/>
          <p:cNvSpPr>
            <a:spLocks noGrp="1"/>
          </p:cNvSpPr>
          <p:nvPr>
            <p:ph type="body"/>
          </p:nvPr>
        </p:nvSpPr>
        <p:spPr>
          <a:xfrm>
            <a:off x="609120" y="1604520"/>
            <a:ext cx="1096956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7" name="PlaceHolder 3"/>
          <p:cNvSpPr>
            <a:spLocks noGrp="1"/>
          </p:cNvSpPr>
          <p:nvPr>
            <p:ph type="body"/>
          </p:nvPr>
        </p:nvSpPr>
        <p:spPr>
          <a:xfrm>
            <a:off x="609120" y="3682080"/>
            <a:ext cx="1096956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9" name="PlaceHolder 2"/>
          <p:cNvSpPr>
            <a:spLocks noGrp="1"/>
          </p:cNvSpPr>
          <p:nvPr>
            <p:ph type="body"/>
          </p:nvPr>
        </p:nvSpPr>
        <p:spPr>
          <a:xfrm>
            <a:off x="609120" y="1604520"/>
            <a:ext cx="53528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0" name="PlaceHolder 3"/>
          <p:cNvSpPr>
            <a:spLocks noGrp="1"/>
          </p:cNvSpPr>
          <p:nvPr>
            <p:ph type="body"/>
          </p:nvPr>
        </p:nvSpPr>
        <p:spPr>
          <a:xfrm>
            <a:off x="6230160" y="1604520"/>
            <a:ext cx="53528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1" name="PlaceHolder 4"/>
          <p:cNvSpPr>
            <a:spLocks noGrp="1"/>
          </p:cNvSpPr>
          <p:nvPr>
            <p:ph type="body"/>
          </p:nvPr>
        </p:nvSpPr>
        <p:spPr>
          <a:xfrm>
            <a:off x="6230160" y="3682080"/>
            <a:ext cx="53528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2" name="PlaceHolder 5"/>
          <p:cNvSpPr>
            <a:spLocks noGrp="1"/>
          </p:cNvSpPr>
          <p:nvPr>
            <p:ph type="body"/>
          </p:nvPr>
        </p:nvSpPr>
        <p:spPr>
          <a:xfrm>
            <a:off x="609120" y="3682080"/>
            <a:ext cx="53528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4" name="PlaceHolder 2"/>
          <p:cNvSpPr>
            <a:spLocks noGrp="1"/>
          </p:cNvSpPr>
          <p:nvPr>
            <p:ph type="body"/>
          </p:nvPr>
        </p:nvSpPr>
        <p:spPr>
          <a:xfrm>
            <a:off x="609120" y="1604520"/>
            <a:ext cx="1096956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5" name="PlaceHolder 3"/>
          <p:cNvSpPr>
            <a:spLocks noGrp="1"/>
          </p:cNvSpPr>
          <p:nvPr>
            <p:ph type="body"/>
          </p:nvPr>
        </p:nvSpPr>
        <p:spPr>
          <a:xfrm>
            <a:off x="609120" y="1604520"/>
            <a:ext cx="1096956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106" name="" descr=""/>
          <p:cNvPicPr/>
          <p:nvPr/>
        </p:nvPicPr>
        <p:blipFill>
          <a:blip r:embed="rId2"/>
          <a:stretch/>
        </p:blipFill>
        <p:spPr>
          <a:xfrm>
            <a:off x="3601080" y="1604520"/>
            <a:ext cx="4984920" cy="3977280"/>
          </a:xfrm>
          <a:prstGeom prst="rect">
            <a:avLst/>
          </a:prstGeom>
          <a:ln>
            <a:noFill/>
          </a:ln>
        </p:spPr>
      </p:pic>
      <p:pic>
        <p:nvPicPr>
          <p:cNvPr id="107" name="" descr=""/>
          <p:cNvPicPr/>
          <p:nvPr/>
        </p:nvPicPr>
        <p:blipFill>
          <a:blip r:embed="rId3"/>
          <a:stretch/>
        </p:blipFill>
        <p:spPr>
          <a:xfrm>
            <a:off x="3601080" y="1604520"/>
            <a:ext cx="498492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22" name="PlaceHolder 2"/>
          <p:cNvSpPr>
            <a:spLocks noGrp="1"/>
          </p:cNvSpPr>
          <p:nvPr>
            <p:ph type="subTitle"/>
          </p:nvPr>
        </p:nvSpPr>
        <p:spPr>
          <a:xfrm>
            <a:off x="609120" y="1604520"/>
            <a:ext cx="10969560" cy="397728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24" name="PlaceHolder 2"/>
          <p:cNvSpPr>
            <a:spLocks noGrp="1"/>
          </p:cNvSpPr>
          <p:nvPr>
            <p:ph type="body"/>
          </p:nvPr>
        </p:nvSpPr>
        <p:spPr>
          <a:xfrm>
            <a:off x="609120" y="1604520"/>
            <a:ext cx="10969560" cy="39772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7" name="PlaceHolder 2"/>
          <p:cNvSpPr>
            <a:spLocks noGrp="1"/>
          </p:cNvSpPr>
          <p:nvPr>
            <p:ph type="body"/>
          </p:nvPr>
        </p:nvSpPr>
        <p:spPr>
          <a:xfrm>
            <a:off x="609120" y="1604520"/>
            <a:ext cx="5352840" cy="39772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8" name="PlaceHolder 3"/>
          <p:cNvSpPr>
            <a:spLocks noGrp="1"/>
          </p:cNvSpPr>
          <p:nvPr>
            <p:ph type="body"/>
          </p:nvPr>
        </p:nvSpPr>
        <p:spPr>
          <a:xfrm>
            <a:off x="6230160" y="1604520"/>
            <a:ext cx="5352840" cy="39772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26" name="PlaceHolder 2"/>
          <p:cNvSpPr>
            <a:spLocks noGrp="1"/>
          </p:cNvSpPr>
          <p:nvPr>
            <p:ph type="body"/>
          </p:nvPr>
        </p:nvSpPr>
        <p:spPr>
          <a:xfrm>
            <a:off x="609120" y="1604520"/>
            <a:ext cx="5352840" cy="39772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27" name="PlaceHolder 3"/>
          <p:cNvSpPr>
            <a:spLocks noGrp="1"/>
          </p:cNvSpPr>
          <p:nvPr>
            <p:ph type="body"/>
          </p:nvPr>
        </p:nvSpPr>
        <p:spPr>
          <a:xfrm>
            <a:off x="6230160" y="1604520"/>
            <a:ext cx="5352840" cy="39772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31" name="PlaceHolder 2"/>
          <p:cNvSpPr>
            <a:spLocks noGrp="1"/>
          </p:cNvSpPr>
          <p:nvPr>
            <p:ph type="body"/>
          </p:nvPr>
        </p:nvSpPr>
        <p:spPr>
          <a:xfrm>
            <a:off x="609120" y="1604520"/>
            <a:ext cx="535284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32" name="PlaceHolder 3"/>
          <p:cNvSpPr>
            <a:spLocks noGrp="1"/>
          </p:cNvSpPr>
          <p:nvPr>
            <p:ph type="body"/>
          </p:nvPr>
        </p:nvSpPr>
        <p:spPr>
          <a:xfrm>
            <a:off x="609120" y="3682080"/>
            <a:ext cx="535284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33" name="PlaceHolder 4"/>
          <p:cNvSpPr>
            <a:spLocks noGrp="1"/>
          </p:cNvSpPr>
          <p:nvPr>
            <p:ph type="body"/>
          </p:nvPr>
        </p:nvSpPr>
        <p:spPr>
          <a:xfrm>
            <a:off x="6230160" y="1604520"/>
            <a:ext cx="5352840" cy="39772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35" name="PlaceHolder 2"/>
          <p:cNvSpPr>
            <a:spLocks noGrp="1"/>
          </p:cNvSpPr>
          <p:nvPr>
            <p:ph type="body"/>
          </p:nvPr>
        </p:nvSpPr>
        <p:spPr>
          <a:xfrm>
            <a:off x="609120" y="1604520"/>
            <a:ext cx="5352840" cy="39772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36" name="PlaceHolder 3"/>
          <p:cNvSpPr>
            <a:spLocks noGrp="1"/>
          </p:cNvSpPr>
          <p:nvPr>
            <p:ph type="body"/>
          </p:nvPr>
        </p:nvSpPr>
        <p:spPr>
          <a:xfrm>
            <a:off x="6230160" y="1604520"/>
            <a:ext cx="535284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37" name="PlaceHolder 4"/>
          <p:cNvSpPr>
            <a:spLocks noGrp="1"/>
          </p:cNvSpPr>
          <p:nvPr>
            <p:ph type="body"/>
          </p:nvPr>
        </p:nvSpPr>
        <p:spPr>
          <a:xfrm>
            <a:off x="6230160" y="3682080"/>
            <a:ext cx="535284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39" name="PlaceHolder 2"/>
          <p:cNvSpPr>
            <a:spLocks noGrp="1"/>
          </p:cNvSpPr>
          <p:nvPr>
            <p:ph type="body"/>
          </p:nvPr>
        </p:nvSpPr>
        <p:spPr>
          <a:xfrm>
            <a:off x="609120" y="1604520"/>
            <a:ext cx="535284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40" name="PlaceHolder 3"/>
          <p:cNvSpPr>
            <a:spLocks noGrp="1"/>
          </p:cNvSpPr>
          <p:nvPr>
            <p:ph type="body"/>
          </p:nvPr>
        </p:nvSpPr>
        <p:spPr>
          <a:xfrm>
            <a:off x="6230160" y="1604520"/>
            <a:ext cx="535284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41" name="PlaceHolder 4"/>
          <p:cNvSpPr>
            <a:spLocks noGrp="1"/>
          </p:cNvSpPr>
          <p:nvPr>
            <p:ph type="body"/>
          </p:nvPr>
        </p:nvSpPr>
        <p:spPr>
          <a:xfrm>
            <a:off x="609120" y="3682080"/>
            <a:ext cx="1096956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43" name="PlaceHolder 2"/>
          <p:cNvSpPr>
            <a:spLocks noGrp="1"/>
          </p:cNvSpPr>
          <p:nvPr>
            <p:ph type="body"/>
          </p:nvPr>
        </p:nvSpPr>
        <p:spPr>
          <a:xfrm>
            <a:off x="609120" y="1604520"/>
            <a:ext cx="1096956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44" name="PlaceHolder 3"/>
          <p:cNvSpPr>
            <a:spLocks noGrp="1"/>
          </p:cNvSpPr>
          <p:nvPr>
            <p:ph type="body"/>
          </p:nvPr>
        </p:nvSpPr>
        <p:spPr>
          <a:xfrm>
            <a:off x="609120" y="3682080"/>
            <a:ext cx="1096956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46" name="PlaceHolder 2"/>
          <p:cNvSpPr>
            <a:spLocks noGrp="1"/>
          </p:cNvSpPr>
          <p:nvPr>
            <p:ph type="body"/>
          </p:nvPr>
        </p:nvSpPr>
        <p:spPr>
          <a:xfrm>
            <a:off x="609120" y="1604520"/>
            <a:ext cx="535284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47" name="PlaceHolder 3"/>
          <p:cNvSpPr>
            <a:spLocks noGrp="1"/>
          </p:cNvSpPr>
          <p:nvPr>
            <p:ph type="body"/>
          </p:nvPr>
        </p:nvSpPr>
        <p:spPr>
          <a:xfrm>
            <a:off x="6230160" y="1604520"/>
            <a:ext cx="535284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48" name="PlaceHolder 4"/>
          <p:cNvSpPr>
            <a:spLocks noGrp="1"/>
          </p:cNvSpPr>
          <p:nvPr>
            <p:ph type="body"/>
          </p:nvPr>
        </p:nvSpPr>
        <p:spPr>
          <a:xfrm>
            <a:off x="6230160" y="3682080"/>
            <a:ext cx="535284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49" name="PlaceHolder 5"/>
          <p:cNvSpPr>
            <a:spLocks noGrp="1"/>
          </p:cNvSpPr>
          <p:nvPr>
            <p:ph type="body"/>
          </p:nvPr>
        </p:nvSpPr>
        <p:spPr>
          <a:xfrm>
            <a:off x="609120" y="3682080"/>
            <a:ext cx="535284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51" name="PlaceHolder 2"/>
          <p:cNvSpPr>
            <a:spLocks noGrp="1"/>
          </p:cNvSpPr>
          <p:nvPr>
            <p:ph type="body"/>
          </p:nvPr>
        </p:nvSpPr>
        <p:spPr>
          <a:xfrm>
            <a:off x="609120" y="1604520"/>
            <a:ext cx="10969560" cy="39772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52" name="PlaceHolder 3"/>
          <p:cNvSpPr>
            <a:spLocks noGrp="1"/>
          </p:cNvSpPr>
          <p:nvPr>
            <p:ph type="body"/>
          </p:nvPr>
        </p:nvSpPr>
        <p:spPr>
          <a:xfrm>
            <a:off x="609120" y="1604520"/>
            <a:ext cx="10969560" cy="39772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pic>
        <p:nvPicPr>
          <p:cNvPr id="153" name="" descr=""/>
          <p:cNvPicPr/>
          <p:nvPr/>
        </p:nvPicPr>
        <p:blipFill>
          <a:blip r:embed="rId2"/>
          <a:stretch/>
        </p:blipFill>
        <p:spPr>
          <a:xfrm>
            <a:off x="3601080" y="1604520"/>
            <a:ext cx="4984920" cy="3977280"/>
          </a:xfrm>
          <a:prstGeom prst="rect">
            <a:avLst/>
          </a:prstGeom>
          <a:ln>
            <a:noFill/>
          </a:ln>
        </p:spPr>
      </p:pic>
      <p:pic>
        <p:nvPicPr>
          <p:cNvPr id="154" name="" descr=""/>
          <p:cNvPicPr/>
          <p:nvPr/>
        </p:nvPicPr>
        <p:blipFill>
          <a:blip r:embed="rId3"/>
          <a:stretch/>
        </p:blipFill>
        <p:spPr>
          <a:xfrm>
            <a:off x="3601080" y="1604520"/>
            <a:ext cx="4984920" cy="397728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2" name="PlaceHolder 2"/>
          <p:cNvSpPr>
            <a:spLocks noGrp="1"/>
          </p:cNvSpPr>
          <p:nvPr>
            <p:ph type="body"/>
          </p:nvPr>
        </p:nvSpPr>
        <p:spPr>
          <a:xfrm>
            <a:off x="609120" y="1604520"/>
            <a:ext cx="535284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3" name="PlaceHolder 3"/>
          <p:cNvSpPr>
            <a:spLocks noGrp="1"/>
          </p:cNvSpPr>
          <p:nvPr>
            <p:ph type="body"/>
          </p:nvPr>
        </p:nvSpPr>
        <p:spPr>
          <a:xfrm>
            <a:off x="609120" y="3682080"/>
            <a:ext cx="535284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4" name="PlaceHolder 4"/>
          <p:cNvSpPr>
            <a:spLocks noGrp="1"/>
          </p:cNvSpPr>
          <p:nvPr>
            <p:ph type="body"/>
          </p:nvPr>
        </p:nvSpPr>
        <p:spPr>
          <a:xfrm>
            <a:off x="6230160" y="1604520"/>
            <a:ext cx="5352840" cy="39772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6" name="PlaceHolder 2"/>
          <p:cNvSpPr>
            <a:spLocks noGrp="1"/>
          </p:cNvSpPr>
          <p:nvPr>
            <p:ph type="body"/>
          </p:nvPr>
        </p:nvSpPr>
        <p:spPr>
          <a:xfrm>
            <a:off x="609120" y="1604520"/>
            <a:ext cx="5352840" cy="39772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7" name="PlaceHolder 3"/>
          <p:cNvSpPr>
            <a:spLocks noGrp="1"/>
          </p:cNvSpPr>
          <p:nvPr>
            <p:ph type="body"/>
          </p:nvPr>
        </p:nvSpPr>
        <p:spPr>
          <a:xfrm>
            <a:off x="6230160" y="1604520"/>
            <a:ext cx="535284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8" name="PlaceHolder 4"/>
          <p:cNvSpPr>
            <a:spLocks noGrp="1"/>
          </p:cNvSpPr>
          <p:nvPr>
            <p:ph type="body"/>
          </p:nvPr>
        </p:nvSpPr>
        <p:spPr>
          <a:xfrm>
            <a:off x="6230160" y="3682080"/>
            <a:ext cx="535284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20" name="PlaceHolder 2"/>
          <p:cNvSpPr>
            <a:spLocks noGrp="1"/>
          </p:cNvSpPr>
          <p:nvPr>
            <p:ph type="body"/>
          </p:nvPr>
        </p:nvSpPr>
        <p:spPr>
          <a:xfrm>
            <a:off x="609120" y="1604520"/>
            <a:ext cx="535284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21" name="PlaceHolder 3"/>
          <p:cNvSpPr>
            <a:spLocks noGrp="1"/>
          </p:cNvSpPr>
          <p:nvPr>
            <p:ph type="body"/>
          </p:nvPr>
        </p:nvSpPr>
        <p:spPr>
          <a:xfrm>
            <a:off x="6230160" y="1604520"/>
            <a:ext cx="535284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22" name="PlaceHolder 4"/>
          <p:cNvSpPr>
            <a:spLocks noGrp="1"/>
          </p:cNvSpPr>
          <p:nvPr>
            <p:ph type="body"/>
          </p:nvPr>
        </p:nvSpPr>
        <p:spPr>
          <a:xfrm>
            <a:off x="609120" y="3682080"/>
            <a:ext cx="1096956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9.jpeg"/><Relationship Id="rId3" Type="http://schemas.openxmlformats.org/officeDocument/2006/relationships/image" Target="../media/image10.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120" y="273600"/>
            <a:ext cx="10969560" cy="1144800"/>
          </a:xfrm>
          <a:prstGeom prst="rect">
            <a:avLst/>
          </a:prstGeom>
        </p:spPr>
        <p:txBody>
          <a:bodyPr lIns="0" rIns="0" tIns="0" bIns="0" anchor="ctr"/>
          <a:p>
            <a:pPr algn="ctr"/>
            <a:r>
              <a:rPr b="0" lang="en-US" sz="4400" spc="-1" strike="noStrike">
                <a:solidFill>
                  <a:srgbClr val="ffffff"/>
                </a:solidFill>
                <a:uFill>
                  <a:solidFill>
                    <a:srgbClr val="ffffff"/>
                  </a:solidFill>
                </a:uFill>
                <a:latin typeface="Arial"/>
              </a:rPr>
              <a:t>Click to edit the title text format</a:t>
            </a:r>
            <a:endParaRPr b="0" lang="en-US" sz="4400" spc="-1" strike="noStrike">
              <a:solidFill>
                <a:srgbClr val="ffffff"/>
              </a:solidFill>
              <a:uFill>
                <a:solidFill>
                  <a:srgbClr val="ffffff"/>
                </a:solidFill>
              </a:uFill>
              <a:latin typeface="Arial"/>
            </a:endParaRPr>
          </a:p>
        </p:txBody>
      </p:sp>
      <p:sp>
        <p:nvSpPr>
          <p:cNvPr id="1" name="PlaceHolder 2"/>
          <p:cNvSpPr>
            <a:spLocks noGrp="1"/>
          </p:cNvSpPr>
          <p:nvPr>
            <p:ph type="body"/>
          </p:nvPr>
        </p:nvSpPr>
        <p:spPr>
          <a:xfrm>
            <a:off x="609120" y="1604520"/>
            <a:ext cx="10969560" cy="3977280"/>
          </a:xfrm>
          <a:prstGeom prst="rect">
            <a:avLst/>
          </a:prstGeom>
        </p:spPr>
        <p:txBody>
          <a:bodyPr lIns="0" rIns="0" tIns="0" bIns="0"/>
          <a:p>
            <a:pPr marL="432000" indent="-324000">
              <a:buClr>
                <a:srgbClr val="ffffff"/>
              </a:buClr>
              <a:buSzPct val="45000"/>
              <a:buFont typeface="Wingdings" charset="2"/>
              <a:buChar char=""/>
            </a:pPr>
            <a:r>
              <a:rPr b="0" lang="en-US" sz="3200" spc="-1" strike="noStrike">
                <a:solidFill>
                  <a:srgbClr val="ffffff"/>
                </a:solidFill>
                <a:uFill>
                  <a:solidFill>
                    <a:srgbClr val="ffffff"/>
                  </a:solidFill>
                </a:uFill>
                <a:latin typeface="Arial"/>
              </a:rPr>
              <a:t>Click to edit the outline text format</a:t>
            </a:r>
            <a:endParaRPr b="0" lang="en-US" sz="3200" spc="-1" strike="noStrike">
              <a:solidFill>
                <a:srgbClr val="ffffff"/>
              </a:solidFill>
              <a:uFill>
                <a:solidFill>
                  <a:srgbClr val="ffffff"/>
                </a:solidFill>
              </a:uFill>
              <a:latin typeface="Arial"/>
            </a:endParaRPr>
          </a:p>
          <a:p>
            <a:pPr lvl="1" marL="864000" indent="-324000">
              <a:buClr>
                <a:srgbClr val="ffffff"/>
              </a:buClr>
              <a:buSzPct val="75000"/>
              <a:buFont typeface="Symbol" charset="2"/>
              <a:buChar char=""/>
            </a:pPr>
            <a:r>
              <a:rPr b="0" lang="en-US" sz="2800" spc="-1" strike="noStrike">
                <a:solidFill>
                  <a:srgbClr val="ffffff"/>
                </a:solidFill>
                <a:uFill>
                  <a:solidFill>
                    <a:srgbClr val="ffffff"/>
                  </a:solidFill>
                </a:uFill>
                <a:latin typeface="Arial"/>
              </a:rPr>
              <a:t>Second Outline Level</a:t>
            </a:r>
            <a:endParaRPr b="0" lang="en-US" sz="2800" spc="-1" strike="noStrike">
              <a:solidFill>
                <a:srgbClr val="ffffff"/>
              </a:solidFill>
              <a:uFill>
                <a:solidFill>
                  <a:srgbClr val="ffffff"/>
                </a:solidFill>
              </a:uFill>
              <a:latin typeface="Arial"/>
            </a:endParaRPr>
          </a:p>
          <a:p>
            <a:pPr lvl="2" marL="1296000" indent="-288000">
              <a:buClr>
                <a:srgbClr val="ffffff"/>
              </a:buClr>
              <a:buSzPct val="45000"/>
              <a:buFont typeface="Wingdings" charset="2"/>
              <a:buChar char=""/>
            </a:pPr>
            <a:r>
              <a:rPr b="0" lang="en-US" sz="2400" spc="-1" strike="noStrike">
                <a:solidFill>
                  <a:srgbClr val="ffffff"/>
                </a:solidFill>
                <a:uFill>
                  <a:solidFill>
                    <a:srgbClr val="ffffff"/>
                  </a:solidFill>
                </a:uFill>
                <a:latin typeface="Arial"/>
              </a:rPr>
              <a:t>Third Outline Level</a:t>
            </a:r>
            <a:endParaRPr b="0" lang="en-US" sz="2400" spc="-1" strike="noStrike">
              <a:solidFill>
                <a:srgbClr val="ffffff"/>
              </a:solidFill>
              <a:uFill>
                <a:solidFill>
                  <a:srgbClr val="ffffff"/>
                </a:solidFill>
              </a:uFill>
              <a:latin typeface="Arial"/>
            </a:endParaRPr>
          </a:p>
          <a:p>
            <a:pPr lvl="3" marL="1728000" indent="-216000">
              <a:buClr>
                <a:srgbClr val="ffffff"/>
              </a:buClr>
              <a:buSzPct val="75000"/>
              <a:buFont typeface="Symbol" charset="2"/>
              <a:buChar char=""/>
            </a:pPr>
            <a:r>
              <a:rPr b="0" lang="en-US" sz="2000" spc="-1" strike="noStrike">
                <a:solidFill>
                  <a:srgbClr val="ffffff"/>
                </a:solidFill>
                <a:uFill>
                  <a:solidFill>
                    <a:srgbClr val="ffffff"/>
                  </a:solidFill>
                </a:uFill>
                <a:latin typeface="Arial"/>
              </a:rPr>
              <a:t>Fourth Outline Level</a:t>
            </a:r>
            <a:endParaRPr b="0" lang="en-US" sz="2000" spc="-1" strike="noStrike">
              <a:solidFill>
                <a:srgbClr val="ffffff"/>
              </a:solidFill>
              <a:uFill>
                <a:solidFill>
                  <a:srgbClr val="ffffff"/>
                </a:solidFill>
              </a:uFill>
              <a:latin typeface="Arial"/>
            </a:endParaRPr>
          </a:p>
          <a:p>
            <a:pPr lvl="4" marL="2160000" indent="-216000">
              <a:buClr>
                <a:srgbClr val="ffffff"/>
              </a:buClr>
              <a:buSzPct val="45000"/>
              <a:buFont typeface="Wingdings" charset="2"/>
              <a:buChar char=""/>
            </a:pPr>
            <a:r>
              <a:rPr b="0" lang="en-US" sz="2000" spc="-1" strike="noStrike">
                <a:solidFill>
                  <a:srgbClr val="ffffff"/>
                </a:solidFill>
                <a:uFill>
                  <a:solidFill>
                    <a:srgbClr val="ffffff"/>
                  </a:solidFill>
                </a:uFill>
                <a:latin typeface="Arial"/>
              </a:rPr>
              <a:t>Fifth Outline Level</a:t>
            </a:r>
            <a:endParaRPr b="0" lang="en-US" sz="2000" spc="-1" strike="noStrike">
              <a:solidFill>
                <a:srgbClr val="ffffff"/>
              </a:solidFill>
              <a:uFill>
                <a:solidFill>
                  <a:srgbClr val="ffffff"/>
                </a:solidFill>
              </a:uFill>
              <a:latin typeface="Arial"/>
            </a:endParaRPr>
          </a:p>
          <a:p>
            <a:pPr lvl="5" marL="2592000" indent="-216000">
              <a:buClr>
                <a:srgbClr val="ffffff"/>
              </a:buClr>
              <a:buSzPct val="45000"/>
              <a:buFont typeface="Wingdings" charset="2"/>
              <a:buChar char=""/>
            </a:pPr>
            <a:r>
              <a:rPr b="0" lang="en-US" sz="2000" spc="-1" strike="noStrike">
                <a:solidFill>
                  <a:srgbClr val="ffffff"/>
                </a:solidFill>
                <a:uFill>
                  <a:solidFill>
                    <a:srgbClr val="ffffff"/>
                  </a:solidFill>
                </a:uFill>
                <a:latin typeface="Arial"/>
              </a:rPr>
              <a:t>Sixth Outline Level</a:t>
            </a:r>
            <a:endParaRPr b="0" lang="en-US" sz="2000" spc="-1" strike="noStrike">
              <a:solidFill>
                <a:srgbClr val="ffffff"/>
              </a:solidFill>
              <a:uFill>
                <a:solidFill>
                  <a:srgbClr val="ffffff"/>
                </a:solidFill>
              </a:uFill>
              <a:latin typeface="Arial"/>
            </a:endParaRPr>
          </a:p>
          <a:p>
            <a:pPr lvl="6" marL="3024000" indent="-216000">
              <a:buClr>
                <a:srgbClr val="ffffff"/>
              </a:buClr>
              <a:buSzPct val="45000"/>
              <a:buFont typeface="Wingdings" charset="2"/>
              <a:buChar char=""/>
            </a:pPr>
            <a:r>
              <a:rPr b="0" lang="en-US" sz="2000" spc="-1" strike="noStrike">
                <a:solidFill>
                  <a:srgbClr val="ffffff"/>
                </a:solidFill>
                <a:uFill>
                  <a:solidFill>
                    <a:srgbClr val="ffffff"/>
                  </a:solidFill>
                </a:uFill>
                <a:latin typeface="Arial"/>
              </a:rPr>
              <a:t>Seventh Outline Level</a:t>
            </a:r>
            <a:endParaRPr b="0" lang="en-US" sz="2000" spc="-1" strike="noStrike">
              <a:solidFill>
                <a:srgbClr val="ffffff"/>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120" y="273600"/>
            <a:ext cx="10969560" cy="1144800"/>
          </a:xfrm>
          <a:prstGeom prst="rect">
            <a:avLst/>
          </a:prstGeom>
        </p:spPr>
        <p:txBody>
          <a:bodyPr lIns="0" rIns="0" tIns="0" bIns="0" anchor="ctr"/>
          <a:p>
            <a:pPr algn="ctr"/>
            <a:r>
              <a:rPr b="0" lang="en-US" sz="4400" spc="-1" strike="noStrike">
                <a:solidFill>
                  <a:srgbClr val="ffffff"/>
                </a:solidFill>
                <a:uFill>
                  <a:solidFill>
                    <a:srgbClr val="ffffff"/>
                  </a:solidFill>
                </a:uFill>
                <a:latin typeface="Arial"/>
              </a:rPr>
              <a:t>Click to edit the title text format</a:t>
            </a:r>
            <a:endParaRPr b="0" lang="en-US" sz="4400" spc="-1" strike="noStrike">
              <a:solidFill>
                <a:srgbClr val="ffffff"/>
              </a:solidFill>
              <a:uFill>
                <a:solidFill>
                  <a:srgbClr val="ffffff"/>
                </a:solidFill>
              </a:uFill>
              <a:latin typeface="Arial"/>
            </a:endParaRPr>
          </a:p>
        </p:txBody>
      </p:sp>
      <p:sp>
        <p:nvSpPr>
          <p:cNvPr id="37" name="PlaceHolder 2"/>
          <p:cNvSpPr>
            <a:spLocks noGrp="1"/>
          </p:cNvSpPr>
          <p:nvPr>
            <p:ph type="body"/>
          </p:nvPr>
        </p:nvSpPr>
        <p:spPr>
          <a:xfrm>
            <a:off x="609120" y="1604520"/>
            <a:ext cx="10969560" cy="3977280"/>
          </a:xfrm>
          <a:prstGeom prst="rect">
            <a:avLst/>
          </a:prstGeom>
        </p:spPr>
        <p:txBody>
          <a:bodyPr lIns="0" rIns="0" tIns="0" bIns="0"/>
          <a:p>
            <a:pPr marL="432000" indent="-324000">
              <a:buClr>
                <a:srgbClr val="ffffff"/>
              </a:buClr>
              <a:buSzPct val="45000"/>
              <a:buFont typeface="Wingdings" charset="2"/>
              <a:buChar char=""/>
            </a:pPr>
            <a:r>
              <a:rPr b="0" lang="en-US" sz="3200" spc="-1" strike="noStrike">
                <a:solidFill>
                  <a:srgbClr val="ffffff"/>
                </a:solidFill>
                <a:uFill>
                  <a:solidFill>
                    <a:srgbClr val="ffffff"/>
                  </a:solidFill>
                </a:uFill>
                <a:latin typeface="Arial"/>
              </a:rPr>
              <a:t>Click to edit the outline text format</a:t>
            </a:r>
            <a:endParaRPr b="0" lang="en-US" sz="3200" spc="-1" strike="noStrike">
              <a:solidFill>
                <a:srgbClr val="ffffff"/>
              </a:solidFill>
              <a:uFill>
                <a:solidFill>
                  <a:srgbClr val="ffffff"/>
                </a:solidFill>
              </a:uFill>
              <a:latin typeface="Arial"/>
            </a:endParaRPr>
          </a:p>
          <a:p>
            <a:pPr lvl="1" marL="864000" indent="-324000">
              <a:buClr>
                <a:srgbClr val="ffffff"/>
              </a:buClr>
              <a:buSzPct val="75000"/>
              <a:buFont typeface="Symbol" charset="2"/>
              <a:buChar char=""/>
            </a:pPr>
            <a:r>
              <a:rPr b="0" lang="en-US" sz="2800" spc="-1" strike="noStrike">
                <a:solidFill>
                  <a:srgbClr val="ffffff"/>
                </a:solidFill>
                <a:uFill>
                  <a:solidFill>
                    <a:srgbClr val="ffffff"/>
                  </a:solidFill>
                </a:uFill>
                <a:latin typeface="Arial"/>
              </a:rPr>
              <a:t>Second Outline Level</a:t>
            </a:r>
            <a:endParaRPr b="0" lang="en-US" sz="2800" spc="-1" strike="noStrike">
              <a:solidFill>
                <a:srgbClr val="ffffff"/>
              </a:solidFill>
              <a:uFill>
                <a:solidFill>
                  <a:srgbClr val="ffffff"/>
                </a:solidFill>
              </a:uFill>
              <a:latin typeface="Arial"/>
            </a:endParaRPr>
          </a:p>
          <a:p>
            <a:pPr lvl="2" marL="1296000" indent="-288000">
              <a:buClr>
                <a:srgbClr val="ffffff"/>
              </a:buClr>
              <a:buSzPct val="45000"/>
              <a:buFont typeface="Wingdings" charset="2"/>
              <a:buChar char=""/>
            </a:pPr>
            <a:r>
              <a:rPr b="0" lang="en-US" sz="2400" spc="-1" strike="noStrike">
                <a:solidFill>
                  <a:srgbClr val="ffffff"/>
                </a:solidFill>
                <a:uFill>
                  <a:solidFill>
                    <a:srgbClr val="ffffff"/>
                  </a:solidFill>
                </a:uFill>
                <a:latin typeface="Arial"/>
              </a:rPr>
              <a:t>Third Outline Level</a:t>
            </a:r>
            <a:endParaRPr b="0" lang="en-US" sz="2400" spc="-1" strike="noStrike">
              <a:solidFill>
                <a:srgbClr val="ffffff"/>
              </a:solidFill>
              <a:uFill>
                <a:solidFill>
                  <a:srgbClr val="ffffff"/>
                </a:solidFill>
              </a:uFill>
              <a:latin typeface="Arial"/>
            </a:endParaRPr>
          </a:p>
          <a:p>
            <a:pPr lvl="3" marL="1728000" indent="-216000">
              <a:buClr>
                <a:srgbClr val="ffffff"/>
              </a:buClr>
              <a:buSzPct val="75000"/>
              <a:buFont typeface="Symbol" charset="2"/>
              <a:buChar char=""/>
            </a:pPr>
            <a:r>
              <a:rPr b="0" lang="en-US" sz="2000" spc="-1" strike="noStrike">
                <a:solidFill>
                  <a:srgbClr val="ffffff"/>
                </a:solidFill>
                <a:uFill>
                  <a:solidFill>
                    <a:srgbClr val="ffffff"/>
                  </a:solidFill>
                </a:uFill>
                <a:latin typeface="Arial"/>
              </a:rPr>
              <a:t>Fourth Outline Level</a:t>
            </a:r>
            <a:endParaRPr b="0" lang="en-US" sz="2000" spc="-1" strike="noStrike">
              <a:solidFill>
                <a:srgbClr val="ffffff"/>
              </a:solidFill>
              <a:uFill>
                <a:solidFill>
                  <a:srgbClr val="ffffff"/>
                </a:solidFill>
              </a:uFill>
              <a:latin typeface="Arial"/>
            </a:endParaRPr>
          </a:p>
          <a:p>
            <a:pPr lvl="4" marL="2160000" indent="-216000">
              <a:buClr>
                <a:srgbClr val="ffffff"/>
              </a:buClr>
              <a:buSzPct val="45000"/>
              <a:buFont typeface="Wingdings" charset="2"/>
              <a:buChar char=""/>
            </a:pPr>
            <a:r>
              <a:rPr b="0" lang="en-US" sz="2000" spc="-1" strike="noStrike">
                <a:solidFill>
                  <a:srgbClr val="ffffff"/>
                </a:solidFill>
                <a:uFill>
                  <a:solidFill>
                    <a:srgbClr val="ffffff"/>
                  </a:solidFill>
                </a:uFill>
                <a:latin typeface="Arial"/>
              </a:rPr>
              <a:t>Fifth Outline Level</a:t>
            </a:r>
            <a:endParaRPr b="0" lang="en-US" sz="2000" spc="-1" strike="noStrike">
              <a:solidFill>
                <a:srgbClr val="ffffff"/>
              </a:solidFill>
              <a:uFill>
                <a:solidFill>
                  <a:srgbClr val="ffffff"/>
                </a:solidFill>
              </a:uFill>
              <a:latin typeface="Arial"/>
            </a:endParaRPr>
          </a:p>
          <a:p>
            <a:pPr lvl="5" marL="2592000" indent="-216000">
              <a:buClr>
                <a:srgbClr val="ffffff"/>
              </a:buClr>
              <a:buSzPct val="45000"/>
              <a:buFont typeface="Wingdings" charset="2"/>
              <a:buChar char=""/>
            </a:pPr>
            <a:r>
              <a:rPr b="0" lang="en-US" sz="2000" spc="-1" strike="noStrike">
                <a:solidFill>
                  <a:srgbClr val="ffffff"/>
                </a:solidFill>
                <a:uFill>
                  <a:solidFill>
                    <a:srgbClr val="ffffff"/>
                  </a:solidFill>
                </a:uFill>
                <a:latin typeface="Arial"/>
              </a:rPr>
              <a:t>Sixth Outline Level</a:t>
            </a:r>
            <a:endParaRPr b="0" lang="en-US" sz="2000" spc="-1" strike="noStrike">
              <a:solidFill>
                <a:srgbClr val="ffffff"/>
              </a:solidFill>
              <a:uFill>
                <a:solidFill>
                  <a:srgbClr val="ffffff"/>
                </a:solidFill>
              </a:uFill>
              <a:latin typeface="Arial"/>
            </a:endParaRPr>
          </a:p>
          <a:p>
            <a:pPr lvl="6" marL="3024000" indent="-216000">
              <a:buClr>
                <a:srgbClr val="ffffff"/>
              </a:buClr>
              <a:buSzPct val="45000"/>
              <a:buFont typeface="Wingdings" charset="2"/>
              <a:buChar char=""/>
            </a:pPr>
            <a:r>
              <a:rPr b="0" lang="en-US" sz="2000" spc="-1" strike="noStrike">
                <a:solidFill>
                  <a:srgbClr val="ffffff"/>
                </a:solidFill>
                <a:uFill>
                  <a:solidFill>
                    <a:srgbClr val="ffffff"/>
                  </a:solidFill>
                </a:uFill>
                <a:latin typeface="Arial"/>
              </a:rPr>
              <a:t>Seventh Outline Level</a:t>
            </a:r>
            <a:endParaRPr b="0" lang="en-US" sz="2000" spc="-1" strike="noStrike">
              <a:solidFill>
                <a:srgbClr val="ffffff"/>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188640" y="40320"/>
            <a:ext cx="9576720" cy="11102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3" name="PlaceHolder 2"/>
          <p:cNvSpPr>
            <a:spLocks noGrp="1"/>
          </p:cNvSpPr>
          <p:nvPr>
            <p:ph type="body"/>
          </p:nvPr>
        </p:nvSpPr>
        <p:spPr>
          <a:xfrm>
            <a:off x="190440" y="1151280"/>
            <a:ext cx="11804040" cy="556956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108" name="CustomShape 1"/>
          <p:cNvSpPr/>
          <p:nvPr/>
        </p:nvSpPr>
        <p:spPr>
          <a:xfrm rot="322800">
            <a:off x="10053720" y="2253960"/>
            <a:ext cx="327240" cy="39456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000" spc="-1" strike="noStrike">
                <a:solidFill>
                  <a:srgbClr val="603a14"/>
                </a:solidFill>
                <a:uFill>
                  <a:solidFill>
                    <a:srgbClr val="ffffff"/>
                  </a:solidFill>
                </a:uFill>
                <a:latin typeface="Calibri"/>
                <a:ea typeface="DejaVu Sans"/>
              </a:rPr>
              <a:t>?</a:t>
            </a:r>
            <a:endParaRPr b="0" lang="en-US" sz="1800" spc="-1" strike="noStrike">
              <a:solidFill>
                <a:srgbClr val="ffffff"/>
              </a:solidFill>
              <a:uFill>
                <a:solidFill>
                  <a:srgbClr val="ffffff"/>
                </a:solidFill>
              </a:uFill>
              <a:latin typeface="Arial"/>
            </a:endParaRPr>
          </a:p>
        </p:txBody>
      </p:sp>
      <p:sp>
        <p:nvSpPr>
          <p:cNvPr id="109" name="CustomShape 2"/>
          <p:cNvSpPr/>
          <p:nvPr/>
        </p:nvSpPr>
        <p:spPr>
          <a:xfrm rot="20630400">
            <a:off x="7554600" y="4340520"/>
            <a:ext cx="327240" cy="3952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000" spc="-1" strike="noStrike">
                <a:solidFill>
                  <a:srgbClr val="603a14"/>
                </a:solidFill>
                <a:uFill>
                  <a:solidFill>
                    <a:srgbClr val="ffffff"/>
                  </a:solidFill>
                </a:uFill>
                <a:latin typeface="Calibri"/>
                <a:ea typeface="DejaVu Sans"/>
              </a:rPr>
              <a:t>?</a:t>
            </a:r>
            <a:endParaRPr b="0" lang="en-US" sz="1800" spc="-1" strike="noStrike">
              <a:solidFill>
                <a:srgbClr val="ffffff"/>
              </a:solidFill>
              <a:uFill>
                <a:solidFill>
                  <a:srgbClr val="ffffff"/>
                </a:solidFill>
              </a:uFill>
              <a:latin typeface="Arial"/>
            </a:endParaRPr>
          </a:p>
        </p:txBody>
      </p:sp>
      <p:sp>
        <p:nvSpPr>
          <p:cNvPr id="110" name="CustomShape 3"/>
          <p:cNvSpPr/>
          <p:nvPr/>
        </p:nvSpPr>
        <p:spPr>
          <a:xfrm>
            <a:off x="11497680" y="4679640"/>
            <a:ext cx="25992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603a14"/>
                </a:solidFill>
                <a:uFill>
                  <a:solidFill>
                    <a:srgbClr val="ffffff"/>
                  </a:solidFill>
                </a:uFill>
                <a:latin typeface="Calibri"/>
                <a:ea typeface="DejaVu Sans"/>
              </a:rPr>
              <a:t>?</a:t>
            </a:r>
            <a:endParaRPr b="0" lang="en-US" sz="1800" spc="-1" strike="noStrike">
              <a:solidFill>
                <a:srgbClr val="ffffff"/>
              </a:solidFill>
              <a:uFill>
                <a:solidFill>
                  <a:srgbClr val="ffffff"/>
                </a:solidFill>
              </a:uFill>
              <a:latin typeface="Arial"/>
            </a:endParaRPr>
          </a:p>
        </p:txBody>
      </p:sp>
      <p:sp>
        <p:nvSpPr>
          <p:cNvPr id="111" name="CustomShape 4"/>
          <p:cNvSpPr/>
          <p:nvPr/>
        </p:nvSpPr>
        <p:spPr>
          <a:xfrm rot="20971200">
            <a:off x="6090840" y="6108480"/>
            <a:ext cx="27360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603a14"/>
                </a:solidFill>
                <a:uFill>
                  <a:solidFill>
                    <a:srgbClr val="ffffff"/>
                  </a:solidFill>
                </a:uFill>
                <a:latin typeface="Calibri"/>
                <a:ea typeface="DejaVu Sans"/>
              </a:rPr>
              <a:t>?</a:t>
            </a:r>
            <a:endParaRPr b="0" lang="en-US" sz="1800" spc="-1" strike="noStrike">
              <a:solidFill>
                <a:srgbClr val="ffffff"/>
              </a:solidFill>
              <a:uFill>
                <a:solidFill>
                  <a:srgbClr val="ffffff"/>
                </a:solidFill>
              </a:uFill>
              <a:latin typeface="Arial"/>
            </a:endParaRPr>
          </a:p>
        </p:txBody>
      </p:sp>
      <p:sp>
        <p:nvSpPr>
          <p:cNvPr id="112" name="CustomShape 5"/>
          <p:cNvSpPr/>
          <p:nvPr/>
        </p:nvSpPr>
        <p:spPr>
          <a:xfrm rot="568800">
            <a:off x="9145440" y="4032720"/>
            <a:ext cx="311760" cy="36396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603a14"/>
                </a:solidFill>
                <a:uFill>
                  <a:solidFill>
                    <a:srgbClr val="ffffff"/>
                  </a:solidFill>
                </a:uFill>
                <a:latin typeface="Calibri"/>
                <a:ea typeface="DejaVu Sans"/>
              </a:rPr>
              <a:t>?</a:t>
            </a:r>
            <a:endParaRPr b="0" lang="en-US" sz="1800" spc="-1" strike="noStrike">
              <a:solidFill>
                <a:srgbClr val="ffffff"/>
              </a:solidFill>
              <a:uFill>
                <a:solidFill>
                  <a:srgbClr val="ffffff"/>
                </a:solidFill>
              </a:uFill>
              <a:latin typeface="Arial"/>
            </a:endParaRPr>
          </a:p>
        </p:txBody>
      </p:sp>
      <p:sp>
        <p:nvSpPr>
          <p:cNvPr id="113" name="CustomShape 6"/>
          <p:cNvSpPr/>
          <p:nvPr/>
        </p:nvSpPr>
        <p:spPr>
          <a:xfrm rot="219600">
            <a:off x="7032240" y="2560320"/>
            <a:ext cx="356040" cy="45540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400" spc="-1" strike="noStrike">
                <a:solidFill>
                  <a:srgbClr val="603a14"/>
                </a:solidFill>
                <a:uFill>
                  <a:solidFill>
                    <a:srgbClr val="ffffff"/>
                  </a:solidFill>
                </a:uFill>
                <a:latin typeface="Calibri"/>
                <a:ea typeface="DejaVu Sans"/>
              </a:rPr>
              <a:t>?</a:t>
            </a:r>
            <a:endParaRPr b="0" lang="en-US" sz="1800" spc="-1" strike="noStrike">
              <a:solidFill>
                <a:srgbClr val="ffffff"/>
              </a:solidFill>
              <a:uFill>
                <a:solidFill>
                  <a:srgbClr val="ffffff"/>
                </a:solidFill>
              </a:uFill>
              <a:latin typeface="Arial"/>
            </a:endParaRPr>
          </a:p>
        </p:txBody>
      </p:sp>
      <p:sp>
        <p:nvSpPr>
          <p:cNvPr id="114" name="CustomShape 7"/>
          <p:cNvSpPr/>
          <p:nvPr/>
        </p:nvSpPr>
        <p:spPr>
          <a:xfrm rot="20972400">
            <a:off x="11751120" y="2320200"/>
            <a:ext cx="27360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603a14"/>
                </a:solidFill>
                <a:uFill>
                  <a:solidFill>
                    <a:srgbClr val="ffffff"/>
                  </a:solidFill>
                </a:uFill>
                <a:latin typeface="Calibri"/>
                <a:ea typeface="DejaVu Sans"/>
              </a:rPr>
              <a:t>?</a:t>
            </a:r>
            <a:endParaRPr b="0" lang="en-US" sz="1800" spc="-1" strike="noStrike">
              <a:solidFill>
                <a:srgbClr val="ffffff"/>
              </a:solidFill>
              <a:uFill>
                <a:solidFill>
                  <a:srgbClr val="ffffff"/>
                </a:solidFill>
              </a:uFill>
              <a:latin typeface="Arial"/>
            </a:endParaRPr>
          </a:p>
        </p:txBody>
      </p:sp>
      <p:sp>
        <p:nvSpPr>
          <p:cNvPr id="115" name="CustomShape 8"/>
          <p:cNvSpPr/>
          <p:nvPr/>
        </p:nvSpPr>
        <p:spPr>
          <a:xfrm rot="562200">
            <a:off x="11772000" y="3447720"/>
            <a:ext cx="259920" cy="2721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603a14"/>
                </a:solidFill>
                <a:uFill>
                  <a:solidFill>
                    <a:srgbClr val="ffffff"/>
                  </a:solidFill>
                </a:uFill>
                <a:latin typeface="Calibri"/>
                <a:ea typeface="DejaVu Sans"/>
              </a:rPr>
              <a:t>?</a:t>
            </a:r>
            <a:endParaRPr b="0" lang="en-US" sz="1800" spc="-1" strike="noStrike">
              <a:solidFill>
                <a:srgbClr val="ffffff"/>
              </a:solidFill>
              <a:uFill>
                <a:solidFill>
                  <a:srgbClr val="ffffff"/>
                </a:solidFill>
              </a:uFill>
              <a:latin typeface="Arial"/>
            </a:endParaRPr>
          </a:p>
        </p:txBody>
      </p:sp>
      <p:sp>
        <p:nvSpPr>
          <p:cNvPr id="116" name="CustomShape 9"/>
          <p:cNvSpPr/>
          <p:nvPr/>
        </p:nvSpPr>
        <p:spPr>
          <a:xfrm rot="571200">
            <a:off x="11134080" y="5626440"/>
            <a:ext cx="27360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603a14"/>
                </a:solidFill>
                <a:uFill>
                  <a:solidFill>
                    <a:srgbClr val="ffffff"/>
                  </a:solidFill>
                </a:uFill>
                <a:latin typeface="Calibri"/>
                <a:ea typeface="DejaVu Sans"/>
              </a:rPr>
              <a:t>?</a:t>
            </a:r>
            <a:endParaRPr b="0" lang="en-US" sz="1800" spc="-1" strike="noStrike">
              <a:solidFill>
                <a:srgbClr val="ffffff"/>
              </a:solidFill>
              <a:uFill>
                <a:solidFill>
                  <a:srgbClr val="ffffff"/>
                </a:solidFill>
              </a:uFill>
              <a:latin typeface="Arial"/>
            </a:endParaRPr>
          </a:p>
        </p:txBody>
      </p:sp>
      <p:sp>
        <p:nvSpPr>
          <p:cNvPr id="117" name="CustomShape 10"/>
          <p:cNvSpPr/>
          <p:nvPr/>
        </p:nvSpPr>
        <p:spPr>
          <a:xfrm rot="20949600">
            <a:off x="2942280" y="3237840"/>
            <a:ext cx="4540320" cy="947520"/>
          </a:xfrm>
          <a:prstGeom prst="rect">
            <a:avLst/>
          </a:prstGeom>
          <a:noFill/>
          <a:ln>
            <a:noFill/>
          </a:ln>
        </p:spPr>
        <p:style>
          <a:lnRef idx="0"/>
          <a:fillRef idx="0"/>
          <a:effectRef idx="0"/>
          <a:fontRef idx="minor"/>
        </p:style>
        <p:txBody>
          <a:bodyPr wrap="none" lIns="0" rIns="0" tIns="0" bIns="0" anchor="ctr"/>
          <a:p>
            <a:pPr algn="ctr">
              <a:lnSpc>
                <a:spcPct val="100000"/>
              </a:lnSpc>
            </a:pPr>
            <a:r>
              <a:rPr b="1" lang="en-US" sz="6600" spc="-1" strike="noStrike">
                <a:solidFill>
                  <a:srgbClr val="f3be60"/>
                </a:solidFill>
                <a:uFill>
                  <a:solidFill>
                    <a:srgbClr val="ffffff"/>
                  </a:solidFill>
                </a:uFill>
                <a:latin typeface="Calibri"/>
                <a:ea typeface="DejaVu Sans"/>
              </a:rPr>
              <a:t>Въпроси?</a:t>
            </a:r>
            <a:endParaRPr b="0" lang="en-US" sz="1800" spc="-1" strike="noStrike">
              <a:solidFill>
                <a:srgbClr val="ffffff"/>
              </a:solidFill>
              <a:uFill>
                <a:solidFill>
                  <a:srgbClr val="ffffff"/>
                </a:solidFill>
              </a:uFill>
              <a:latin typeface="Arial"/>
            </a:endParaRPr>
          </a:p>
        </p:txBody>
      </p:sp>
      <p:pic>
        <p:nvPicPr>
          <p:cNvPr id="118" name="Picture 17" descr=""/>
          <p:cNvPicPr/>
          <p:nvPr/>
        </p:nvPicPr>
        <p:blipFill>
          <a:blip r:embed="rId3"/>
          <a:stretch/>
        </p:blipFill>
        <p:spPr>
          <a:xfrm rot="20967600">
            <a:off x="503640" y="2017440"/>
            <a:ext cx="2848680" cy="3304800"/>
          </a:xfrm>
          <a:prstGeom prst="rect">
            <a:avLst/>
          </a:prstGeom>
          <a:ln>
            <a:noFill/>
          </a:ln>
        </p:spPr>
      </p:pic>
      <p:sp>
        <p:nvSpPr>
          <p:cNvPr id="119" name="PlaceHolder 11"/>
          <p:cNvSpPr>
            <a:spLocks noGrp="1"/>
          </p:cNvSpPr>
          <p:nvPr>
            <p:ph type="title"/>
          </p:nvPr>
        </p:nvSpPr>
        <p:spPr>
          <a:xfrm>
            <a:off x="609120" y="273600"/>
            <a:ext cx="10969560" cy="1144800"/>
          </a:xfrm>
          <a:prstGeom prst="rect">
            <a:avLst/>
          </a:prstGeom>
        </p:spPr>
        <p:txBody>
          <a:bodyPr lIns="0" rIns="0" tIns="0" bIns="0" anchor="ctr"/>
          <a:p>
            <a:pPr algn="ctr"/>
            <a:r>
              <a:rPr b="0" lang="en-US" sz="4400" spc="-1" strike="noStrike">
                <a:solidFill>
                  <a:srgbClr val="ffffff"/>
                </a:solidFill>
                <a:uFill>
                  <a:solidFill>
                    <a:srgbClr val="ffffff"/>
                  </a:solidFill>
                </a:uFill>
                <a:latin typeface="Arial"/>
              </a:rPr>
              <a:t>Click to edit the title text format</a:t>
            </a:r>
            <a:endParaRPr b="0" lang="en-US" sz="4400" spc="-1" strike="noStrike">
              <a:solidFill>
                <a:srgbClr val="ffffff"/>
              </a:solidFill>
              <a:uFill>
                <a:solidFill>
                  <a:srgbClr val="ffffff"/>
                </a:solidFill>
              </a:uFill>
              <a:latin typeface="Arial"/>
            </a:endParaRPr>
          </a:p>
        </p:txBody>
      </p:sp>
      <p:sp>
        <p:nvSpPr>
          <p:cNvPr id="120" name="PlaceHolder 12"/>
          <p:cNvSpPr>
            <a:spLocks noGrp="1"/>
          </p:cNvSpPr>
          <p:nvPr>
            <p:ph type="body"/>
          </p:nvPr>
        </p:nvSpPr>
        <p:spPr>
          <a:xfrm>
            <a:off x="609120" y="1604520"/>
            <a:ext cx="10969560" cy="3977280"/>
          </a:xfrm>
          <a:prstGeom prst="rect">
            <a:avLst/>
          </a:prstGeom>
        </p:spPr>
        <p:txBody>
          <a:bodyPr lIns="0" rIns="0" tIns="0" bIns="0"/>
          <a:p>
            <a:pPr marL="432000" indent="-324000">
              <a:buClr>
                <a:srgbClr val="ffffff"/>
              </a:buClr>
              <a:buSzPct val="45000"/>
              <a:buFont typeface="Wingdings" charset="2"/>
              <a:buChar char=""/>
            </a:pPr>
            <a:r>
              <a:rPr b="0" lang="en-US" sz="3200" spc="-1" strike="noStrike">
                <a:solidFill>
                  <a:srgbClr val="ffffff"/>
                </a:solidFill>
                <a:uFill>
                  <a:solidFill>
                    <a:srgbClr val="ffffff"/>
                  </a:solidFill>
                </a:uFill>
                <a:latin typeface="Arial"/>
              </a:rPr>
              <a:t>Click to edit the outline text format</a:t>
            </a:r>
            <a:endParaRPr b="0" lang="en-US" sz="3200" spc="-1" strike="noStrike">
              <a:solidFill>
                <a:srgbClr val="ffffff"/>
              </a:solidFill>
              <a:uFill>
                <a:solidFill>
                  <a:srgbClr val="ffffff"/>
                </a:solidFill>
              </a:uFill>
              <a:latin typeface="Arial"/>
            </a:endParaRPr>
          </a:p>
          <a:p>
            <a:pPr lvl="1" marL="864000" indent="-324000">
              <a:buClr>
                <a:srgbClr val="ffffff"/>
              </a:buClr>
              <a:buSzPct val="75000"/>
              <a:buFont typeface="Symbol" charset="2"/>
              <a:buChar char=""/>
            </a:pPr>
            <a:r>
              <a:rPr b="0" lang="en-US" sz="2800" spc="-1" strike="noStrike">
                <a:solidFill>
                  <a:srgbClr val="ffffff"/>
                </a:solidFill>
                <a:uFill>
                  <a:solidFill>
                    <a:srgbClr val="ffffff"/>
                  </a:solidFill>
                </a:uFill>
                <a:latin typeface="Arial"/>
              </a:rPr>
              <a:t>Second Outline Level</a:t>
            </a:r>
            <a:endParaRPr b="0" lang="en-US" sz="2800" spc="-1" strike="noStrike">
              <a:solidFill>
                <a:srgbClr val="ffffff"/>
              </a:solidFill>
              <a:uFill>
                <a:solidFill>
                  <a:srgbClr val="ffffff"/>
                </a:solidFill>
              </a:uFill>
              <a:latin typeface="Arial"/>
            </a:endParaRPr>
          </a:p>
          <a:p>
            <a:pPr lvl="2" marL="1296000" indent="-288000">
              <a:buClr>
                <a:srgbClr val="ffffff"/>
              </a:buClr>
              <a:buSzPct val="45000"/>
              <a:buFont typeface="Wingdings" charset="2"/>
              <a:buChar char=""/>
            </a:pPr>
            <a:r>
              <a:rPr b="0" lang="en-US" sz="2400" spc="-1" strike="noStrike">
                <a:solidFill>
                  <a:srgbClr val="ffffff"/>
                </a:solidFill>
                <a:uFill>
                  <a:solidFill>
                    <a:srgbClr val="ffffff"/>
                  </a:solidFill>
                </a:uFill>
                <a:latin typeface="Arial"/>
              </a:rPr>
              <a:t>Third Outline Level</a:t>
            </a:r>
            <a:endParaRPr b="0" lang="en-US" sz="2400" spc="-1" strike="noStrike">
              <a:solidFill>
                <a:srgbClr val="ffffff"/>
              </a:solidFill>
              <a:uFill>
                <a:solidFill>
                  <a:srgbClr val="ffffff"/>
                </a:solidFill>
              </a:uFill>
              <a:latin typeface="Arial"/>
            </a:endParaRPr>
          </a:p>
          <a:p>
            <a:pPr lvl="3" marL="1728000" indent="-216000">
              <a:buClr>
                <a:srgbClr val="ffffff"/>
              </a:buClr>
              <a:buSzPct val="75000"/>
              <a:buFont typeface="Symbol" charset="2"/>
              <a:buChar char=""/>
            </a:pPr>
            <a:r>
              <a:rPr b="0" lang="en-US" sz="2000" spc="-1" strike="noStrike">
                <a:solidFill>
                  <a:srgbClr val="ffffff"/>
                </a:solidFill>
                <a:uFill>
                  <a:solidFill>
                    <a:srgbClr val="ffffff"/>
                  </a:solidFill>
                </a:uFill>
                <a:latin typeface="Arial"/>
              </a:rPr>
              <a:t>Fourth Outline Level</a:t>
            </a:r>
            <a:endParaRPr b="0" lang="en-US" sz="2000" spc="-1" strike="noStrike">
              <a:solidFill>
                <a:srgbClr val="ffffff"/>
              </a:solidFill>
              <a:uFill>
                <a:solidFill>
                  <a:srgbClr val="ffffff"/>
                </a:solidFill>
              </a:uFill>
              <a:latin typeface="Arial"/>
            </a:endParaRPr>
          </a:p>
          <a:p>
            <a:pPr lvl="4" marL="2160000" indent="-216000">
              <a:buClr>
                <a:srgbClr val="ffffff"/>
              </a:buClr>
              <a:buSzPct val="45000"/>
              <a:buFont typeface="Wingdings" charset="2"/>
              <a:buChar char=""/>
            </a:pPr>
            <a:r>
              <a:rPr b="0" lang="en-US" sz="2000" spc="-1" strike="noStrike">
                <a:solidFill>
                  <a:srgbClr val="ffffff"/>
                </a:solidFill>
                <a:uFill>
                  <a:solidFill>
                    <a:srgbClr val="ffffff"/>
                  </a:solidFill>
                </a:uFill>
                <a:latin typeface="Arial"/>
              </a:rPr>
              <a:t>Fifth Outline Level</a:t>
            </a:r>
            <a:endParaRPr b="0" lang="en-US" sz="2000" spc="-1" strike="noStrike">
              <a:solidFill>
                <a:srgbClr val="ffffff"/>
              </a:solidFill>
              <a:uFill>
                <a:solidFill>
                  <a:srgbClr val="ffffff"/>
                </a:solidFill>
              </a:uFill>
              <a:latin typeface="Arial"/>
            </a:endParaRPr>
          </a:p>
          <a:p>
            <a:pPr lvl="5" marL="2592000" indent="-216000">
              <a:buClr>
                <a:srgbClr val="ffffff"/>
              </a:buClr>
              <a:buSzPct val="45000"/>
              <a:buFont typeface="Wingdings" charset="2"/>
              <a:buChar char=""/>
            </a:pPr>
            <a:r>
              <a:rPr b="0" lang="en-US" sz="2000" spc="-1" strike="noStrike">
                <a:solidFill>
                  <a:srgbClr val="ffffff"/>
                </a:solidFill>
                <a:uFill>
                  <a:solidFill>
                    <a:srgbClr val="ffffff"/>
                  </a:solidFill>
                </a:uFill>
                <a:latin typeface="Arial"/>
              </a:rPr>
              <a:t>Sixth Outline Level</a:t>
            </a:r>
            <a:endParaRPr b="0" lang="en-US" sz="2000" spc="-1" strike="noStrike">
              <a:solidFill>
                <a:srgbClr val="ffffff"/>
              </a:solidFill>
              <a:uFill>
                <a:solidFill>
                  <a:srgbClr val="ffffff"/>
                </a:solidFill>
              </a:uFill>
              <a:latin typeface="Arial"/>
            </a:endParaRPr>
          </a:p>
          <a:p>
            <a:pPr lvl="6" marL="3024000" indent="-216000">
              <a:buClr>
                <a:srgbClr val="ffffff"/>
              </a:buClr>
              <a:buSzPct val="45000"/>
              <a:buFont typeface="Wingdings" charset="2"/>
              <a:buChar char=""/>
            </a:pPr>
            <a:r>
              <a:rPr b="0" lang="en-US" sz="2000" spc="-1" strike="noStrike">
                <a:solidFill>
                  <a:srgbClr val="ffffff"/>
                </a:solidFill>
                <a:uFill>
                  <a:solidFill>
                    <a:srgbClr val="ffffff"/>
                  </a:solidFill>
                </a:uFill>
                <a:latin typeface="Arial"/>
              </a:rPr>
              <a:t>Seventh Outline Level</a:t>
            </a:r>
            <a:endParaRPr b="0" lang="en-US" sz="2000" spc="-1" strike="noStrike">
              <a:solidFill>
                <a:srgbClr val="ffffff"/>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hyperlink" Target="https://it-kariera.mon.bg/e-learning/" TargetMode="External"/><Relationship Id="rId4" Type="http://schemas.openxmlformats.org/officeDocument/2006/relationships/image" Target="../media/image15.png"/><Relationship Id="rId5" Type="http://schemas.openxmlformats.org/officeDocument/2006/relationships/slideLayout" Target="../slideLayouts/slideLayout2.xml"/><Relationship Id="rId6"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hyperlink" Target="https://it-kariera.mon.bg/e-learning/" TargetMode="External"/><Relationship Id="rId2" Type="http://schemas.openxmlformats.org/officeDocument/2006/relationships/slideLayout" Target="../slideLayouts/slideLayout37.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hyperlink" Target="http://creativecommons.org/licenses/by-nc-sa/4.0/" TargetMode="External"/><Relationship Id="rId2" Type="http://schemas.openxmlformats.org/officeDocument/2006/relationships/hyperlink" Target="http://creativecommons.org/licenses/by-nc-sa/4.0/" TargetMode="External"/><Relationship Id="rId3" Type="http://schemas.openxmlformats.org/officeDocument/2006/relationships/hyperlink" Target="http://creativecommons.org/licenses/by-nc-sa/4.0/" TargetMode="External"/><Relationship Id="rId4" Type="http://schemas.openxmlformats.org/officeDocument/2006/relationships/image" Target="../media/image31.png"/><Relationship Id="rId5" Type="http://schemas.openxmlformats.org/officeDocument/2006/relationships/slideLayout" Target="../slideLayouts/slideLayout13.xml"/><Relationship Id="rId6"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912960" y="457200"/>
            <a:ext cx="10576440" cy="787320"/>
          </a:xfrm>
          <a:prstGeom prst="rect">
            <a:avLst/>
          </a:prstGeom>
          <a:noFill/>
          <a:ln>
            <a:noFill/>
          </a:ln>
        </p:spPr>
        <p:style>
          <a:lnRef idx="0"/>
          <a:fillRef idx="0"/>
          <a:effectRef idx="0"/>
          <a:fontRef idx="minor"/>
        </p:style>
        <p:txBody>
          <a:bodyPr lIns="0" rIns="0" tIns="0" bIns="0" anchor="ctr"/>
          <a:p>
            <a:pPr algn="r">
              <a:lnSpc>
                <a:spcPct val="100000"/>
              </a:lnSpc>
            </a:pPr>
            <a:r>
              <a:rPr b="1" lang="en-US" sz="4800" spc="-1" strike="noStrike">
                <a:solidFill>
                  <a:srgbClr val="f6d18e"/>
                </a:solidFill>
                <a:uFill>
                  <a:solidFill>
                    <a:srgbClr val="ffffff"/>
                  </a:solidFill>
                </a:uFill>
                <a:latin typeface="Calibri"/>
              </a:rPr>
              <a:t>Запознаване с емулатора</a:t>
            </a:r>
            <a:endParaRPr b="0" lang="en-US" sz="1800" spc="-1" strike="noStrike">
              <a:solidFill>
                <a:srgbClr val="ffffff"/>
              </a:solidFill>
              <a:uFill>
                <a:solidFill>
                  <a:srgbClr val="ffffff"/>
                </a:solidFill>
              </a:uFill>
              <a:latin typeface="Arial"/>
            </a:endParaRPr>
          </a:p>
        </p:txBody>
      </p:sp>
      <p:sp>
        <p:nvSpPr>
          <p:cNvPr id="161" name="CustomShape 2"/>
          <p:cNvSpPr/>
          <p:nvPr/>
        </p:nvSpPr>
        <p:spPr>
          <a:xfrm>
            <a:off x="3579840" y="1554120"/>
            <a:ext cx="7909560" cy="803160"/>
          </a:xfrm>
          <a:prstGeom prst="rect">
            <a:avLst/>
          </a:prstGeom>
          <a:noFill/>
          <a:ln>
            <a:noFill/>
          </a:ln>
        </p:spPr>
        <p:style>
          <a:lnRef idx="0"/>
          <a:fillRef idx="0"/>
          <a:effectRef idx="0"/>
          <a:fontRef idx="minor"/>
        </p:style>
        <p:txBody>
          <a:bodyPr lIns="0" rIns="0" tIns="0" bIns="0"/>
          <a:p>
            <a:pPr algn="r">
              <a:lnSpc>
                <a:spcPct val="100000"/>
              </a:lnSpc>
            </a:pPr>
            <a:r>
              <a:rPr b="0" lang="en-US" sz="4000" spc="197" strike="noStrike">
                <a:solidFill>
                  <a:srgbClr val="f0a22e"/>
                </a:solidFill>
                <a:uFill>
                  <a:solidFill>
                    <a:srgbClr val="ffffff"/>
                  </a:solidFill>
                </a:uFill>
                <a:latin typeface="Calibri"/>
              </a:rPr>
              <a:t>Електроника</a:t>
            </a:r>
            <a:endParaRPr b="0" lang="en-US" sz="1800" spc="-1" strike="noStrike">
              <a:solidFill>
                <a:srgbClr val="ffffff"/>
              </a:solidFill>
              <a:uFill>
                <a:solidFill>
                  <a:srgbClr val="ffffff"/>
                </a:solidFill>
              </a:uFill>
              <a:latin typeface="Arial"/>
            </a:endParaRPr>
          </a:p>
        </p:txBody>
      </p:sp>
      <p:pic>
        <p:nvPicPr>
          <p:cNvPr id="162" name="Picture 17" descr=""/>
          <p:cNvPicPr/>
          <p:nvPr/>
        </p:nvPicPr>
        <p:blipFill>
          <a:blip r:embed="rId1"/>
          <a:stretch/>
        </p:blipFill>
        <p:spPr>
          <a:xfrm>
            <a:off x="5804280" y="3583440"/>
            <a:ext cx="1828800" cy="2006280"/>
          </a:xfrm>
          <a:prstGeom prst="rect">
            <a:avLst/>
          </a:prstGeom>
          <a:ln>
            <a:noFill/>
          </a:ln>
        </p:spPr>
      </p:pic>
      <p:pic>
        <p:nvPicPr>
          <p:cNvPr id="163" name="Picture 4" descr=""/>
          <p:cNvPicPr/>
          <p:nvPr/>
        </p:nvPicPr>
        <p:blipFill>
          <a:blip r:embed="rId2"/>
          <a:stretch/>
        </p:blipFill>
        <p:spPr>
          <a:xfrm>
            <a:off x="760320" y="4035600"/>
            <a:ext cx="2174760" cy="760320"/>
          </a:xfrm>
          <a:prstGeom prst="rect">
            <a:avLst/>
          </a:prstGeom>
          <a:ln>
            <a:solidFill>
              <a:srgbClr val="376092"/>
            </a:solidFill>
          </a:ln>
        </p:spPr>
      </p:pic>
      <p:sp>
        <p:nvSpPr>
          <p:cNvPr id="164" name="CustomShape 3"/>
          <p:cNvSpPr/>
          <p:nvPr/>
        </p:nvSpPr>
        <p:spPr>
          <a:xfrm>
            <a:off x="775080" y="4968000"/>
            <a:ext cx="3186720" cy="422640"/>
          </a:xfrm>
          <a:prstGeom prst="rect">
            <a:avLst/>
          </a:prstGeom>
          <a:noFill/>
          <a:ln>
            <a:noFill/>
          </a:ln>
        </p:spPr>
        <p:style>
          <a:lnRef idx="0"/>
          <a:fillRef idx="0"/>
          <a:effectRef idx="0"/>
          <a:fontRef idx="minor"/>
        </p:style>
        <p:txBody>
          <a:bodyPr lIns="36000" rIns="36000" tIns="36000" bIns="36000" anchor="ctr"/>
          <a:p>
            <a:pPr>
              <a:lnSpc>
                <a:spcPct val="105000"/>
              </a:lnSpc>
            </a:pPr>
            <a:r>
              <a:rPr b="1" lang="en-US" sz="2300" spc="-1" strike="noStrike">
                <a:solidFill>
                  <a:srgbClr val="f4b36c"/>
                </a:solidFill>
                <a:uFill>
                  <a:solidFill>
                    <a:srgbClr val="ffffff"/>
                  </a:solidFill>
                </a:uFill>
                <a:latin typeface="Calibri"/>
                <a:ea typeface="DejaVu Sans"/>
              </a:rPr>
              <a:t>Учителски екип</a:t>
            </a:r>
            <a:endParaRPr b="0" lang="en-US" sz="1800" spc="-1" strike="noStrike">
              <a:solidFill>
                <a:srgbClr val="ffffff"/>
              </a:solidFill>
              <a:uFill>
                <a:solidFill>
                  <a:srgbClr val="ffffff"/>
                </a:solidFill>
              </a:uFill>
              <a:latin typeface="Arial"/>
            </a:endParaRPr>
          </a:p>
        </p:txBody>
      </p:sp>
      <p:sp>
        <p:nvSpPr>
          <p:cNvPr id="165" name="CustomShape 4"/>
          <p:cNvSpPr/>
          <p:nvPr/>
        </p:nvSpPr>
        <p:spPr>
          <a:xfrm>
            <a:off x="775080" y="5205600"/>
            <a:ext cx="3186720" cy="695880"/>
          </a:xfrm>
          <a:prstGeom prst="rect">
            <a:avLst/>
          </a:prstGeom>
          <a:noFill/>
          <a:ln>
            <a:noFill/>
          </a:ln>
        </p:spPr>
        <p:style>
          <a:lnRef idx="0"/>
          <a:fillRef idx="0"/>
          <a:effectRef idx="0"/>
          <a:fontRef idx="minor"/>
        </p:style>
        <p:txBody>
          <a:bodyPr lIns="36000" rIns="36000" tIns="36000" bIns="36000" anchor="ctr"/>
          <a:p>
            <a:pPr>
              <a:lnSpc>
                <a:spcPct val="105000"/>
              </a:lnSpc>
            </a:pPr>
            <a:r>
              <a:rPr b="1" lang="en-US" sz="2000" spc="-1" strike="noStrike">
                <a:solidFill>
                  <a:srgbClr val="f9daab"/>
                </a:solidFill>
                <a:uFill>
                  <a:solidFill>
                    <a:srgbClr val="ffffff"/>
                  </a:solidFill>
                </a:uFill>
                <a:latin typeface="Calibri"/>
                <a:ea typeface="DejaVu Sans"/>
              </a:rPr>
              <a:t>Обучение за ИТ кариера</a:t>
            </a:r>
            <a:endParaRPr b="0" lang="en-US" sz="1800" spc="-1" strike="noStrike">
              <a:solidFill>
                <a:srgbClr val="ffffff"/>
              </a:solidFill>
              <a:uFill>
                <a:solidFill>
                  <a:srgbClr val="ffffff"/>
                </a:solidFill>
              </a:uFill>
              <a:latin typeface="Arial"/>
            </a:endParaRPr>
          </a:p>
        </p:txBody>
      </p:sp>
      <p:sp>
        <p:nvSpPr>
          <p:cNvPr id="166" name="CustomShape 5"/>
          <p:cNvSpPr/>
          <p:nvPr/>
        </p:nvSpPr>
        <p:spPr>
          <a:xfrm>
            <a:off x="775080" y="5705280"/>
            <a:ext cx="3809160" cy="346680"/>
          </a:xfrm>
          <a:prstGeom prst="rect">
            <a:avLst/>
          </a:prstGeom>
          <a:noFill/>
          <a:ln>
            <a:noFill/>
          </a:ln>
        </p:spPr>
        <p:style>
          <a:lnRef idx="0"/>
          <a:fillRef idx="0"/>
          <a:effectRef idx="0"/>
          <a:fontRef idx="minor"/>
        </p:style>
        <p:txBody>
          <a:bodyPr lIns="36000" rIns="36000" tIns="36000" bIns="36000" anchor="ctr"/>
          <a:p>
            <a:pPr>
              <a:lnSpc>
                <a:spcPct val="105000"/>
              </a:lnSpc>
            </a:pPr>
            <a:r>
              <a:rPr b="1" lang="en-US" sz="1800" spc="-1" strike="noStrike" u="sng">
                <a:solidFill>
                  <a:srgbClr val="0000ff"/>
                </a:solidFill>
                <a:uFill>
                  <a:solidFill>
                    <a:srgbClr val="ffffff"/>
                  </a:solidFill>
                </a:uFill>
                <a:latin typeface="Calibri"/>
                <a:ea typeface="DejaVu Sans"/>
                <a:hlinkClick r:id="rId3"/>
              </a:rPr>
              <a:t>https://it-kariera.mon.bg/e-learning/</a:t>
            </a:r>
            <a:endParaRPr b="0" lang="en-US" sz="1800" spc="-1" strike="noStrike">
              <a:solidFill>
                <a:srgbClr val="ffffff"/>
              </a:solidFill>
              <a:uFill>
                <a:solidFill>
                  <a:srgbClr val="ffffff"/>
                </a:solidFill>
              </a:uFill>
              <a:latin typeface="Arial"/>
            </a:endParaRPr>
          </a:p>
        </p:txBody>
      </p:sp>
      <p:pic>
        <p:nvPicPr>
          <p:cNvPr id="167" name="" descr=""/>
          <p:cNvPicPr/>
          <p:nvPr/>
        </p:nvPicPr>
        <p:blipFill>
          <a:blip r:embed="rId4"/>
          <a:stretch/>
        </p:blipFill>
        <p:spPr>
          <a:xfrm>
            <a:off x="8669880" y="4141800"/>
            <a:ext cx="2028240" cy="704160"/>
          </a:xfrm>
          <a:prstGeom prst="rect">
            <a:avLst/>
          </a:prstGeom>
          <a:ln>
            <a:noFill/>
          </a:ln>
        </p:spPr>
      </p:pic>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4" name="" descr=""/>
          <p:cNvPicPr/>
          <p:nvPr/>
        </p:nvPicPr>
        <p:blipFill>
          <a:blip r:embed="rId1"/>
          <a:stretch/>
        </p:blipFill>
        <p:spPr>
          <a:xfrm>
            <a:off x="984600" y="1280160"/>
            <a:ext cx="10079640" cy="5551560"/>
          </a:xfrm>
          <a:prstGeom prst="rect">
            <a:avLst/>
          </a:prstGeom>
          <a:ln>
            <a:noFill/>
          </a:ln>
        </p:spPr>
      </p:pic>
      <p:sp>
        <p:nvSpPr>
          <p:cNvPr id="205" name="TextShape 1"/>
          <p:cNvSpPr txBox="1"/>
          <p:nvPr/>
        </p:nvSpPr>
        <p:spPr>
          <a:xfrm>
            <a:off x="0" y="671760"/>
            <a:ext cx="10080000" cy="516960"/>
          </a:xfrm>
          <a:prstGeom prst="rect">
            <a:avLst/>
          </a:prstGeom>
          <a:noFill/>
          <a:ln>
            <a:noFill/>
          </a:ln>
        </p:spPr>
        <p:txBody>
          <a:bodyPr lIns="0" rIns="0" tIns="0" bIns="0"/>
          <a:p>
            <a:pPr marL="432000" indent="-324000">
              <a:buClr>
                <a:srgbClr val="ffffff"/>
              </a:buClr>
              <a:buSzPct val="45000"/>
              <a:buFont typeface="Wingdings" charset="2"/>
              <a:buChar char=""/>
            </a:pPr>
            <a:r>
              <a:rPr b="0" lang="en-US" sz="1500" spc="-1" strike="noStrike">
                <a:solidFill>
                  <a:srgbClr val="ffffff"/>
                </a:solidFill>
                <a:uFill>
                  <a:solidFill>
                    <a:srgbClr val="ffffff"/>
                  </a:solidFill>
                </a:uFill>
                <a:latin typeface="Arial"/>
              </a:rPr>
              <a:t>От падащото меню изберете Log Out.</a:t>
            </a:r>
            <a:endParaRPr b="0" lang="en-US"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US" sz="1500" spc="-1" strike="noStrike">
                <a:solidFill>
                  <a:srgbClr val="ffffff"/>
                </a:solidFill>
                <a:uFill>
                  <a:solidFill>
                    <a:srgbClr val="ffffff"/>
                  </a:solidFill>
                </a:uFill>
                <a:latin typeface="Arial"/>
              </a:rPr>
              <a:t> </a:t>
            </a:r>
            <a:endParaRPr b="0" lang="en-US"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US" sz="1500" spc="-1" strike="noStrike">
                <a:solidFill>
                  <a:srgbClr val="ffffff"/>
                </a:solidFill>
                <a:uFill>
                  <a:solidFill>
                    <a:srgbClr val="ffffff"/>
                  </a:solidFill>
                </a:uFill>
                <a:latin typeface="Arial"/>
              </a:rPr>
              <a:t> </a:t>
            </a:r>
            <a:endParaRPr b="0" lang="en-US"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US" sz="1500" spc="-1" strike="noStrike">
                <a:solidFill>
                  <a:srgbClr val="ffffff"/>
                </a:solidFill>
                <a:uFill>
                  <a:solidFill>
                    <a:srgbClr val="ffffff"/>
                  </a:solidFill>
                </a:uFill>
                <a:latin typeface="Arial"/>
              </a:rPr>
              <a:t> </a:t>
            </a:r>
            <a:endParaRPr b="0" lang="en-US" sz="3200" spc="-1" strike="noStrike">
              <a:solidFill>
                <a:srgbClr val="ffffff"/>
              </a:solidFill>
              <a:uFill>
                <a:solidFill>
                  <a:srgbClr val="ffffff"/>
                </a:solidFill>
              </a:uFill>
              <a:latin typeface="Arial"/>
            </a:endParaRPr>
          </a:p>
        </p:txBody>
      </p:sp>
      <p:sp>
        <p:nvSpPr>
          <p:cNvPr id="206" name="Line 2"/>
          <p:cNvSpPr/>
          <p:nvPr/>
        </p:nvSpPr>
        <p:spPr>
          <a:xfrm flipV="1">
            <a:off x="8880120" y="3499920"/>
            <a:ext cx="995400" cy="706320"/>
          </a:xfrm>
          <a:prstGeom prst="line">
            <a:avLst/>
          </a:prstGeom>
          <a:ln w="57240">
            <a:solidFill>
              <a:srgbClr val="ff3333"/>
            </a:solidFill>
            <a:round/>
            <a:tailEnd len="med" type="triangle" w="med"/>
          </a:ln>
        </p:spPr>
        <p:style>
          <a:lnRef idx="0"/>
          <a:fillRef idx="0"/>
          <a:effectRef idx="0"/>
          <a:fontRef idx="minor"/>
        </p:style>
      </p:sp>
      <p:sp>
        <p:nvSpPr>
          <p:cNvPr id="207" name="CustomShape 3"/>
          <p:cNvSpPr/>
          <p:nvPr/>
        </p:nvSpPr>
        <p:spPr>
          <a:xfrm>
            <a:off x="0" y="85320"/>
            <a:ext cx="11295000" cy="371880"/>
          </a:xfrm>
          <a:prstGeom prst="rect">
            <a:avLst/>
          </a:prstGeom>
          <a:noFill/>
          <a:ln>
            <a:noFill/>
          </a:ln>
        </p:spPr>
        <p:style>
          <a:lnRef idx="0"/>
          <a:fillRef idx="0"/>
          <a:effectRef idx="0"/>
          <a:fontRef idx="minor"/>
        </p:style>
        <p:txBody>
          <a:bodyPr lIns="108000" rIns="108000" tIns="36000" bIns="36000" anchor="ctr"/>
          <a:p>
            <a:pPr>
              <a:lnSpc>
                <a:spcPct val="100000"/>
              </a:lnSpc>
            </a:pPr>
            <a:r>
              <a:rPr b="1" lang="en-US" sz="4000" spc="-1" strike="noStrike">
                <a:solidFill>
                  <a:srgbClr val="f3be60"/>
                </a:solidFill>
                <a:uFill>
                  <a:solidFill>
                    <a:srgbClr val="ffffff"/>
                  </a:solidFill>
                </a:uFill>
                <a:latin typeface="Calibri"/>
              </a:rPr>
              <a:t>Регистрация</a:t>
            </a:r>
            <a:endParaRPr b="0" lang="en-US" sz="1800" spc="-1" strike="noStrike">
              <a:solidFill>
                <a:srgbClr val="ffffff"/>
              </a:solidFill>
              <a:uFill>
                <a:solidFill>
                  <a:srgbClr val="ffffff"/>
                </a:solidFill>
              </a:uFill>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0" y="671760"/>
            <a:ext cx="10080000" cy="516960"/>
          </a:xfrm>
          <a:prstGeom prst="rect">
            <a:avLst/>
          </a:prstGeom>
          <a:noFill/>
          <a:ln>
            <a:noFill/>
          </a:ln>
        </p:spPr>
        <p:txBody>
          <a:bodyPr lIns="0" rIns="0" tIns="0" bIns="0"/>
          <a:p>
            <a:pPr marL="432000" indent="-324000">
              <a:buClr>
                <a:srgbClr val="ffffff"/>
              </a:buClr>
              <a:buSzPct val="45000"/>
              <a:buFont typeface="Wingdings" charset="2"/>
              <a:buChar char=""/>
            </a:pPr>
            <a:r>
              <a:rPr b="0" lang="en-US" sz="1500" spc="-1" strike="noStrike">
                <a:solidFill>
                  <a:srgbClr val="ffffff"/>
                </a:solidFill>
                <a:uFill>
                  <a:solidFill>
                    <a:srgbClr val="ffffff"/>
                  </a:solidFill>
                </a:uFill>
                <a:latin typeface="Arial"/>
              </a:rPr>
              <a:t>Нужно е да верифицирате акаунта си, използвайки електронната си поща.</a:t>
            </a:r>
            <a:endParaRPr b="0" lang="en-US"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US" sz="1500" spc="-1" strike="noStrike">
                <a:solidFill>
                  <a:srgbClr val="ffffff"/>
                </a:solidFill>
                <a:uFill>
                  <a:solidFill>
                    <a:srgbClr val="ffffff"/>
                  </a:solidFill>
                </a:uFill>
                <a:latin typeface="Arial"/>
              </a:rPr>
              <a:t> </a:t>
            </a:r>
            <a:endParaRPr b="0" lang="en-US"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US" sz="1500" spc="-1" strike="noStrike">
                <a:solidFill>
                  <a:srgbClr val="ffffff"/>
                </a:solidFill>
                <a:uFill>
                  <a:solidFill>
                    <a:srgbClr val="ffffff"/>
                  </a:solidFill>
                </a:uFill>
                <a:latin typeface="Arial"/>
              </a:rPr>
              <a:t> </a:t>
            </a:r>
            <a:endParaRPr b="0" lang="en-US"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US" sz="1500" spc="-1" strike="noStrike">
                <a:solidFill>
                  <a:srgbClr val="ffffff"/>
                </a:solidFill>
                <a:uFill>
                  <a:solidFill>
                    <a:srgbClr val="ffffff"/>
                  </a:solidFill>
                </a:uFill>
                <a:latin typeface="Arial"/>
              </a:rPr>
              <a:t> </a:t>
            </a:r>
            <a:endParaRPr b="0" lang="en-US" sz="3200" spc="-1" strike="noStrike">
              <a:solidFill>
                <a:srgbClr val="ffffff"/>
              </a:solidFill>
              <a:uFill>
                <a:solidFill>
                  <a:srgbClr val="ffffff"/>
                </a:solidFill>
              </a:uFill>
              <a:latin typeface="Arial"/>
            </a:endParaRPr>
          </a:p>
        </p:txBody>
      </p:sp>
      <p:pic>
        <p:nvPicPr>
          <p:cNvPr id="209" name="" descr=""/>
          <p:cNvPicPr/>
          <p:nvPr/>
        </p:nvPicPr>
        <p:blipFill>
          <a:blip r:embed="rId1"/>
          <a:stretch/>
        </p:blipFill>
        <p:spPr>
          <a:xfrm>
            <a:off x="1804320" y="1845720"/>
            <a:ext cx="6333840" cy="4581000"/>
          </a:xfrm>
          <a:prstGeom prst="rect">
            <a:avLst/>
          </a:prstGeom>
          <a:ln>
            <a:noFill/>
          </a:ln>
        </p:spPr>
      </p:pic>
      <p:sp>
        <p:nvSpPr>
          <p:cNvPr id="210" name="CustomShape 2"/>
          <p:cNvSpPr/>
          <p:nvPr/>
        </p:nvSpPr>
        <p:spPr>
          <a:xfrm>
            <a:off x="43560" y="85320"/>
            <a:ext cx="11295000" cy="371880"/>
          </a:xfrm>
          <a:prstGeom prst="rect">
            <a:avLst/>
          </a:prstGeom>
          <a:noFill/>
          <a:ln>
            <a:noFill/>
          </a:ln>
        </p:spPr>
        <p:style>
          <a:lnRef idx="0"/>
          <a:fillRef idx="0"/>
          <a:effectRef idx="0"/>
          <a:fontRef idx="minor"/>
        </p:style>
        <p:txBody>
          <a:bodyPr lIns="108000" rIns="108000" tIns="36000" bIns="36000" anchor="ctr"/>
          <a:p>
            <a:pPr>
              <a:lnSpc>
                <a:spcPct val="100000"/>
              </a:lnSpc>
            </a:pPr>
            <a:r>
              <a:rPr b="1" lang="en-US" sz="4000" spc="-1" strike="noStrike">
                <a:solidFill>
                  <a:srgbClr val="f3be60"/>
                </a:solidFill>
                <a:uFill>
                  <a:solidFill>
                    <a:srgbClr val="ffffff"/>
                  </a:solidFill>
                </a:uFill>
                <a:latin typeface="Calibri"/>
              </a:rPr>
              <a:t>Регистрация</a:t>
            </a:r>
            <a:endParaRPr b="0" lang="en-US" sz="1800" spc="-1" strike="noStrike">
              <a:solidFill>
                <a:srgbClr val="ffffff"/>
              </a:solidFill>
              <a:uFill>
                <a:solidFill>
                  <a:srgbClr val="ffffff"/>
                </a:solidFill>
              </a:uFill>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0" y="671760"/>
            <a:ext cx="10080000" cy="516960"/>
          </a:xfrm>
          <a:prstGeom prst="rect">
            <a:avLst/>
          </a:prstGeom>
          <a:noFill/>
          <a:ln>
            <a:noFill/>
          </a:ln>
        </p:spPr>
        <p:txBody>
          <a:bodyPr lIns="0" rIns="0" tIns="0" bIns="0"/>
          <a:p>
            <a:pPr marL="432000" indent="-324000">
              <a:buClr>
                <a:srgbClr val="ffffff"/>
              </a:buClr>
              <a:buSzPct val="45000"/>
              <a:buFont typeface="Wingdings" charset="2"/>
              <a:buChar char=""/>
            </a:pPr>
            <a:r>
              <a:rPr b="0" lang="en-US" sz="1500" spc="-1" strike="noStrike">
                <a:solidFill>
                  <a:srgbClr val="ffffff"/>
                </a:solidFill>
                <a:uFill>
                  <a:solidFill>
                    <a:srgbClr val="ffffff"/>
                  </a:solidFill>
                </a:uFill>
                <a:latin typeface="Arial"/>
              </a:rPr>
              <a:t>За целта – въведете данните, за току-що създадения акаунт.</a:t>
            </a:r>
            <a:endParaRPr b="0" lang="en-US"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US" sz="1500" spc="-1" strike="noStrike">
                <a:solidFill>
                  <a:srgbClr val="ffffff"/>
                </a:solidFill>
                <a:uFill>
                  <a:solidFill>
                    <a:srgbClr val="ffffff"/>
                  </a:solidFill>
                </a:uFill>
                <a:latin typeface="Arial"/>
              </a:rPr>
              <a:t> </a:t>
            </a:r>
            <a:endParaRPr b="0" lang="en-US"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US" sz="1500" spc="-1" strike="noStrike">
                <a:solidFill>
                  <a:srgbClr val="ffffff"/>
                </a:solidFill>
                <a:uFill>
                  <a:solidFill>
                    <a:srgbClr val="ffffff"/>
                  </a:solidFill>
                </a:uFill>
                <a:latin typeface="Arial"/>
              </a:rPr>
              <a:t> </a:t>
            </a:r>
            <a:endParaRPr b="0" lang="en-US"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US" sz="1500" spc="-1" strike="noStrike">
                <a:solidFill>
                  <a:srgbClr val="ffffff"/>
                </a:solidFill>
                <a:uFill>
                  <a:solidFill>
                    <a:srgbClr val="ffffff"/>
                  </a:solidFill>
                </a:uFill>
                <a:latin typeface="Arial"/>
              </a:rPr>
              <a:t> </a:t>
            </a:r>
            <a:endParaRPr b="0" lang="en-US" sz="3200" spc="-1" strike="noStrike">
              <a:solidFill>
                <a:srgbClr val="ffffff"/>
              </a:solidFill>
              <a:uFill>
                <a:solidFill>
                  <a:srgbClr val="ffffff"/>
                </a:solidFill>
              </a:uFill>
              <a:latin typeface="Arial"/>
            </a:endParaRPr>
          </a:p>
        </p:txBody>
      </p:sp>
      <p:pic>
        <p:nvPicPr>
          <p:cNvPr id="212" name="" descr=""/>
          <p:cNvPicPr/>
          <p:nvPr/>
        </p:nvPicPr>
        <p:blipFill>
          <a:blip r:embed="rId1"/>
          <a:stretch/>
        </p:blipFill>
        <p:spPr>
          <a:xfrm>
            <a:off x="822960" y="1414800"/>
            <a:ext cx="10079640" cy="5168880"/>
          </a:xfrm>
          <a:prstGeom prst="rect">
            <a:avLst/>
          </a:prstGeom>
          <a:ln>
            <a:noFill/>
          </a:ln>
        </p:spPr>
      </p:pic>
      <p:sp>
        <p:nvSpPr>
          <p:cNvPr id="213" name="CustomShape 2"/>
          <p:cNvSpPr/>
          <p:nvPr/>
        </p:nvSpPr>
        <p:spPr>
          <a:xfrm>
            <a:off x="188640" y="167400"/>
            <a:ext cx="11295000" cy="371880"/>
          </a:xfrm>
          <a:prstGeom prst="rect">
            <a:avLst/>
          </a:prstGeom>
          <a:noFill/>
          <a:ln>
            <a:noFill/>
          </a:ln>
        </p:spPr>
        <p:style>
          <a:lnRef idx="0"/>
          <a:fillRef idx="0"/>
          <a:effectRef idx="0"/>
          <a:fontRef idx="minor"/>
        </p:style>
        <p:txBody>
          <a:bodyPr lIns="108000" rIns="108000" tIns="36000" bIns="36000" anchor="ctr"/>
          <a:p>
            <a:pPr>
              <a:lnSpc>
                <a:spcPct val="100000"/>
              </a:lnSpc>
            </a:pPr>
            <a:r>
              <a:rPr b="1" lang="en-US" sz="4000" spc="-1" strike="noStrike">
                <a:solidFill>
                  <a:srgbClr val="f3be60"/>
                </a:solidFill>
                <a:uFill>
                  <a:solidFill>
                    <a:srgbClr val="ffffff"/>
                  </a:solidFill>
                </a:uFill>
                <a:latin typeface="Calibri"/>
              </a:rPr>
              <a:t>Влизане в акаунта</a:t>
            </a:r>
            <a:endParaRPr b="0" lang="en-US" sz="1800" spc="-1" strike="noStrike">
              <a:solidFill>
                <a:srgbClr val="ffffff"/>
              </a:solidFill>
              <a:uFill>
                <a:solidFill>
                  <a:srgbClr val="ffffff"/>
                </a:solidFill>
              </a:uFill>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4" name="" descr=""/>
          <p:cNvPicPr/>
          <p:nvPr/>
        </p:nvPicPr>
        <p:blipFill>
          <a:blip r:embed="rId1"/>
          <a:stretch/>
        </p:blipFill>
        <p:spPr>
          <a:xfrm>
            <a:off x="1258920" y="920160"/>
            <a:ext cx="10079640" cy="5754960"/>
          </a:xfrm>
          <a:prstGeom prst="rect">
            <a:avLst/>
          </a:prstGeom>
          <a:ln>
            <a:noFill/>
          </a:ln>
        </p:spPr>
      </p:pic>
      <p:sp>
        <p:nvSpPr>
          <p:cNvPr id="215" name="CustomShape 1"/>
          <p:cNvSpPr/>
          <p:nvPr/>
        </p:nvSpPr>
        <p:spPr>
          <a:xfrm>
            <a:off x="188640" y="0"/>
            <a:ext cx="11295000" cy="602640"/>
          </a:xfrm>
          <a:prstGeom prst="rect">
            <a:avLst/>
          </a:prstGeom>
          <a:noFill/>
          <a:ln>
            <a:noFill/>
          </a:ln>
        </p:spPr>
        <p:style>
          <a:lnRef idx="0"/>
          <a:fillRef idx="0"/>
          <a:effectRef idx="0"/>
          <a:fontRef idx="minor"/>
        </p:style>
        <p:txBody>
          <a:bodyPr lIns="108000" rIns="108000" tIns="36000" bIns="36000" anchor="ctr"/>
          <a:p>
            <a:pPr>
              <a:lnSpc>
                <a:spcPct val="100000"/>
              </a:lnSpc>
            </a:pPr>
            <a:r>
              <a:rPr b="1" lang="en-US" sz="4000" spc="-1" strike="noStrike">
                <a:solidFill>
                  <a:srgbClr val="f3be60"/>
                </a:solidFill>
                <a:uFill>
                  <a:solidFill>
                    <a:srgbClr val="ffffff"/>
                  </a:solidFill>
                </a:uFill>
                <a:latin typeface="Calibri"/>
              </a:rPr>
              <a:t>Влизане в акаунта</a:t>
            </a:r>
            <a:endParaRPr b="0" lang="en-US" sz="1800" spc="-1" strike="noStrike">
              <a:solidFill>
                <a:srgbClr val="ffffff"/>
              </a:solidFill>
              <a:uFill>
                <a:solidFill>
                  <a:srgbClr val="ffffff"/>
                </a:solidFill>
              </a:uFill>
              <a:latin typeface="Arial"/>
            </a:endParaRPr>
          </a:p>
        </p:txBody>
      </p:sp>
      <p:sp>
        <p:nvSpPr>
          <p:cNvPr id="216" name="TextShape 2"/>
          <p:cNvSpPr txBox="1"/>
          <p:nvPr/>
        </p:nvSpPr>
        <p:spPr>
          <a:xfrm>
            <a:off x="0" y="671760"/>
            <a:ext cx="10080000" cy="516960"/>
          </a:xfrm>
          <a:prstGeom prst="rect">
            <a:avLst/>
          </a:prstGeom>
          <a:noFill/>
          <a:ln>
            <a:noFill/>
          </a:ln>
        </p:spPr>
        <p:txBody>
          <a:bodyPr lIns="0" rIns="0" tIns="0" bIns="0"/>
          <a:p>
            <a:pPr marL="432000" indent="-324000">
              <a:buClr>
                <a:srgbClr val="ffffff"/>
              </a:buClr>
              <a:buSzPct val="45000"/>
              <a:buFont typeface="Wingdings" charset="2"/>
              <a:buChar char=""/>
            </a:pPr>
            <a:r>
              <a:rPr b="0" lang="en-US" sz="1500" spc="-1" strike="noStrike">
                <a:solidFill>
                  <a:srgbClr val="ffffff"/>
                </a:solidFill>
                <a:uFill>
                  <a:solidFill>
                    <a:srgbClr val="ffffff"/>
                  </a:solidFill>
                </a:uFill>
                <a:latin typeface="Arial"/>
              </a:rPr>
              <a:t>След като успешно сте влезнали в акаунта си, натиснете бутона Circuits</a:t>
            </a:r>
            <a:endParaRPr b="0" lang="en-US"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US" sz="1500" spc="-1" strike="noStrike">
                <a:solidFill>
                  <a:srgbClr val="ffffff"/>
                </a:solidFill>
                <a:uFill>
                  <a:solidFill>
                    <a:srgbClr val="ffffff"/>
                  </a:solidFill>
                </a:uFill>
                <a:latin typeface="Arial"/>
              </a:rPr>
              <a:t> </a:t>
            </a:r>
            <a:endParaRPr b="0" lang="en-US"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US" sz="1500" spc="-1" strike="noStrike">
                <a:solidFill>
                  <a:srgbClr val="ffffff"/>
                </a:solidFill>
                <a:uFill>
                  <a:solidFill>
                    <a:srgbClr val="ffffff"/>
                  </a:solidFill>
                </a:uFill>
                <a:latin typeface="Arial"/>
              </a:rPr>
              <a:t> </a:t>
            </a:r>
            <a:endParaRPr b="0" lang="en-US"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US" sz="1500" spc="-1" strike="noStrike">
                <a:solidFill>
                  <a:srgbClr val="ffffff"/>
                </a:solidFill>
                <a:uFill>
                  <a:solidFill>
                    <a:srgbClr val="ffffff"/>
                  </a:solidFill>
                </a:uFill>
                <a:latin typeface="Arial"/>
              </a:rPr>
              <a:t> </a:t>
            </a:r>
            <a:endParaRPr b="0" lang="en-US" sz="3200" spc="-1" strike="noStrike">
              <a:solidFill>
                <a:srgbClr val="ffffff"/>
              </a:solidFill>
              <a:uFill>
                <a:solidFill>
                  <a:srgbClr val="ffffff"/>
                </a:solidFill>
              </a:uFill>
              <a:latin typeface="Arial"/>
            </a:endParaRPr>
          </a:p>
        </p:txBody>
      </p:sp>
      <p:sp>
        <p:nvSpPr>
          <p:cNvPr id="217" name="Line 3"/>
          <p:cNvSpPr/>
          <p:nvPr/>
        </p:nvSpPr>
        <p:spPr>
          <a:xfrm flipH="1" flipV="1">
            <a:off x="1930680" y="3383280"/>
            <a:ext cx="995400" cy="706320"/>
          </a:xfrm>
          <a:prstGeom prst="line">
            <a:avLst/>
          </a:prstGeom>
          <a:ln w="57240">
            <a:solidFill>
              <a:srgbClr val="ff3333"/>
            </a:solidFill>
            <a:round/>
            <a:tailEnd len="med" type="triangle" w="med"/>
          </a:ln>
        </p:spPr>
        <p:style>
          <a:lnRef idx="0"/>
          <a:fillRef idx="0"/>
          <a:effectRef idx="0"/>
          <a:fontRef idx="minor"/>
        </p:style>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8" name="" descr=""/>
          <p:cNvPicPr/>
          <p:nvPr/>
        </p:nvPicPr>
        <p:blipFill>
          <a:blip r:embed="rId1"/>
          <a:stretch/>
        </p:blipFill>
        <p:spPr>
          <a:xfrm>
            <a:off x="1463040" y="1528200"/>
            <a:ext cx="9326880" cy="5338440"/>
          </a:xfrm>
          <a:prstGeom prst="rect">
            <a:avLst/>
          </a:prstGeom>
          <a:ln>
            <a:noFill/>
          </a:ln>
        </p:spPr>
      </p:pic>
      <p:sp>
        <p:nvSpPr>
          <p:cNvPr id="219" name="TextShape 1"/>
          <p:cNvSpPr txBox="1"/>
          <p:nvPr/>
        </p:nvSpPr>
        <p:spPr>
          <a:xfrm>
            <a:off x="0" y="671760"/>
            <a:ext cx="10080000" cy="974160"/>
          </a:xfrm>
          <a:prstGeom prst="rect">
            <a:avLst/>
          </a:prstGeom>
          <a:noFill/>
          <a:ln>
            <a:noFill/>
          </a:ln>
        </p:spPr>
        <p:txBody>
          <a:bodyPr lIns="0" rIns="0" tIns="0" bIns="0"/>
          <a:p>
            <a:pPr marL="432000" indent="-324000">
              <a:buClr>
                <a:srgbClr val="ffffff"/>
              </a:buClr>
              <a:buSzPct val="45000"/>
              <a:buFont typeface="Wingdings" charset="2"/>
              <a:buChar char=""/>
            </a:pPr>
            <a:r>
              <a:rPr b="0" lang="en-US" sz="1500" spc="-1" strike="noStrike">
                <a:solidFill>
                  <a:srgbClr val="ffffff"/>
                </a:solidFill>
                <a:uFill>
                  <a:solidFill>
                    <a:srgbClr val="ffffff"/>
                  </a:solidFill>
                </a:uFill>
                <a:latin typeface="Arial"/>
              </a:rPr>
              <a:t>Това е началният eкран на емулатора.</a:t>
            </a:r>
            <a:endParaRPr b="0" lang="en-US"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US" sz="1500" spc="-1" strike="noStrike">
                <a:solidFill>
                  <a:srgbClr val="ffffff"/>
                </a:solidFill>
                <a:uFill>
                  <a:solidFill>
                    <a:srgbClr val="ffffff"/>
                  </a:solidFill>
                </a:uFill>
                <a:latin typeface="Arial"/>
              </a:rPr>
              <a:t>Създадените схеми и промените по тях, автоматично се запазват воблака.</a:t>
            </a:r>
            <a:endParaRPr b="0" lang="en-US"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US" sz="1500" spc="-1" strike="noStrike">
                <a:solidFill>
                  <a:srgbClr val="ffffff"/>
                </a:solidFill>
                <a:uFill>
                  <a:solidFill>
                    <a:srgbClr val="ffffff"/>
                  </a:solidFill>
                </a:uFill>
                <a:latin typeface="Arial"/>
              </a:rPr>
              <a:t>За създаване на нова схема, натиснете зеления бутон Create new Circuit</a:t>
            </a:r>
            <a:endParaRPr b="0" lang="en-US"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US" sz="1500" spc="-1" strike="noStrike">
                <a:solidFill>
                  <a:srgbClr val="ffffff"/>
                </a:solidFill>
                <a:uFill>
                  <a:solidFill>
                    <a:srgbClr val="ffffff"/>
                  </a:solidFill>
                </a:uFill>
                <a:latin typeface="Arial"/>
              </a:rPr>
              <a:t> </a:t>
            </a:r>
            <a:endParaRPr b="0" lang="en-US"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US" sz="1500" spc="-1" strike="noStrike">
                <a:solidFill>
                  <a:srgbClr val="ffffff"/>
                </a:solidFill>
                <a:uFill>
                  <a:solidFill>
                    <a:srgbClr val="ffffff"/>
                  </a:solidFill>
                </a:uFill>
                <a:latin typeface="Arial"/>
              </a:rPr>
              <a:t> </a:t>
            </a:r>
            <a:endParaRPr b="0" lang="en-US"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US" sz="1500" spc="-1" strike="noStrike">
                <a:solidFill>
                  <a:srgbClr val="ffffff"/>
                </a:solidFill>
                <a:uFill>
                  <a:solidFill>
                    <a:srgbClr val="ffffff"/>
                  </a:solidFill>
                </a:uFill>
                <a:latin typeface="Arial"/>
              </a:rPr>
              <a:t> </a:t>
            </a:r>
            <a:endParaRPr b="0" lang="en-US" sz="3200" spc="-1" strike="noStrike">
              <a:solidFill>
                <a:srgbClr val="ffffff"/>
              </a:solidFill>
              <a:uFill>
                <a:solidFill>
                  <a:srgbClr val="ffffff"/>
                </a:solidFill>
              </a:uFill>
              <a:latin typeface="Arial"/>
            </a:endParaRPr>
          </a:p>
        </p:txBody>
      </p:sp>
      <p:sp>
        <p:nvSpPr>
          <p:cNvPr id="220" name="CustomShape 2"/>
          <p:cNvSpPr/>
          <p:nvPr/>
        </p:nvSpPr>
        <p:spPr>
          <a:xfrm>
            <a:off x="188640" y="5760"/>
            <a:ext cx="11295000" cy="602640"/>
          </a:xfrm>
          <a:prstGeom prst="rect">
            <a:avLst/>
          </a:prstGeom>
          <a:noFill/>
          <a:ln>
            <a:noFill/>
          </a:ln>
        </p:spPr>
        <p:style>
          <a:lnRef idx="0"/>
          <a:fillRef idx="0"/>
          <a:effectRef idx="0"/>
          <a:fontRef idx="minor"/>
        </p:style>
        <p:txBody>
          <a:bodyPr lIns="108000" rIns="108000" tIns="36000" bIns="36000" anchor="ctr"/>
          <a:p>
            <a:pPr>
              <a:lnSpc>
                <a:spcPct val="100000"/>
              </a:lnSpc>
            </a:pPr>
            <a:r>
              <a:rPr b="1" lang="en-US" sz="4000" spc="-1" strike="noStrike">
                <a:solidFill>
                  <a:srgbClr val="f3be60"/>
                </a:solidFill>
                <a:uFill>
                  <a:solidFill>
                    <a:srgbClr val="ffffff"/>
                  </a:solidFill>
                </a:uFill>
                <a:latin typeface="Calibri"/>
              </a:rPr>
              <a:t>Начален екран</a:t>
            </a:r>
            <a:endParaRPr b="0" lang="en-US" sz="1800" spc="-1" strike="noStrike">
              <a:solidFill>
                <a:srgbClr val="ffffff"/>
              </a:solidFill>
              <a:uFill>
                <a:solidFill>
                  <a:srgbClr val="ffffff"/>
                </a:solidFill>
              </a:uFill>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1" name="" descr=""/>
          <p:cNvPicPr/>
          <p:nvPr/>
        </p:nvPicPr>
        <p:blipFill>
          <a:blip r:embed="rId1"/>
          <a:stretch/>
        </p:blipFill>
        <p:spPr>
          <a:xfrm>
            <a:off x="1097280" y="3600"/>
            <a:ext cx="10079640" cy="6762960"/>
          </a:xfrm>
          <a:prstGeom prst="rect">
            <a:avLst/>
          </a:prstGeom>
          <a:ln>
            <a:noFill/>
          </a:ln>
        </p:spPr>
      </p:pic>
      <p:sp>
        <p:nvSpPr>
          <p:cNvPr id="222" name="Line 1"/>
          <p:cNvSpPr/>
          <p:nvPr/>
        </p:nvSpPr>
        <p:spPr>
          <a:xfrm flipH="1">
            <a:off x="2468880" y="182880"/>
            <a:ext cx="1463040" cy="0"/>
          </a:xfrm>
          <a:prstGeom prst="line">
            <a:avLst/>
          </a:prstGeom>
          <a:ln>
            <a:solidFill>
              <a:srgbClr val="ff0066"/>
            </a:solidFill>
            <a:tailEnd len="med" type="triangle" w="med"/>
          </a:ln>
        </p:spPr>
        <p:style>
          <a:lnRef idx="0"/>
          <a:fillRef idx="0"/>
          <a:effectRef idx="0"/>
          <a:fontRef idx="minor"/>
        </p:style>
      </p:sp>
      <p:sp>
        <p:nvSpPr>
          <p:cNvPr id="223" name="TextShape 2"/>
          <p:cNvSpPr txBox="1"/>
          <p:nvPr/>
        </p:nvSpPr>
        <p:spPr>
          <a:xfrm>
            <a:off x="4023360" y="91440"/>
            <a:ext cx="1850400" cy="1024200"/>
          </a:xfrm>
          <a:prstGeom prst="rect">
            <a:avLst/>
          </a:prstGeom>
          <a:noFill/>
          <a:ln>
            <a:noFill/>
          </a:ln>
        </p:spPr>
        <p:txBody>
          <a:bodyPr lIns="0" rIns="0" tIns="0" bIns="0" anchor="ctr"/>
          <a:p>
            <a:pPr algn="ctr"/>
            <a:r>
              <a:rPr b="0" lang="en-US" sz="1300" spc="-1" strike="noStrike">
                <a:solidFill>
                  <a:srgbClr val="ffffff"/>
                </a:solidFill>
                <a:uFill>
                  <a:solidFill>
                    <a:srgbClr val="ffffff"/>
                  </a:solidFill>
                </a:uFill>
                <a:latin typeface="Arial"/>
              </a:rPr>
              <a:t>Име на проекта – задава се автоматично, може да бъде променено</a:t>
            </a:r>
            <a:endParaRPr b="0" lang="en-US" sz="4400" spc="-1" strike="noStrike">
              <a:solidFill>
                <a:srgbClr val="ffffff"/>
              </a:solidFill>
              <a:uFill>
                <a:solidFill>
                  <a:srgbClr val="ffffff"/>
                </a:solidFill>
              </a:uFill>
              <a:latin typeface="Arial"/>
            </a:endParaRPr>
          </a:p>
        </p:txBody>
      </p:sp>
      <p:sp>
        <p:nvSpPr>
          <p:cNvPr id="224" name="Line 3"/>
          <p:cNvSpPr/>
          <p:nvPr/>
        </p:nvSpPr>
        <p:spPr>
          <a:xfrm flipV="1">
            <a:off x="7589520" y="640080"/>
            <a:ext cx="548640" cy="548640"/>
          </a:xfrm>
          <a:prstGeom prst="line">
            <a:avLst/>
          </a:prstGeom>
          <a:ln>
            <a:solidFill>
              <a:srgbClr val="ff0066"/>
            </a:solidFill>
            <a:tailEnd len="med" type="triangle" w="med"/>
          </a:ln>
        </p:spPr>
        <p:style>
          <a:lnRef idx="0"/>
          <a:fillRef idx="0"/>
          <a:effectRef idx="0"/>
          <a:fontRef idx="minor"/>
        </p:style>
      </p:sp>
      <p:sp>
        <p:nvSpPr>
          <p:cNvPr id="225" name="TextShape 4"/>
          <p:cNvSpPr txBox="1"/>
          <p:nvPr/>
        </p:nvSpPr>
        <p:spPr>
          <a:xfrm>
            <a:off x="5943600" y="530280"/>
            <a:ext cx="1850400" cy="1024200"/>
          </a:xfrm>
          <a:prstGeom prst="rect">
            <a:avLst/>
          </a:prstGeom>
          <a:noFill/>
          <a:ln>
            <a:noFill/>
          </a:ln>
        </p:spPr>
        <p:txBody>
          <a:bodyPr lIns="0" rIns="0" tIns="0" bIns="0" anchor="ctr"/>
          <a:p>
            <a:pPr algn="ctr"/>
            <a:r>
              <a:rPr b="0" lang="en-US" sz="1300" spc="-1" strike="noStrike">
                <a:solidFill>
                  <a:srgbClr val="ffffff"/>
                </a:solidFill>
                <a:uFill>
                  <a:solidFill>
                    <a:srgbClr val="ffffff"/>
                  </a:solidFill>
                </a:uFill>
                <a:latin typeface="Arial"/>
              </a:rPr>
              <a:t>Достъп до кода на ардуино</a:t>
            </a:r>
            <a:endParaRPr b="0" lang="en-US" sz="4400" spc="-1" strike="noStrike">
              <a:solidFill>
                <a:srgbClr val="ffffff"/>
              </a:solidFill>
              <a:uFill>
                <a:solidFill>
                  <a:srgbClr val="ffffff"/>
                </a:solidFill>
              </a:uFill>
              <a:latin typeface="Arial"/>
            </a:endParaRPr>
          </a:p>
        </p:txBody>
      </p:sp>
      <p:sp>
        <p:nvSpPr>
          <p:cNvPr id="226" name="TextShape 5"/>
          <p:cNvSpPr txBox="1"/>
          <p:nvPr/>
        </p:nvSpPr>
        <p:spPr>
          <a:xfrm>
            <a:off x="6400800" y="1810440"/>
            <a:ext cx="1850400" cy="1024200"/>
          </a:xfrm>
          <a:prstGeom prst="rect">
            <a:avLst/>
          </a:prstGeom>
          <a:noFill/>
          <a:ln>
            <a:noFill/>
          </a:ln>
        </p:spPr>
        <p:txBody>
          <a:bodyPr lIns="0" rIns="0" tIns="0" bIns="0" anchor="ctr"/>
          <a:p>
            <a:pPr algn="ctr"/>
            <a:r>
              <a:rPr b="0" lang="en-US" sz="1300" spc="-1" strike="noStrike">
                <a:solidFill>
                  <a:srgbClr val="ffffff"/>
                </a:solidFill>
                <a:uFill>
                  <a:solidFill>
                    <a:srgbClr val="ffffff"/>
                  </a:solidFill>
                </a:uFill>
                <a:latin typeface="Arial"/>
              </a:rPr>
              <a:t>Стартиране на симулацията</a:t>
            </a:r>
            <a:endParaRPr b="0" lang="en-US" sz="4400" spc="-1" strike="noStrike">
              <a:solidFill>
                <a:srgbClr val="ffffff"/>
              </a:solidFill>
              <a:uFill>
                <a:solidFill>
                  <a:srgbClr val="ffffff"/>
                </a:solidFill>
              </a:uFill>
              <a:latin typeface="Arial"/>
            </a:endParaRPr>
          </a:p>
        </p:txBody>
      </p:sp>
      <p:sp>
        <p:nvSpPr>
          <p:cNvPr id="227" name="Line 6"/>
          <p:cNvSpPr/>
          <p:nvPr/>
        </p:nvSpPr>
        <p:spPr>
          <a:xfrm flipV="1">
            <a:off x="7955280" y="640440"/>
            <a:ext cx="1097280" cy="1371240"/>
          </a:xfrm>
          <a:prstGeom prst="line">
            <a:avLst/>
          </a:prstGeom>
          <a:ln>
            <a:solidFill>
              <a:srgbClr val="ff0066"/>
            </a:solidFill>
            <a:tailEnd len="med" type="triangle" w="med"/>
          </a:ln>
        </p:spPr>
        <p:style>
          <a:lnRef idx="0"/>
          <a:fillRef idx="0"/>
          <a:effectRef idx="0"/>
          <a:fontRef idx="minor"/>
        </p:style>
      </p:sp>
      <p:sp>
        <p:nvSpPr>
          <p:cNvPr id="228" name="Line 7"/>
          <p:cNvSpPr/>
          <p:nvPr/>
        </p:nvSpPr>
        <p:spPr>
          <a:xfrm flipV="1">
            <a:off x="8229600" y="3840840"/>
            <a:ext cx="1097280" cy="1371240"/>
          </a:xfrm>
          <a:prstGeom prst="line">
            <a:avLst/>
          </a:prstGeom>
          <a:ln>
            <a:solidFill>
              <a:srgbClr val="ff0066"/>
            </a:solidFill>
            <a:tailEnd len="med" type="triangle" w="med"/>
          </a:ln>
        </p:spPr>
        <p:style>
          <a:lnRef idx="0"/>
          <a:fillRef idx="0"/>
          <a:effectRef idx="0"/>
          <a:fontRef idx="minor"/>
        </p:style>
      </p:sp>
      <p:sp>
        <p:nvSpPr>
          <p:cNvPr id="229" name="TextShape 8"/>
          <p:cNvSpPr txBox="1"/>
          <p:nvPr/>
        </p:nvSpPr>
        <p:spPr>
          <a:xfrm>
            <a:off x="6836400" y="4846320"/>
            <a:ext cx="1850400" cy="1024200"/>
          </a:xfrm>
          <a:prstGeom prst="rect">
            <a:avLst/>
          </a:prstGeom>
          <a:noFill/>
          <a:ln>
            <a:noFill/>
          </a:ln>
        </p:spPr>
        <p:txBody>
          <a:bodyPr lIns="0" rIns="0" tIns="0" bIns="0" anchor="ctr"/>
          <a:p>
            <a:pPr algn="ctr"/>
            <a:r>
              <a:rPr b="0" lang="en-US" sz="1300" spc="-1" strike="noStrike">
                <a:solidFill>
                  <a:srgbClr val="ffffff"/>
                </a:solidFill>
                <a:uFill>
                  <a:solidFill>
                    <a:srgbClr val="ffffff"/>
                  </a:solidFill>
                </a:uFill>
                <a:latin typeface="Arial"/>
              </a:rPr>
              <a:t>Панел с компоненти</a:t>
            </a:r>
            <a:endParaRPr b="0" lang="en-US" sz="4400" spc="-1" strike="noStrike">
              <a:solidFill>
                <a:srgbClr val="ffffff"/>
              </a:solidFill>
              <a:uFill>
                <a:solidFill>
                  <a:srgbClr val="ffffff"/>
                </a:solidFill>
              </a:uFill>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11566440" y="6525000"/>
            <a:ext cx="428040" cy="195840"/>
          </a:xfrm>
          <a:prstGeom prst="rect">
            <a:avLst/>
          </a:prstGeom>
          <a:noFill/>
          <a:ln>
            <a:noFill/>
          </a:ln>
        </p:spPr>
        <p:style>
          <a:lnRef idx="0"/>
          <a:fillRef idx="0"/>
          <a:effectRef idx="0"/>
          <a:fontRef idx="minor"/>
        </p:style>
        <p:txBody>
          <a:bodyPr lIns="36000" rIns="36000" tIns="36000" bIns="36000" anchor="ctr"/>
          <a:p>
            <a:pPr algn="r">
              <a:lnSpc>
                <a:spcPct val="100000"/>
              </a:lnSpc>
            </a:pPr>
            <a:fld id="{30744295-2B27-409B-BF4F-2D95E9A0EE55}" type="slidenum">
              <a:rPr b="0" lang="en-US" sz="1000" spc="-1" strike="noStrike">
                <a:solidFill>
                  <a:srgbClr val="ffffff"/>
                </a:solidFill>
                <a:uFill>
                  <a:solidFill>
                    <a:srgbClr val="ffffff"/>
                  </a:solidFill>
                </a:uFill>
                <a:latin typeface="Calibri"/>
              </a:rPr>
              <a:t>&lt;number&gt;</a:t>
            </a:fld>
            <a:endParaRPr b="0" lang="en-US" sz="1800" spc="-1" strike="noStrike">
              <a:solidFill>
                <a:srgbClr val="ffffff"/>
              </a:solidFill>
              <a:uFill>
                <a:solidFill>
                  <a:srgbClr val="ffffff"/>
                </a:solidFill>
              </a:uFill>
              <a:latin typeface="Arial"/>
            </a:endParaRPr>
          </a:p>
        </p:txBody>
      </p:sp>
      <p:sp>
        <p:nvSpPr>
          <p:cNvPr id="231" name="CustomShape 2"/>
          <p:cNvSpPr/>
          <p:nvPr/>
        </p:nvSpPr>
        <p:spPr>
          <a:xfrm>
            <a:off x="190440" y="1151280"/>
            <a:ext cx="11804040" cy="5569560"/>
          </a:xfrm>
          <a:prstGeom prst="rect">
            <a:avLst/>
          </a:prstGeom>
          <a:noFill/>
          <a:ln>
            <a:noFill/>
          </a:ln>
        </p:spPr>
        <p:style>
          <a:lnRef idx="0"/>
          <a:fillRef idx="0"/>
          <a:effectRef idx="0"/>
          <a:fontRef idx="minor"/>
        </p:style>
      </p:sp>
      <p:sp>
        <p:nvSpPr>
          <p:cNvPr id="232" name="CustomShape 3"/>
          <p:cNvSpPr/>
          <p:nvPr/>
        </p:nvSpPr>
        <p:spPr>
          <a:xfrm>
            <a:off x="188640" y="40320"/>
            <a:ext cx="9576720" cy="1110240"/>
          </a:xfrm>
          <a:prstGeom prst="rect">
            <a:avLst/>
          </a:prstGeom>
          <a:noFill/>
          <a:ln>
            <a:noFill/>
          </a:ln>
        </p:spPr>
        <p:style>
          <a:lnRef idx="0"/>
          <a:fillRef idx="0"/>
          <a:effectRef idx="0"/>
          <a:fontRef idx="minor"/>
        </p:style>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1529280" y="6400800"/>
            <a:ext cx="10481760" cy="362880"/>
          </a:xfrm>
          <a:prstGeom prst="rect">
            <a:avLst/>
          </a:prstGeom>
          <a:noFill/>
          <a:ln>
            <a:noFill/>
          </a:ln>
        </p:spPr>
        <p:style>
          <a:lnRef idx="0"/>
          <a:fillRef idx="0"/>
          <a:effectRef idx="0"/>
          <a:fontRef idx="minor"/>
        </p:style>
        <p:txBody>
          <a:bodyPr lIns="36000" rIns="36000" tIns="36000" bIns="36000"/>
          <a:p>
            <a:pPr algn="r">
              <a:lnSpc>
                <a:spcPct val="100000"/>
              </a:lnSpc>
            </a:pPr>
            <a:r>
              <a:rPr b="0" lang="en-US" sz="1800" spc="-1" strike="noStrike" u="sng">
                <a:solidFill>
                  <a:srgbClr val="0000ff"/>
                </a:solidFill>
                <a:uFill>
                  <a:solidFill>
                    <a:srgbClr val="ffffff"/>
                  </a:solidFill>
                </a:uFill>
                <a:latin typeface="Calibri"/>
                <a:hlinkClick r:id="rId1"/>
              </a:rPr>
              <a:t>https://it-kariera.mon.bg/e-learning/</a:t>
            </a:r>
            <a:endParaRPr b="0" lang="en-US" sz="1800" spc="-1" strike="noStrike">
              <a:solidFill>
                <a:srgbClr val="ffffff"/>
              </a:solidFill>
              <a:uFill>
                <a:solidFill>
                  <a:srgbClr val="ffffff"/>
                </a:solidFill>
              </a:uFill>
              <a:latin typeface="Arial"/>
            </a:endParaRPr>
          </a:p>
        </p:txBody>
      </p:sp>
      <p:sp>
        <p:nvSpPr>
          <p:cNvPr id="234" name="CustomShape 2"/>
          <p:cNvSpPr/>
          <p:nvPr/>
        </p:nvSpPr>
        <p:spPr>
          <a:xfrm>
            <a:off x="188640" y="40320"/>
            <a:ext cx="9576720" cy="1110240"/>
          </a:xfrm>
          <a:prstGeom prst="rect">
            <a:avLst/>
          </a:prstGeom>
          <a:noFill/>
          <a:ln>
            <a:noFill/>
          </a:ln>
        </p:spPr>
        <p:style>
          <a:lnRef idx="0"/>
          <a:fillRef idx="0"/>
          <a:effectRef idx="0"/>
          <a:fontRef idx="minor"/>
        </p:style>
        <p:txBody>
          <a:bodyPr lIns="108000" rIns="108000" tIns="36000" bIns="36000" anchor="ctr"/>
          <a:p>
            <a:pPr>
              <a:lnSpc>
                <a:spcPct val="100000"/>
              </a:lnSpc>
            </a:pPr>
            <a:r>
              <a:rPr b="1" lang="en-US" sz="4000" spc="-1" strike="noStrike">
                <a:solidFill>
                  <a:srgbClr val="f3be60"/>
                </a:solidFill>
                <a:uFill>
                  <a:solidFill>
                    <a:srgbClr val="ffffff"/>
                  </a:solidFill>
                </a:uFill>
                <a:latin typeface="Calibri"/>
              </a:rPr>
              <a:t>Вградени системи</a:t>
            </a:r>
            <a:endParaRPr b="0" lang="en-US" sz="1800" spc="-1" strike="noStrike">
              <a:solidFill>
                <a:srgbClr val="ffffff"/>
              </a:solidFill>
              <a:uFill>
                <a:solidFill>
                  <a:srgbClr val="ffffff"/>
                </a:solidFill>
              </a:uFill>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11566440" y="6525000"/>
            <a:ext cx="428040" cy="195840"/>
          </a:xfrm>
          <a:prstGeom prst="rect">
            <a:avLst/>
          </a:prstGeom>
          <a:noFill/>
          <a:ln>
            <a:noFill/>
          </a:ln>
        </p:spPr>
        <p:style>
          <a:lnRef idx="0"/>
          <a:fillRef idx="0"/>
          <a:effectRef idx="0"/>
          <a:fontRef idx="minor"/>
        </p:style>
        <p:txBody>
          <a:bodyPr lIns="36000" rIns="36000" tIns="36000" bIns="36000" anchor="ctr"/>
          <a:p>
            <a:pPr algn="r">
              <a:lnSpc>
                <a:spcPct val="100000"/>
              </a:lnSpc>
            </a:pPr>
            <a:fld id="{9418325B-3C0D-4FA7-A3BC-9BF35CFFB972}" type="slidenum">
              <a:rPr b="0" lang="en-US" sz="1000" spc="-1" strike="noStrike">
                <a:solidFill>
                  <a:srgbClr val="ffffff"/>
                </a:solidFill>
                <a:uFill>
                  <a:solidFill>
                    <a:srgbClr val="ffffff"/>
                  </a:solidFill>
                </a:uFill>
                <a:latin typeface="Calibri"/>
              </a:rPr>
              <a:t>&lt;number&gt;</a:t>
            </a:fld>
            <a:endParaRPr b="0" lang="en-US" sz="1800" spc="-1" strike="noStrike">
              <a:solidFill>
                <a:srgbClr val="ffffff"/>
              </a:solidFill>
              <a:uFill>
                <a:solidFill>
                  <a:srgbClr val="ffffff"/>
                </a:solidFill>
              </a:uFill>
              <a:latin typeface="Arial"/>
            </a:endParaRPr>
          </a:p>
        </p:txBody>
      </p:sp>
      <p:sp>
        <p:nvSpPr>
          <p:cNvPr id="236" name="CustomShape 2"/>
          <p:cNvSpPr/>
          <p:nvPr/>
        </p:nvSpPr>
        <p:spPr>
          <a:xfrm>
            <a:off x="190440" y="1012320"/>
            <a:ext cx="11804040" cy="5569560"/>
          </a:xfrm>
          <a:prstGeom prst="rect">
            <a:avLst/>
          </a:prstGeom>
          <a:noFill/>
          <a:ln>
            <a:noFill/>
          </a:ln>
        </p:spPr>
        <p:style>
          <a:lnRef idx="0"/>
          <a:fillRef idx="0"/>
          <a:effectRef idx="0"/>
          <a:fontRef idx="minor"/>
        </p:style>
        <p:txBody>
          <a:bodyPr lIns="108000" rIns="108000" tIns="36000" bIns="36000"/>
          <a:p>
            <a:pPr marL="304920" indent="-304200">
              <a:lnSpc>
                <a:spcPct val="100000"/>
              </a:lnSpc>
              <a:buClr>
                <a:srgbClr val="f2b254"/>
              </a:buClr>
              <a:buFont typeface="Wingdings" charset="2"/>
              <a:buChar char=""/>
            </a:pPr>
            <a:r>
              <a:rPr b="0" lang="en-US" sz="3200" spc="-1" strike="noStrike">
                <a:solidFill>
                  <a:srgbClr val="ffffff"/>
                </a:solidFill>
                <a:uFill>
                  <a:solidFill>
                    <a:srgbClr val="ffffff"/>
                  </a:solidFill>
                </a:uFill>
                <a:latin typeface="Calibri"/>
              </a:rPr>
              <a:t>Регистрация в Tinkercad</a:t>
            </a:r>
            <a:endParaRPr b="0" lang="en-US" sz="1800" spc="-1" strike="noStrike">
              <a:solidFill>
                <a:srgbClr val="ffffff"/>
              </a:solidFill>
              <a:uFill>
                <a:solidFill>
                  <a:srgbClr val="ffffff"/>
                </a:solidFill>
              </a:uFill>
              <a:latin typeface="Arial"/>
            </a:endParaRPr>
          </a:p>
          <a:p>
            <a:pPr marL="304920" indent="-304200">
              <a:lnSpc>
                <a:spcPct val="100000"/>
              </a:lnSpc>
              <a:buClr>
                <a:srgbClr val="f2b254"/>
              </a:buClr>
              <a:buFont typeface="Wingdings" charset="2"/>
              <a:buChar char=""/>
            </a:pPr>
            <a:r>
              <a:rPr b="0" lang="en-US" sz="3200" spc="-1" strike="noStrike">
                <a:solidFill>
                  <a:srgbClr val="ffffff"/>
                </a:solidFill>
                <a:uFill>
                  <a:solidFill>
                    <a:srgbClr val="ffffff"/>
                  </a:solidFill>
                </a:uFill>
                <a:latin typeface="Calibri"/>
              </a:rPr>
              <a:t>Влизане в акаунт</a:t>
            </a:r>
            <a:endParaRPr b="0" lang="en-US" sz="1800" spc="-1" strike="noStrike">
              <a:solidFill>
                <a:srgbClr val="ffffff"/>
              </a:solidFill>
              <a:uFill>
                <a:solidFill>
                  <a:srgbClr val="ffffff"/>
                </a:solidFill>
              </a:uFill>
              <a:latin typeface="Arial"/>
            </a:endParaRPr>
          </a:p>
          <a:p>
            <a:pPr marL="304920" indent="-304200">
              <a:lnSpc>
                <a:spcPct val="100000"/>
              </a:lnSpc>
              <a:buClr>
                <a:srgbClr val="f2b254"/>
              </a:buClr>
              <a:buFont typeface="Wingdings" charset="2"/>
              <a:buChar char=""/>
            </a:pPr>
            <a:r>
              <a:rPr b="0" lang="en-US" sz="3200" spc="-1" strike="noStrike">
                <a:solidFill>
                  <a:srgbClr val="ffffff"/>
                </a:solidFill>
                <a:uFill>
                  <a:solidFill>
                    <a:srgbClr val="ffffff"/>
                  </a:solidFill>
                </a:uFill>
                <a:latin typeface="Calibri"/>
              </a:rPr>
              <a:t>Създаване на нов проект</a:t>
            </a:r>
            <a:endParaRPr b="0" lang="en-US" sz="1800" spc="-1" strike="noStrike">
              <a:solidFill>
                <a:srgbClr val="ffffff"/>
              </a:solidFill>
              <a:uFill>
                <a:solidFill>
                  <a:srgbClr val="ffffff"/>
                </a:solidFill>
              </a:uFill>
              <a:latin typeface="Arial"/>
            </a:endParaRPr>
          </a:p>
          <a:p>
            <a:pPr marL="304920" indent="-304200">
              <a:lnSpc>
                <a:spcPct val="100000"/>
              </a:lnSpc>
              <a:buClr>
                <a:srgbClr val="f2b254"/>
              </a:buClr>
              <a:buFont typeface="Wingdings" charset="2"/>
              <a:buChar char=""/>
            </a:pPr>
            <a:r>
              <a:rPr b="0" lang="en-US" sz="3200" spc="-1" strike="noStrike">
                <a:solidFill>
                  <a:srgbClr val="ffffff"/>
                </a:solidFill>
                <a:uFill>
                  <a:solidFill>
                    <a:srgbClr val="ffffff"/>
                  </a:solidFill>
                </a:uFill>
                <a:latin typeface="Calibri"/>
              </a:rPr>
              <a:t>Работа с емулатора</a:t>
            </a:r>
            <a:endParaRPr b="0" lang="en-US" sz="1800" spc="-1" strike="noStrike">
              <a:solidFill>
                <a:srgbClr val="ffffff"/>
              </a:solidFill>
              <a:uFill>
                <a:solidFill>
                  <a:srgbClr val="ffffff"/>
                </a:solidFill>
              </a:uFill>
              <a:latin typeface="Arial"/>
            </a:endParaRPr>
          </a:p>
          <a:p>
            <a:pPr marL="304920" indent="-304200">
              <a:lnSpc>
                <a:spcPct val="100000"/>
              </a:lnSpc>
              <a:buClr>
                <a:srgbClr val="f2b254"/>
              </a:buClr>
              <a:buFont typeface="Wingdings" charset="2"/>
              <a:buChar char=""/>
            </a:pPr>
            <a:r>
              <a:rPr b="0" lang="en-US" sz="3200" spc="-1" strike="noStrike">
                <a:solidFill>
                  <a:srgbClr val="ffffff"/>
                </a:solidFill>
                <a:uFill>
                  <a:solidFill>
                    <a:srgbClr val="ffffff"/>
                  </a:solidFill>
                </a:uFill>
                <a:latin typeface="Calibri"/>
              </a:rPr>
              <a:t> </a:t>
            </a:r>
            <a:endParaRPr b="0" lang="en-US" sz="1800" spc="-1" strike="noStrike">
              <a:solidFill>
                <a:srgbClr val="ffffff"/>
              </a:solidFill>
              <a:uFill>
                <a:solidFill>
                  <a:srgbClr val="ffffff"/>
                </a:solidFill>
              </a:uFill>
              <a:latin typeface="Arial"/>
            </a:endParaRPr>
          </a:p>
        </p:txBody>
      </p:sp>
      <p:sp>
        <p:nvSpPr>
          <p:cNvPr id="237" name="CustomShape 3"/>
          <p:cNvSpPr/>
          <p:nvPr/>
        </p:nvSpPr>
        <p:spPr>
          <a:xfrm>
            <a:off x="188640" y="40320"/>
            <a:ext cx="9576720" cy="1110240"/>
          </a:xfrm>
          <a:prstGeom prst="rect">
            <a:avLst/>
          </a:prstGeom>
          <a:noFill/>
          <a:ln>
            <a:noFill/>
          </a:ln>
        </p:spPr>
        <p:style>
          <a:lnRef idx="0"/>
          <a:fillRef idx="0"/>
          <a:effectRef idx="0"/>
          <a:fontRef idx="minor"/>
        </p:style>
        <p:txBody>
          <a:bodyPr lIns="108000" rIns="108000" tIns="36000" bIns="36000" anchor="ctr"/>
          <a:p>
            <a:pPr>
              <a:lnSpc>
                <a:spcPct val="100000"/>
              </a:lnSpc>
            </a:pPr>
            <a:r>
              <a:rPr b="1" lang="en-US" sz="4000" spc="-1" strike="noStrike">
                <a:solidFill>
                  <a:srgbClr val="f3be60"/>
                </a:solidFill>
                <a:uFill>
                  <a:solidFill>
                    <a:srgbClr val="ffffff"/>
                  </a:solidFill>
                </a:uFill>
                <a:latin typeface="Calibri"/>
              </a:rPr>
              <a:t>Какво научихме днес?</a:t>
            </a:r>
            <a:endParaRPr b="0" lang="en-US" sz="1800" spc="-1" strike="noStrike">
              <a:solidFill>
                <a:srgbClr val="ffffff"/>
              </a:solidFill>
              <a:uFill>
                <a:solidFill>
                  <a:srgbClr val="ffffff"/>
                </a:solidFill>
              </a:uFill>
              <a:latin typeface="Arial"/>
            </a:endParaRPr>
          </a:p>
        </p:txBody>
      </p:sp>
      <p:pic>
        <p:nvPicPr>
          <p:cNvPr id="238" name="Picture 2" descr=""/>
          <p:cNvPicPr/>
          <p:nvPr/>
        </p:nvPicPr>
        <p:blipFill>
          <a:blip r:embed="rId1"/>
          <a:stretch/>
        </p:blipFill>
        <p:spPr>
          <a:xfrm>
            <a:off x="8859600" y="1676520"/>
            <a:ext cx="2873160" cy="2458080"/>
          </a:xfrm>
          <a:prstGeom prst="rect">
            <a:avLst/>
          </a:prstGeom>
          <a:ln>
            <a:noFill/>
          </a:ln>
        </p:spPr>
      </p:pic>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11566440" y="6525000"/>
            <a:ext cx="428040" cy="195840"/>
          </a:xfrm>
          <a:prstGeom prst="rect">
            <a:avLst/>
          </a:prstGeom>
          <a:noFill/>
          <a:ln>
            <a:noFill/>
          </a:ln>
        </p:spPr>
        <p:style>
          <a:lnRef idx="0"/>
          <a:fillRef idx="0"/>
          <a:effectRef idx="0"/>
          <a:fontRef idx="minor"/>
        </p:style>
        <p:txBody>
          <a:bodyPr lIns="36000" rIns="36000" tIns="36000" bIns="36000" anchor="ctr"/>
          <a:p>
            <a:pPr algn="r">
              <a:lnSpc>
                <a:spcPct val="100000"/>
              </a:lnSpc>
            </a:pPr>
            <a:fld id="{3A9DB19C-51E9-4814-9BD2-DD17C8335DD8}" type="slidenum">
              <a:rPr b="0" lang="en-US" sz="1000" spc="-1" strike="noStrike">
                <a:solidFill>
                  <a:srgbClr val="ffffff"/>
                </a:solidFill>
                <a:uFill>
                  <a:solidFill>
                    <a:srgbClr val="ffffff"/>
                  </a:solidFill>
                </a:uFill>
                <a:latin typeface="Calibri"/>
              </a:rPr>
              <a:t>&lt;number&gt;</a:t>
            </a:fld>
            <a:endParaRPr b="0" lang="en-US" sz="1800" spc="-1" strike="noStrike">
              <a:solidFill>
                <a:srgbClr val="ffffff"/>
              </a:solidFill>
              <a:uFill>
                <a:solidFill>
                  <a:srgbClr val="ffffff"/>
                </a:solidFill>
              </a:uFill>
              <a:latin typeface="Arial"/>
            </a:endParaRPr>
          </a:p>
        </p:txBody>
      </p:sp>
      <p:sp>
        <p:nvSpPr>
          <p:cNvPr id="240" name="CustomShape 2"/>
          <p:cNvSpPr/>
          <p:nvPr/>
        </p:nvSpPr>
        <p:spPr>
          <a:xfrm>
            <a:off x="190440" y="1151280"/>
            <a:ext cx="11804040" cy="5569560"/>
          </a:xfrm>
          <a:prstGeom prst="rect">
            <a:avLst/>
          </a:prstGeom>
          <a:noFill/>
          <a:ln>
            <a:noFill/>
          </a:ln>
        </p:spPr>
        <p:style>
          <a:lnRef idx="0"/>
          <a:fillRef idx="0"/>
          <a:effectRef idx="0"/>
          <a:fontRef idx="minor"/>
        </p:style>
        <p:txBody>
          <a:bodyPr lIns="108000" rIns="108000" tIns="36000" bIns="36000"/>
          <a:p>
            <a:pPr marL="304920" indent="-304200">
              <a:lnSpc>
                <a:spcPct val="100000"/>
              </a:lnSpc>
              <a:buClr>
                <a:srgbClr val="f2b254"/>
              </a:buClr>
              <a:buFont typeface="Wingdings" charset="2"/>
              <a:buChar char=""/>
            </a:pPr>
            <a:r>
              <a:rPr b="0" lang="en-US" sz="3400" spc="-1" strike="noStrike">
                <a:solidFill>
                  <a:srgbClr val="ffffff"/>
                </a:solidFill>
                <a:uFill>
                  <a:solidFill>
                    <a:srgbClr val="ffffff"/>
                  </a:solidFill>
                </a:uFill>
                <a:latin typeface="Calibri"/>
              </a:rPr>
              <a:t>Настоящият курс (слайдове, примери, видео, задачи и др.) се разпространяват под свободен лиценз "</a:t>
            </a:r>
            <a:r>
              <a:rPr b="0" lang="en-US" sz="3400" spc="-1" strike="noStrike" u="sng">
                <a:solidFill>
                  <a:srgbClr val="0000ff"/>
                </a:solidFill>
                <a:uFill>
                  <a:solidFill>
                    <a:srgbClr val="ffffff"/>
                  </a:solidFill>
                </a:uFill>
                <a:latin typeface="Calibri"/>
                <a:hlinkClick r:id="rId1"/>
              </a:rPr>
              <a:t>Creative Commons </a:t>
            </a:r>
            <a:r>
              <a:rPr b="0" lang="en-US" sz="3400" spc="-1" strike="noStrike" u="sng">
                <a:solidFill>
                  <a:srgbClr val="0000ff"/>
                </a:solidFill>
                <a:uFill>
                  <a:solidFill>
                    <a:srgbClr val="ffffff"/>
                  </a:solidFill>
                </a:uFill>
                <a:latin typeface="Calibri"/>
                <a:hlinkClick r:id="rId2"/>
              </a:rPr>
              <a:t>Attribution-NonCommercial-ShareAlike</a:t>
            </a:r>
            <a:r>
              <a:rPr b="0" lang="en-US" sz="3400" spc="-1" strike="noStrike" u="sng">
                <a:solidFill>
                  <a:srgbClr val="0000ff"/>
                </a:solidFill>
                <a:uFill>
                  <a:solidFill>
                    <a:srgbClr val="ffffff"/>
                  </a:solidFill>
                </a:uFill>
                <a:latin typeface="Calibri"/>
                <a:hlinkClick r:id="rId3"/>
              </a:rPr>
              <a:t> 4.0 International</a:t>
            </a:r>
            <a:r>
              <a:rPr b="0" lang="en-US" sz="3400" spc="-1" strike="noStrike">
                <a:solidFill>
                  <a:srgbClr val="ffffff"/>
                </a:solidFill>
                <a:uFill>
                  <a:solidFill>
                    <a:srgbClr val="ffffff"/>
                  </a:solidFill>
                </a:uFill>
                <a:latin typeface="Calibri"/>
              </a:rPr>
              <a:t>"</a:t>
            </a:r>
            <a:endParaRPr b="0" lang="en-US" sz="1800" spc="-1" strike="noStrike">
              <a:solidFill>
                <a:srgbClr val="ffffff"/>
              </a:solidFill>
              <a:uFill>
                <a:solidFill>
                  <a:srgbClr val="ffffff"/>
                </a:solidFill>
              </a:uFill>
              <a:latin typeface="Arial"/>
            </a:endParaRPr>
          </a:p>
          <a:p>
            <a:pPr>
              <a:lnSpc>
                <a:spcPct val="100000"/>
              </a:lnSpc>
            </a:pPr>
            <a:endParaRPr b="0" lang="en-US" sz="1800" spc="-1" strike="noStrike">
              <a:solidFill>
                <a:srgbClr val="ffffff"/>
              </a:solidFill>
              <a:uFill>
                <a:solidFill>
                  <a:srgbClr val="ffffff"/>
                </a:solidFill>
              </a:uFill>
              <a:latin typeface="Arial"/>
            </a:endParaRPr>
          </a:p>
          <a:p>
            <a:pPr>
              <a:lnSpc>
                <a:spcPct val="100000"/>
              </a:lnSpc>
            </a:pPr>
            <a:endParaRPr b="0" lang="en-US" sz="1800" spc="-1" strike="noStrike">
              <a:solidFill>
                <a:srgbClr val="ffffff"/>
              </a:solidFill>
              <a:uFill>
                <a:solidFill>
                  <a:srgbClr val="ffffff"/>
                </a:solidFill>
              </a:uFill>
              <a:latin typeface="Arial"/>
            </a:endParaRPr>
          </a:p>
          <a:p>
            <a:pPr>
              <a:lnSpc>
                <a:spcPct val="100000"/>
              </a:lnSpc>
            </a:pPr>
            <a:endParaRPr b="0" lang="en-US" sz="1800" spc="-1" strike="noStrike">
              <a:solidFill>
                <a:srgbClr val="ffffff"/>
              </a:solidFill>
              <a:uFill>
                <a:solidFill>
                  <a:srgbClr val="ffffff"/>
                </a:solidFill>
              </a:uFill>
              <a:latin typeface="Arial"/>
            </a:endParaRPr>
          </a:p>
        </p:txBody>
      </p:sp>
      <p:sp>
        <p:nvSpPr>
          <p:cNvPr id="241" name="CustomShape 3"/>
          <p:cNvSpPr/>
          <p:nvPr/>
        </p:nvSpPr>
        <p:spPr>
          <a:xfrm>
            <a:off x="188640" y="40320"/>
            <a:ext cx="9576720" cy="1110240"/>
          </a:xfrm>
          <a:prstGeom prst="rect">
            <a:avLst/>
          </a:prstGeom>
          <a:noFill/>
          <a:ln>
            <a:noFill/>
          </a:ln>
        </p:spPr>
        <p:style>
          <a:lnRef idx="0"/>
          <a:fillRef idx="0"/>
          <a:effectRef idx="0"/>
          <a:fontRef idx="minor"/>
        </p:style>
        <p:txBody>
          <a:bodyPr lIns="108000" rIns="108000" tIns="36000" bIns="36000" anchor="ctr"/>
          <a:p>
            <a:pPr>
              <a:lnSpc>
                <a:spcPct val="100000"/>
              </a:lnSpc>
            </a:pPr>
            <a:r>
              <a:rPr b="1" lang="en-US" sz="4000" spc="-1" strike="noStrike">
                <a:solidFill>
                  <a:srgbClr val="f3be60"/>
                </a:solidFill>
                <a:uFill>
                  <a:solidFill>
                    <a:srgbClr val="ffffff"/>
                  </a:solidFill>
                </a:uFill>
                <a:latin typeface="Calibri"/>
              </a:rPr>
              <a:t>Лиценз</a:t>
            </a:r>
            <a:endParaRPr b="0" lang="en-US" sz="1800" spc="-1" strike="noStrike">
              <a:solidFill>
                <a:srgbClr val="ffffff"/>
              </a:solidFill>
              <a:uFill>
                <a:solidFill>
                  <a:srgbClr val="ffffff"/>
                </a:solidFill>
              </a:uFill>
              <a:latin typeface="Arial"/>
            </a:endParaRPr>
          </a:p>
        </p:txBody>
      </p:sp>
      <p:pic>
        <p:nvPicPr>
          <p:cNvPr id="242" name="Picture 4" descr=""/>
          <p:cNvPicPr/>
          <p:nvPr/>
        </p:nvPicPr>
        <p:blipFill>
          <a:blip r:embed="rId4"/>
          <a:stretch/>
        </p:blipFill>
        <p:spPr>
          <a:xfrm>
            <a:off x="4507560" y="3462480"/>
            <a:ext cx="3170160" cy="1108800"/>
          </a:xfrm>
          <a:prstGeom prst="rect">
            <a:avLst/>
          </a:prstGeom>
          <a:ln>
            <a:solidFill>
              <a:srgbClr val="953735"/>
            </a:solidFill>
          </a:ln>
        </p:spPr>
      </p:pic>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189360" y="41400"/>
            <a:ext cx="5053320" cy="1109880"/>
          </a:xfrm>
          <a:prstGeom prst="rect">
            <a:avLst/>
          </a:prstGeom>
          <a:noFill/>
          <a:ln>
            <a:noFill/>
          </a:ln>
        </p:spPr>
        <p:style>
          <a:lnRef idx="0"/>
          <a:fillRef idx="0"/>
          <a:effectRef idx="0"/>
          <a:fontRef idx="minor"/>
        </p:style>
        <p:txBody>
          <a:bodyPr lIns="108000" rIns="108000" tIns="36000" bIns="36000" anchor="ctr"/>
          <a:p>
            <a:pPr>
              <a:lnSpc>
                <a:spcPct val="100000"/>
              </a:lnSpc>
            </a:pPr>
            <a:r>
              <a:rPr b="1" lang="en-US" sz="4000" spc="-1" strike="noStrike">
                <a:solidFill>
                  <a:srgbClr val="f3be60"/>
                </a:solidFill>
                <a:uFill>
                  <a:solidFill>
                    <a:srgbClr val="ffffff"/>
                  </a:solidFill>
                </a:uFill>
                <a:latin typeface="Calibri"/>
              </a:rPr>
              <a:t>Съдържание</a:t>
            </a:r>
            <a:endParaRPr b="0" lang="en-US" sz="1800" spc="-1" strike="noStrike">
              <a:solidFill>
                <a:srgbClr val="ffffff"/>
              </a:solidFill>
              <a:uFill>
                <a:solidFill>
                  <a:srgbClr val="ffffff"/>
                </a:solidFill>
              </a:uFill>
              <a:latin typeface="Arial"/>
            </a:endParaRPr>
          </a:p>
        </p:txBody>
      </p:sp>
      <p:sp>
        <p:nvSpPr>
          <p:cNvPr id="169" name="CustomShape 2"/>
          <p:cNvSpPr/>
          <p:nvPr/>
        </p:nvSpPr>
        <p:spPr>
          <a:xfrm>
            <a:off x="11566440" y="6525000"/>
            <a:ext cx="428040" cy="195840"/>
          </a:xfrm>
          <a:prstGeom prst="rect">
            <a:avLst/>
          </a:prstGeom>
          <a:noFill/>
          <a:ln>
            <a:noFill/>
          </a:ln>
        </p:spPr>
        <p:style>
          <a:lnRef idx="0"/>
          <a:fillRef idx="0"/>
          <a:effectRef idx="0"/>
          <a:fontRef idx="minor"/>
        </p:style>
        <p:txBody>
          <a:bodyPr lIns="36000" rIns="36000" tIns="36000" bIns="36000" anchor="ctr"/>
          <a:p>
            <a:pPr algn="r">
              <a:lnSpc>
                <a:spcPct val="100000"/>
              </a:lnSpc>
            </a:pPr>
            <a:fld id="{9F8C05BD-FB08-4934-A837-77EE790CF034}" type="slidenum">
              <a:rPr b="0" lang="en-US" sz="1000" spc="-1" strike="noStrike">
                <a:solidFill>
                  <a:srgbClr val="ffffff"/>
                </a:solidFill>
                <a:uFill>
                  <a:solidFill>
                    <a:srgbClr val="ffffff"/>
                  </a:solidFill>
                </a:uFill>
                <a:latin typeface="Calibri"/>
              </a:rPr>
              <a:t>&lt;number&gt;</a:t>
            </a:fld>
            <a:endParaRPr b="0" lang="en-US" sz="1800" spc="-1" strike="noStrike">
              <a:solidFill>
                <a:srgbClr val="ffffff"/>
              </a:solidFill>
              <a:uFill>
                <a:solidFill>
                  <a:srgbClr val="ffffff"/>
                </a:solidFill>
              </a:uFill>
              <a:latin typeface="Arial"/>
            </a:endParaRPr>
          </a:p>
        </p:txBody>
      </p:sp>
      <p:sp>
        <p:nvSpPr>
          <p:cNvPr id="170" name="CustomShape 3"/>
          <p:cNvSpPr/>
          <p:nvPr/>
        </p:nvSpPr>
        <p:spPr>
          <a:xfrm>
            <a:off x="190440" y="1191600"/>
            <a:ext cx="9941760" cy="5529240"/>
          </a:xfrm>
          <a:prstGeom prst="rect">
            <a:avLst/>
          </a:prstGeom>
          <a:noFill/>
          <a:ln>
            <a:noFill/>
          </a:ln>
        </p:spPr>
        <p:style>
          <a:lnRef idx="0"/>
          <a:fillRef idx="0"/>
          <a:effectRef idx="0"/>
          <a:fontRef idx="minor"/>
        </p:style>
        <p:txBody>
          <a:bodyPr lIns="108000" rIns="108000" tIns="36000" bIns="36000"/>
          <a:p>
            <a:pPr marL="432000" indent="-323640">
              <a:lnSpc>
                <a:spcPct val="100000"/>
              </a:lnSpc>
              <a:buClr>
                <a:srgbClr val="ffffff"/>
              </a:buClr>
              <a:buSzPct val="45000"/>
              <a:buFont typeface="Wingdings" charset="2"/>
              <a:buChar char=""/>
            </a:pPr>
            <a:r>
              <a:rPr b="0" lang="en-US" sz="3400" spc="-1" strike="noStrike">
                <a:solidFill>
                  <a:srgbClr val="ffffff"/>
                </a:solidFill>
                <a:uFill>
                  <a:solidFill>
                    <a:srgbClr val="ffffff"/>
                  </a:solidFill>
                </a:uFill>
                <a:latin typeface="Calibri"/>
              </a:rPr>
              <a:t>Адрес на емулатора</a:t>
            </a:r>
            <a:endParaRPr b="0" lang="en-US" sz="1800" spc="-1" strike="noStrike">
              <a:solidFill>
                <a:srgbClr val="ffffff"/>
              </a:solidFill>
              <a:uFill>
                <a:solidFill>
                  <a:srgbClr val="ffffff"/>
                </a:solidFill>
              </a:uFill>
              <a:latin typeface="Arial"/>
            </a:endParaRPr>
          </a:p>
          <a:p>
            <a:pPr marL="432000" indent="-323640">
              <a:lnSpc>
                <a:spcPct val="100000"/>
              </a:lnSpc>
              <a:buClr>
                <a:srgbClr val="ffffff"/>
              </a:buClr>
              <a:buSzPct val="45000"/>
              <a:buFont typeface="Wingdings" charset="2"/>
              <a:buChar char=""/>
            </a:pPr>
            <a:r>
              <a:rPr b="0" lang="en-US" sz="3400" spc="-1" strike="noStrike">
                <a:solidFill>
                  <a:srgbClr val="ffffff"/>
                </a:solidFill>
                <a:uFill>
                  <a:solidFill>
                    <a:srgbClr val="ffffff"/>
                  </a:solidFill>
                </a:uFill>
                <a:latin typeface="Calibri"/>
              </a:rPr>
              <a:t>Регистрация</a:t>
            </a:r>
            <a:endParaRPr b="0" lang="en-US" sz="1800" spc="-1" strike="noStrike">
              <a:solidFill>
                <a:srgbClr val="ffffff"/>
              </a:solidFill>
              <a:uFill>
                <a:solidFill>
                  <a:srgbClr val="ffffff"/>
                </a:solidFill>
              </a:uFill>
              <a:latin typeface="Arial"/>
            </a:endParaRPr>
          </a:p>
          <a:p>
            <a:pPr marL="432000" indent="-323640">
              <a:lnSpc>
                <a:spcPct val="100000"/>
              </a:lnSpc>
              <a:buClr>
                <a:srgbClr val="ffffff"/>
              </a:buClr>
              <a:buSzPct val="45000"/>
              <a:buFont typeface="Wingdings" charset="2"/>
              <a:buChar char=""/>
            </a:pPr>
            <a:r>
              <a:rPr b="0" lang="en-US" sz="3400" spc="-1" strike="noStrike">
                <a:solidFill>
                  <a:srgbClr val="ffffff"/>
                </a:solidFill>
                <a:uFill>
                  <a:solidFill>
                    <a:srgbClr val="ffffff"/>
                  </a:solidFill>
                </a:uFill>
                <a:latin typeface="Calibri"/>
              </a:rPr>
              <a:t>Лог-ин</a:t>
            </a:r>
            <a:endParaRPr b="0" lang="en-US" sz="1800" spc="-1" strike="noStrike">
              <a:solidFill>
                <a:srgbClr val="ffffff"/>
              </a:solidFill>
              <a:uFill>
                <a:solidFill>
                  <a:srgbClr val="ffffff"/>
                </a:solidFill>
              </a:uFill>
              <a:latin typeface="Arial"/>
            </a:endParaRPr>
          </a:p>
          <a:p>
            <a:pPr marL="432000" indent="-323640">
              <a:lnSpc>
                <a:spcPct val="100000"/>
              </a:lnSpc>
              <a:buClr>
                <a:srgbClr val="ffffff"/>
              </a:buClr>
              <a:buSzPct val="45000"/>
              <a:buFont typeface="Wingdings" charset="2"/>
              <a:buChar char=""/>
            </a:pPr>
            <a:r>
              <a:rPr b="0" lang="en-US" sz="3400" spc="-1" strike="noStrike">
                <a:solidFill>
                  <a:srgbClr val="ffffff"/>
                </a:solidFill>
                <a:uFill>
                  <a:solidFill>
                    <a:srgbClr val="ffffff"/>
                  </a:solidFill>
                </a:uFill>
                <a:latin typeface="Calibri"/>
              </a:rPr>
              <a:t>Първи стъпки</a:t>
            </a:r>
            <a:endParaRPr b="0" lang="en-US" sz="1800" spc="-1" strike="noStrike">
              <a:solidFill>
                <a:srgbClr val="ffffff"/>
              </a:solidFill>
              <a:uFill>
                <a:solidFill>
                  <a:srgbClr val="ffffff"/>
                </a:solidFill>
              </a:uFill>
              <a:latin typeface="Arial"/>
            </a:endParaRPr>
          </a:p>
        </p:txBody>
      </p:sp>
      <p:pic>
        <p:nvPicPr>
          <p:cNvPr id="171" name="Picture 2" descr=""/>
          <p:cNvPicPr/>
          <p:nvPr/>
        </p:nvPicPr>
        <p:blipFill>
          <a:blip r:embed="rId1"/>
          <a:stretch/>
        </p:blipFill>
        <p:spPr>
          <a:xfrm>
            <a:off x="8609040" y="2822040"/>
            <a:ext cx="3405960" cy="3515040"/>
          </a:xfrm>
          <a:prstGeom prst="rect">
            <a:avLst/>
          </a:prstGeom>
          <a:ln>
            <a:noFill/>
          </a:ln>
        </p:spPr>
      </p:pic>
    </p:spTree>
  </p:cSld>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nodeType="clickEffect" fill="hold" presetClass="entr" presetID="1">
                                  <p:stCondLst>
                                    <p:cond delay="0"/>
                                  </p:stCondLst>
                                  <p:childTnLst>
                                    <p:set>
                                      <p:cBhvr>
                                        <p:cTn id="6" dur="1" fill="hold">
                                          <p:stCondLst>
                                            <p:cond delay="0"/>
                                          </p:stCondLst>
                                        </p:cTn>
                                        <p:tgtEl>
                                          <p:spTgt spid="170">
                                            <p:txEl>
                                              <p:pRg st="0" end="1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188640" y="40320"/>
            <a:ext cx="9576720" cy="1110240"/>
          </a:xfrm>
          <a:prstGeom prst="rect">
            <a:avLst/>
          </a:prstGeom>
          <a:noFill/>
          <a:ln>
            <a:noFill/>
          </a:ln>
        </p:spPr>
        <p:style>
          <a:lnRef idx="0"/>
          <a:fillRef idx="0"/>
          <a:effectRef idx="0"/>
          <a:fontRef idx="minor"/>
        </p:style>
        <p:txBody>
          <a:bodyPr lIns="108000" rIns="108000" tIns="36000" bIns="36000" anchor="ctr"/>
          <a:p>
            <a:pPr>
              <a:lnSpc>
                <a:spcPct val="100000"/>
              </a:lnSpc>
            </a:pPr>
            <a:r>
              <a:rPr b="1" lang="en-US" sz="4000" spc="-1" strike="noStrike">
                <a:solidFill>
                  <a:srgbClr val="f3be60"/>
                </a:solidFill>
                <a:uFill>
                  <a:solidFill>
                    <a:srgbClr val="ffffff"/>
                  </a:solidFill>
                </a:uFill>
                <a:latin typeface="Calibri"/>
              </a:rPr>
              <a:t>Какво е електроника?</a:t>
            </a:r>
            <a:endParaRPr b="0" lang="en-US" sz="1800" spc="-1" strike="noStrike">
              <a:solidFill>
                <a:srgbClr val="ffffff"/>
              </a:solidFill>
              <a:uFill>
                <a:solidFill>
                  <a:srgbClr val="ffffff"/>
                </a:solidFill>
              </a:uFill>
              <a:latin typeface="Arial"/>
            </a:endParaRPr>
          </a:p>
        </p:txBody>
      </p:sp>
      <p:sp>
        <p:nvSpPr>
          <p:cNvPr id="173" name="CustomShape 2"/>
          <p:cNvSpPr/>
          <p:nvPr/>
        </p:nvSpPr>
        <p:spPr>
          <a:xfrm>
            <a:off x="101520" y="1228680"/>
            <a:ext cx="10969200" cy="5247720"/>
          </a:xfrm>
          <a:prstGeom prst="rect">
            <a:avLst/>
          </a:prstGeom>
          <a:noFill/>
          <a:ln>
            <a:noFill/>
          </a:ln>
        </p:spPr>
        <p:style>
          <a:lnRef idx="0"/>
          <a:fillRef idx="0"/>
          <a:effectRef idx="0"/>
          <a:fontRef idx="minor"/>
        </p:style>
        <p:txBody>
          <a:bodyPr lIns="108000" rIns="108000" tIns="36000" bIns="36000"/>
          <a:p>
            <a:pPr marL="304920" indent="-304200">
              <a:lnSpc>
                <a:spcPct val="100000"/>
              </a:lnSpc>
            </a:pPr>
            <a:r>
              <a:rPr b="0" lang="en-US" sz="3400" spc="-1" strike="noStrike">
                <a:solidFill>
                  <a:srgbClr val="ffffff"/>
                </a:solidFill>
                <a:uFill>
                  <a:solidFill>
                    <a:srgbClr val="ffffff"/>
                  </a:solidFill>
                </a:uFill>
                <a:latin typeface="Calibri"/>
              </a:rPr>
              <a:t>     </a:t>
            </a:r>
            <a:r>
              <a:rPr b="1" lang="en-US" sz="2400" spc="-1" strike="noStrike" u="sng">
                <a:solidFill>
                  <a:srgbClr val="f3cd60"/>
                </a:solidFill>
                <a:uFill>
                  <a:solidFill>
                    <a:srgbClr val="ffffff"/>
                  </a:solidFill>
                </a:uFill>
                <a:latin typeface="Calibri"/>
              </a:rPr>
              <a:t>Използван емулатор: </a:t>
            </a:r>
            <a:r>
              <a:rPr b="0" lang="en-US" sz="2400" spc="-1" strike="noStrike">
                <a:solidFill>
                  <a:srgbClr val="ffffff"/>
                </a:solidFill>
                <a:uFill>
                  <a:solidFill>
                    <a:srgbClr val="ffffff"/>
                  </a:solidFill>
                </a:uFill>
                <a:latin typeface="Calibri"/>
              </a:rPr>
              <a:t> TinkerCad</a:t>
            </a:r>
            <a:endParaRPr b="0" lang="en-US" sz="1800" spc="-1" strike="noStrike">
              <a:solidFill>
                <a:srgbClr val="ffffff"/>
              </a:solidFill>
              <a:uFill>
                <a:solidFill>
                  <a:srgbClr val="ffffff"/>
                </a:solidFill>
              </a:uFill>
              <a:latin typeface="Arial"/>
            </a:endParaRPr>
          </a:p>
          <a:p>
            <a:pPr marL="432000" indent="-323640">
              <a:lnSpc>
                <a:spcPct val="100000"/>
              </a:lnSpc>
              <a:buClr>
                <a:srgbClr val="ffffff"/>
              </a:buClr>
              <a:buSzPct val="45000"/>
              <a:buFont typeface="Wingdings" charset="2"/>
              <a:buChar char=""/>
            </a:pPr>
            <a:r>
              <a:rPr b="0" lang="en-US" sz="2400" spc="-1" strike="noStrike">
                <a:solidFill>
                  <a:srgbClr val="ffffff"/>
                </a:solidFill>
                <a:uFill>
                  <a:solidFill>
                    <a:srgbClr val="ffffff"/>
                  </a:solidFill>
                </a:uFill>
                <a:latin typeface="Calibri"/>
              </a:rPr>
              <a:t> </a:t>
            </a:r>
            <a:endParaRPr b="0" lang="en-US" sz="1800" spc="-1" strike="noStrike">
              <a:solidFill>
                <a:srgbClr val="ffffff"/>
              </a:solidFill>
              <a:uFill>
                <a:solidFill>
                  <a:srgbClr val="ffffff"/>
                </a:solidFill>
              </a:uFill>
              <a:latin typeface="Arial"/>
            </a:endParaRPr>
          </a:p>
          <a:p>
            <a:pPr marL="432000" indent="-323640">
              <a:lnSpc>
                <a:spcPct val="100000"/>
              </a:lnSpc>
              <a:buClr>
                <a:srgbClr val="ffffff"/>
              </a:buClr>
              <a:buSzPct val="45000"/>
              <a:buFont typeface="Wingdings" charset="2"/>
              <a:buChar char=""/>
            </a:pPr>
            <a:r>
              <a:rPr b="0" lang="en-US" sz="3400" spc="-1" strike="noStrike">
                <a:solidFill>
                  <a:srgbClr val="ffffff"/>
                </a:solidFill>
                <a:uFill>
                  <a:solidFill>
                    <a:srgbClr val="ffffff"/>
                  </a:solidFill>
                </a:uFill>
                <a:latin typeface="Calibri"/>
              </a:rPr>
              <a:t> </a:t>
            </a:r>
            <a:endParaRPr b="0" lang="en-US" sz="1800" spc="-1" strike="noStrike">
              <a:solidFill>
                <a:srgbClr val="ffffff"/>
              </a:solidFill>
              <a:uFill>
                <a:solidFill>
                  <a:srgbClr val="ffffff"/>
                </a:solidFill>
              </a:uFill>
              <a:latin typeface="Arial"/>
            </a:endParaRPr>
          </a:p>
          <a:p>
            <a:pPr lvl="1" marL="864000" indent="-323640">
              <a:lnSpc>
                <a:spcPct val="100000"/>
              </a:lnSpc>
              <a:buClr>
                <a:srgbClr val="ffffff"/>
              </a:buClr>
              <a:buSzPct val="75000"/>
              <a:buFont typeface="Symbol"/>
              <a:buChar char=""/>
            </a:pPr>
            <a:r>
              <a:rPr b="0" lang="en-US" sz="3000" spc="-1" strike="noStrike">
                <a:solidFill>
                  <a:srgbClr val="ffffff"/>
                </a:solidFill>
                <a:uFill>
                  <a:solidFill>
                    <a:srgbClr val="ffffff"/>
                  </a:solidFill>
                </a:uFill>
                <a:latin typeface="Calibri"/>
              </a:rPr>
              <a:t>www.tinkercad.com</a:t>
            </a:r>
            <a:endParaRPr b="0" lang="en-US" sz="1800" spc="-1" strike="noStrike">
              <a:solidFill>
                <a:srgbClr val="ffffff"/>
              </a:solidFill>
              <a:uFill>
                <a:solidFill>
                  <a:srgbClr val="ffffff"/>
                </a:solidFill>
              </a:uFill>
              <a:latin typeface="Arial"/>
            </a:endParaRPr>
          </a:p>
          <a:p>
            <a:pPr marL="304920" indent="-304200">
              <a:lnSpc>
                <a:spcPct val="100000"/>
              </a:lnSpc>
            </a:pPr>
            <a:endParaRPr b="0" lang="en-US" sz="1800" spc="-1" strike="noStrike">
              <a:solidFill>
                <a:srgbClr val="ffffff"/>
              </a:solidFill>
              <a:uFill>
                <a:solidFill>
                  <a:srgbClr val="ffffff"/>
                </a:solidFill>
              </a:uFill>
              <a:latin typeface="Arial"/>
            </a:endParaRPr>
          </a:p>
        </p:txBody>
      </p:sp>
      <p:pic>
        <p:nvPicPr>
          <p:cNvPr id="174" name="" descr=""/>
          <p:cNvPicPr/>
          <p:nvPr/>
        </p:nvPicPr>
        <p:blipFill>
          <a:blip r:embed="rId1"/>
          <a:stretch/>
        </p:blipFill>
        <p:spPr>
          <a:xfrm>
            <a:off x="8321040" y="2408400"/>
            <a:ext cx="2437560" cy="2437560"/>
          </a:xfrm>
          <a:prstGeom prst="rect">
            <a:avLst/>
          </a:prstGeom>
          <a:ln>
            <a:noFill/>
          </a:ln>
        </p:spPr>
      </p:pic>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188640" y="152280"/>
            <a:ext cx="11295000" cy="1110240"/>
          </a:xfrm>
          <a:prstGeom prst="rect">
            <a:avLst/>
          </a:prstGeom>
          <a:noFill/>
          <a:ln>
            <a:noFill/>
          </a:ln>
        </p:spPr>
        <p:style>
          <a:lnRef idx="0"/>
          <a:fillRef idx="0"/>
          <a:effectRef idx="0"/>
          <a:fontRef idx="minor"/>
        </p:style>
        <p:txBody>
          <a:bodyPr lIns="108000" rIns="108000" tIns="36000" bIns="36000" anchor="ctr"/>
          <a:p>
            <a:pPr>
              <a:lnSpc>
                <a:spcPct val="100000"/>
              </a:lnSpc>
            </a:pPr>
            <a:r>
              <a:rPr b="1" lang="en-US" sz="4000" spc="-1" strike="noStrike">
                <a:solidFill>
                  <a:srgbClr val="f3be60"/>
                </a:solidFill>
                <a:uFill>
                  <a:solidFill>
                    <a:srgbClr val="ffffff"/>
                  </a:solidFill>
                </a:uFill>
                <a:latin typeface="Calibri"/>
              </a:rPr>
              <a:t>Регистрация</a:t>
            </a:r>
            <a:endParaRPr b="0" lang="en-US" sz="1800" spc="-1" strike="noStrike">
              <a:solidFill>
                <a:srgbClr val="ffffff"/>
              </a:solidFill>
              <a:uFill>
                <a:solidFill>
                  <a:srgbClr val="ffffff"/>
                </a:solidFill>
              </a:uFill>
              <a:latin typeface="Arial"/>
            </a:endParaRPr>
          </a:p>
        </p:txBody>
      </p:sp>
      <p:sp>
        <p:nvSpPr>
          <p:cNvPr id="176" name="CustomShape 2"/>
          <p:cNvSpPr/>
          <p:nvPr/>
        </p:nvSpPr>
        <p:spPr>
          <a:xfrm>
            <a:off x="304560" y="1066680"/>
            <a:ext cx="11070720" cy="853200"/>
          </a:xfrm>
          <a:prstGeom prst="rect">
            <a:avLst/>
          </a:prstGeom>
          <a:noFill/>
          <a:ln>
            <a:noFill/>
          </a:ln>
        </p:spPr>
        <p:style>
          <a:lnRef idx="0"/>
          <a:fillRef idx="0"/>
          <a:effectRef idx="0"/>
          <a:fontRef idx="minor"/>
        </p:style>
        <p:txBody>
          <a:bodyPr lIns="108000" rIns="108000" tIns="36000" bIns="36000"/>
          <a:p>
            <a:pPr>
              <a:lnSpc>
                <a:spcPct val="100000"/>
              </a:lnSpc>
            </a:pPr>
            <a:r>
              <a:rPr b="0" lang="en-US" sz="1500" spc="-1" strike="noStrike">
                <a:solidFill>
                  <a:srgbClr val="ffffff"/>
                </a:solidFill>
                <a:uFill>
                  <a:solidFill>
                    <a:srgbClr val="ffffff"/>
                  </a:solidFill>
                </a:uFill>
                <a:latin typeface="Calibri"/>
              </a:rPr>
              <a:t>  </a:t>
            </a:r>
            <a:r>
              <a:rPr b="0" lang="en-US" sz="1500" spc="-1" strike="noStrike">
                <a:solidFill>
                  <a:srgbClr val="ffffff"/>
                </a:solidFill>
                <a:uFill>
                  <a:solidFill>
                    <a:srgbClr val="ffffff"/>
                  </a:solidFill>
                </a:uFill>
                <a:latin typeface="Calibri"/>
              </a:rPr>
              <a:t>- Влезте на посочения уебсайт: www. tinkercad.com</a:t>
            </a:r>
            <a:endParaRPr b="0" lang="en-US" sz="1800" spc="-1" strike="noStrike">
              <a:solidFill>
                <a:srgbClr val="ffffff"/>
              </a:solidFill>
              <a:uFill>
                <a:solidFill>
                  <a:srgbClr val="ffffff"/>
                </a:solidFill>
              </a:uFill>
              <a:latin typeface="Arial"/>
            </a:endParaRPr>
          </a:p>
          <a:p>
            <a:pPr>
              <a:lnSpc>
                <a:spcPct val="100000"/>
              </a:lnSpc>
            </a:pPr>
            <a:r>
              <a:rPr b="0" lang="en-US" sz="1500" spc="-1" strike="noStrike">
                <a:solidFill>
                  <a:srgbClr val="ffffff"/>
                </a:solidFill>
                <a:uFill>
                  <a:solidFill>
                    <a:srgbClr val="ffffff"/>
                  </a:solidFill>
                </a:uFill>
                <a:latin typeface="Calibri"/>
              </a:rPr>
              <a:t>  </a:t>
            </a:r>
            <a:r>
              <a:rPr b="0" lang="en-US" sz="1500" spc="-1" strike="noStrike">
                <a:solidFill>
                  <a:srgbClr val="ffffff"/>
                </a:solidFill>
                <a:uFill>
                  <a:solidFill>
                    <a:srgbClr val="ffffff"/>
                  </a:solidFill>
                </a:uFill>
                <a:latin typeface="Calibri"/>
              </a:rPr>
              <a:t>- За създаване на нов акаунт – натиснете бутона  [ JOIN NOW ]</a:t>
            </a:r>
            <a:endParaRPr b="0" lang="en-US" sz="1800" spc="-1" strike="noStrike">
              <a:solidFill>
                <a:srgbClr val="ffffff"/>
              </a:solidFill>
              <a:uFill>
                <a:solidFill>
                  <a:srgbClr val="ffffff"/>
                </a:solidFill>
              </a:uFill>
              <a:latin typeface="Arial"/>
            </a:endParaRPr>
          </a:p>
        </p:txBody>
      </p:sp>
      <p:pic>
        <p:nvPicPr>
          <p:cNvPr id="177" name="" descr=""/>
          <p:cNvPicPr/>
          <p:nvPr/>
        </p:nvPicPr>
        <p:blipFill>
          <a:blip r:embed="rId1"/>
          <a:stretch/>
        </p:blipFill>
        <p:spPr>
          <a:xfrm>
            <a:off x="1489320" y="2060280"/>
            <a:ext cx="8568720" cy="4705920"/>
          </a:xfrm>
          <a:prstGeom prst="rect">
            <a:avLst/>
          </a:prstGeom>
          <a:ln>
            <a:noFill/>
          </a:ln>
        </p:spPr>
      </p:pic>
      <p:sp>
        <p:nvSpPr>
          <p:cNvPr id="178" name="Line 3"/>
          <p:cNvSpPr/>
          <p:nvPr/>
        </p:nvSpPr>
        <p:spPr>
          <a:xfrm flipV="1">
            <a:off x="8777880" y="2787480"/>
            <a:ext cx="823320" cy="778680"/>
          </a:xfrm>
          <a:prstGeom prst="line">
            <a:avLst/>
          </a:prstGeom>
          <a:ln w="57240">
            <a:solidFill>
              <a:srgbClr val="ff3333"/>
            </a:solidFill>
            <a:round/>
            <a:tailEnd len="med" type="triangle" w="med"/>
          </a:ln>
        </p:spPr>
        <p:style>
          <a:lnRef idx="0"/>
          <a:fillRef idx="0"/>
          <a:effectRef idx="0"/>
          <a:fontRef idx="minor"/>
        </p:style>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9" name="" descr=""/>
          <p:cNvPicPr/>
          <p:nvPr/>
        </p:nvPicPr>
        <p:blipFill>
          <a:blip r:embed="rId1"/>
          <a:stretch/>
        </p:blipFill>
        <p:spPr>
          <a:xfrm>
            <a:off x="91440" y="1828800"/>
            <a:ext cx="11962080" cy="4937400"/>
          </a:xfrm>
          <a:prstGeom prst="rect">
            <a:avLst/>
          </a:prstGeom>
          <a:ln>
            <a:noFill/>
          </a:ln>
        </p:spPr>
      </p:pic>
      <p:sp>
        <p:nvSpPr>
          <p:cNvPr id="180" name="CustomShape 1"/>
          <p:cNvSpPr/>
          <p:nvPr/>
        </p:nvSpPr>
        <p:spPr>
          <a:xfrm>
            <a:off x="188640" y="40320"/>
            <a:ext cx="9576720" cy="1110240"/>
          </a:xfrm>
          <a:prstGeom prst="rect">
            <a:avLst/>
          </a:prstGeom>
          <a:noFill/>
          <a:ln>
            <a:noFill/>
          </a:ln>
        </p:spPr>
        <p:style>
          <a:lnRef idx="0"/>
          <a:fillRef idx="0"/>
          <a:effectRef idx="0"/>
          <a:fontRef idx="minor"/>
        </p:style>
        <p:txBody>
          <a:bodyPr lIns="108000" rIns="108000" tIns="36000" bIns="36000" anchor="ctr"/>
          <a:p>
            <a:pPr>
              <a:lnSpc>
                <a:spcPct val="100000"/>
              </a:lnSpc>
            </a:pPr>
            <a:r>
              <a:rPr b="1" lang="en-US" sz="4000" spc="-1" strike="noStrike">
                <a:solidFill>
                  <a:srgbClr val="f3be60"/>
                </a:solidFill>
                <a:uFill>
                  <a:solidFill>
                    <a:srgbClr val="ffffff"/>
                  </a:solidFill>
                </a:uFill>
                <a:latin typeface="Calibri"/>
              </a:rPr>
              <a:t>Регистрация</a:t>
            </a:r>
            <a:endParaRPr b="0" lang="en-US" sz="1800" spc="-1" strike="noStrike">
              <a:solidFill>
                <a:srgbClr val="ffffff"/>
              </a:solidFill>
              <a:uFill>
                <a:solidFill>
                  <a:srgbClr val="ffffff"/>
                </a:solidFill>
              </a:uFill>
              <a:latin typeface="Arial"/>
            </a:endParaRPr>
          </a:p>
        </p:txBody>
      </p:sp>
      <p:sp>
        <p:nvSpPr>
          <p:cNvPr id="181" name="CustomShape 2"/>
          <p:cNvSpPr/>
          <p:nvPr/>
        </p:nvSpPr>
        <p:spPr>
          <a:xfrm>
            <a:off x="42480" y="914400"/>
            <a:ext cx="8186760" cy="725400"/>
          </a:xfrm>
          <a:prstGeom prst="rect">
            <a:avLst/>
          </a:prstGeom>
          <a:noFill/>
          <a:ln>
            <a:noFill/>
          </a:ln>
        </p:spPr>
        <p:style>
          <a:lnRef idx="0"/>
          <a:fillRef idx="0"/>
          <a:effectRef idx="0"/>
          <a:fontRef idx="minor"/>
        </p:style>
        <p:txBody>
          <a:bodyPr lIns="90000" rIns="90000" tIns="45000" bIns="45000"/>
          <a:p>
            <a:pPr marL="432000" indent="-323640">
              <a:lnSpc>
                <a:spcPct val="100000"/>
              </a:lnSpc>
              <a:buClr>
                <a:srgbClr val="ffffff"/>
              </a:buClr>
              <a:buSzPct val="45000"/>
              <a:buFont typeface="Wingdings" charset="2"/>
              <a:buChar char=""/>
            </a:pPr>
            <a:r>
              <a:rPr b="0" lang="en-US" sz="1500" spc="-1" strike="noStrike">
                <a:solidFill>
                  <a:srgbClr val="ffffff"/>
                </a:solidFill>
                <a:uFill>
                  <a:solidFill>
                    <a:srgbClr val="ffffff"/>
                  </a:solidFill>
                </a:uFill>
                <a:latin typeface="Arial"/>
              </a:rPr>
              <a:t>1/</a:t>
            </a:r>
            <a:r>
              <a:rPr b="0" lang="en-US" sz="1500" spc="-1" strike="noStrike">
                <a:solidFill>
                  <a:srgbClr val="ffffff"/>
                </a:solidFill>
                <a:uFill>
                  <a:solidFill>
                    <a:srgbClr val="ffffff"/>
                  </a:solidFill>
                </a:uFill>
                <a:latin typeface="Arial"/>
              </a:rPr>
              <a:t>	</a:t>
            </a:r>
            <a:r>
              <a:rPr b="0" lang="en-US" sz="1500" spc="-1" strike="noStrike">
                <a:solidFill>
                  <a:srgbClr val="ffffff"/>
                </a:solidFill>
                <a:uFill>
                  <a:solidFill>
                    <a:srgbClr val="ffffff"/>
                  </a:solidFill>
                </a:uFill>
                <a:latin typeface="Arial"/>
              </a:rPr>
              <a:t>В полето Country, Territory or Region - изберете Bulgaria;</a:t>
            </a:r>
            <a:endParaRPr b="0" lang="en-US" sz="1800" spc="-1" strike="noStrike">
              <a:solidFill>
                <a:srgbClr val="ffffff"/>
              </a:solidFill>
              <a:uFill>
                <a:solidFill>
                  <a:srgbClr val="ffffff"/>
                </a:solidFill>
              </a:uFill>
              <a:latin typeface="Arial"/>
            </a:endParaRPr>
          </a:p>
          <a:p>
            <a:pPr marL="432000" indent="-323640">
              <a:lnSpc>
                <a:spcPct val="100000"/>
              </a:lnSpc>
              <a:buClr>
                <a:srgbClr val="ffffff"/>
              </a:buClr>
              <a:buSzPct val="45000"/>
              <a:buFont typeface="Wingdings" charset="2"/>
              <a:buChar char=""/>
            </a:pPr>
            <a:r>
              <a:rPr b="0" lang="en-US" sz="1500" spc="-1" strike="noStrike">
                <a:solidFill>
                  <a:srgbClr val="ffffff"/>
                </a:solidFill>
                <a:uFill>
                  <a:solidFill>
                    <a:srgbClr val="ffffff"/>
                  </a:solidFill>
                </a:uFill>
                <a:latin typeface="Arial"/>
              </a:rPr>
              <a:t>2/</a:t>
            </a:r>
            <a:r>
              <a:rPr b="0" lang="en-US" sz="1500" spc="-1" strike="noStrike">
                <a:solidFill>
                  <a:srgbClr val="ffffff"/>
                </a:solidFill>
                <a:uFill>
                  <a:solidFill>
                    <a:srgbClr val="ffffff"/>
                  </a:solidFill>
                </a:uFill>
                <a:latin typeface="Arial"/>
              </a:rPr>
              <a:t>	</a:t>
            </a:r>
            <a:r>
              <a:rPr b="0" lang="en-US" sz="1500" spc="-1" strike="noStrike">
                <a:solidFill>
                  <a:srgbClr val="ffffff"/>
                </a:solidFill>
                <a:uFill>
                  <a:solidFill>
                    <a:srgbClr val="ffffff"/>
                  </a:solidFill>
                </a:uFill>
                <a:latin typeface="Arial"/>
              </a:rPr>
              <a:t>Въведете дата на раждане в полето Birthday, както следва: Месец, Ден, Година.</a:t>
            </a:r>
            <a:endParaRPr b="0" lang="en-US" sz="1800" spc="-1" strike="noStrike">
              <a:solidFill>
                <a:srgbClr val="ffffff"/>
              </a:solidFill>
              <a:uFill>
                <a:solidFill>
                  <a:srgbClr val="ffffff"/>
                </a:solidFill>
              </a:uFill>
              <a:latin typeface="Arial"/>
            </a:endParaRPr>
          </a:p>
          <a:p>
            <a:pPr marL="432000" indent="-323640">
              <a:lnSpc>
                <a:spcPct val="100000"/>
              </a:lnSpc>
              <a:buClr>
                <a:srgbClr val="ffffff"/>
              </a:buClr>
              <a:buSzPct val="45000"/>
              <a:buFont typeface="Wingdings" charset="2"/>
              <a:buChar char=""/>
            </a:pPr>
            <a:r>
              <a:rPr b="0" lang="en-US" sz="1500" spc="-1" strike="noStrike">
                <a:solidFill>
                  <a:srgbClr val="ffffff"/>
                </a:solidFill>
                <a:uFill>
                  <a:solidFill>
                    <a:srgbClr val="ffffff"/>
                  </a:solidFill>
                </a:uFill>
                <a:latin typeface="Arial"/>
              </a:rPr>
              <a:t>3/</a:t>
            </a:r>
            <a:r>
              <a:rPr b="0" lang="en-US" sz="1500" spc="-1" strike="noStrike">
                <a:solidFill>
                  <a:srgbClr val="ffffff"/>
                </a:solidFill>
                <a:uFill>
                  <a:solidFill>
                    <a:srgbClr val="ffffff"/>
                  </a:solidFill>
                </a:uFill>
                <a:latin typeface="Arial"/>
              </a:rPr>
              <a:t>	</a:t>
            </a:r>
            <a:r>
              <a:rPr b="0" lang="en-US" sz="1500" spc="-1" strike="noStrike">
                <a:solidFill>
                  <a:srgbClr val="ffffff"/>
                </a:solidFill>
                <a:uFill>
                  <a:solidFill>
                    <a:srgbClr val="ffffff"/>
                  </a:solidFill>
                </a:uFill>
                <a:latin typeface="Arial"/>
              </a:rPr>
              <a:t>Натиснете бутона Next</a:t>
            </a:r>
            <a:endParaRPr b="0" lang="en-US" sz="1800" spc="-1" strike="noStrike">
              <a:solidFill>
                <a:srgbClr val="ffffff"/>
              </a:solidFill>
              <a:uFill>
                <a:solidFill>
                  <a:srgbClr val="ffffff"/>
                </a:solidFill>
              </a:uFill>
              <a:latin typeface="Arial"/>
            </a:endParaRPr>
          </a:p>
        </p:txBody>
      </p:sp>
      <p:sp>
        <p:nvSpPr>
          <p:cNvPr id="182" name="Line 3"/>
          <p:cNvSpPr/>
          <p:nvPr/>
        </p:nvSpPr>
        <p:spPr>
          <a:xfrm flipV="1">
            <a:off x="3917160" y="3068280"/>
            <a:ext cx="995400" cy="706320"/>
          </a:xfrm>
          <a:prstGeom prst="line">
            <a:avLst/>
          </a:prstGeom>
          <a:ln w="57240">
            <a:solidFill>
              <a:srgbClr val="ff3333"/>
            </a:solidFill>
            <a:round/>
            <a:tailEnd len="med" type="triangle" w="med"/>
          </a:ln>
        </p:spPr>
        <p:style>
          <a:lnRef idx="0"/>
          <a:fillRef idx="0"/>
          <a:effectRef idx="0"/>
          <a:fontRef idx="minor"/>
        </p:style>
      </p:sp>
      <p:sp>
        <p:nvSpPr>
          <p:cNvPr id="183" name="CustomShape 4"/>
          <p:cNvSpPr/>
          <p:nvPr/>
        </p:nvSpPr>
        <p:spPr>
          <a:xfrm>
            <a:off x="3566160" y="3691440"/>
            <a:ext cx="378720" cy="331560"/>
          </a:xfrm>
          <a:prstGeom prst="rect">
            <a:avLst/>
          </a:prstGeom>
          <a:noFill/>
          <a:ln>
            <a:noFill/>
          </a:ln>
        </p:spPr>
        <p:style>
          <a:lnRef idx="0"/>
          <a:fillRef idx="0"/>
          <a:effectRef idx="0"/>
          <a:fontRef idx="minor"/>
        </p:style>
        <p:txBody>
          <a:bodyPr lIns="90000" rIns="90000" tIns="45000" bIns="45000"/>
          <a:p>
            <a:r>
              <a:rPr b="0" lang="en-US" sz="1640" spc="-1" strike="noStrike">
                <a:solidFill>
                  <a:srgbClr val="000000"/>
                </a:solidFill>
                <a:uFill>
                  <a:solidFill>
                    <a:srgbClr val="ffffff"/>
                  </a:solidFill>
                </a:uFill>
                <a:latin typeface="Arial"/>
              </a:rPr>
              <a:t>1/</a:t>
            </a:r>
            <a:endParaRPr b="0" lang="en-US" sz="1800" spc="-1" strike="noStrike">
              <a:solidFill>
                <a:srgbClr val="ffffff"/>
              </a:solidFill>
              <a:uFill>
                <a:solidFill>
                  <a:srgbClr val="ffffff"/>
                </a:solidFill>
              </a:uFill>
              <a:latin typeface="Arial"/>
            </a:endParaRPr>
          </a:p>
        </p:txBody>
      </p:sp>
      <p:sp>
        <p:nvSpPr>
          <p:cNvPr id="184" name="Line 5"/>
          <p:cNvSpPr/>
          <p:nvPr/>
        </p:nvSpPr>
        <p:spPr>
          <a:xfrm flipV="1">
            <a:off x="3942360" y="3717000"/>
            <a:ext cx="995400" cy="706320"/>
          </a:xfrm>
          <a:prstGeom prst="line">
            <a:avLst/>
          </a:prstGeom>
          <a:ln w="57240">
            <a:solidFill>
              <a:srgbClr val="ff3333"/>
            </a:solidFill>
            <a:round/>
            <a:tailEnd len="med" type="triangle" w="med"/>
          </a:ln>
        </p:spPr>
        <p:style>
          <a:lnRef idx="0"/>
          <a:fillRef idx="0"/>
          <a:effectRef idx="0"/>
          <a:fontRef idx="minor"/>
        </p:style>
      </p:sp>
      <p:sp>
        <p:nvSpPr>
          <p:cNvPr id="185" name="CustomShape 6"/>
          <p:cNvSpPr/>
          <p:nvPr/>
        </p:nvSpPr>
        <p:spPr>
          <a:xfrm>
            <a:off x="3499920" y="4422960"/>
            <a:ext cx="552600" cy="331560"/>
          </a:xfrm>
          <a:prstGeom prst="rect">
            <a:avLst/>
          </a:prstGeom>
          <a:noFill/>
          <a:ln>
            <a:noFill/>
          </a:ln>
        </p:spPr>
        <p:style>
          <a:lnRef idx="0"/>
          <a:fillRef idx="0"/>
          <a:effectRef idx="0"/>
          <a:fontRef idx="minor"/>
        </p:style>
        <p:txBody>
          <a:bodyPr lIns="90000" rIns="90000" tIns="45000" bIns="45000"/>
          <a:p>
            <a:r>
              <a:rPr b="0" lang="en-US" sz="1640" spc="-1" strike="noStrike">
                <a:solidFill>
                  <a:srgbClr val="000000"/>
                </a:solidFill>
                <a:uFill>
                  <a:solidFill>
                    <a:srgbClr val="ffffff"/>
                  </a:solidFill>
                </a:uFill>
                <a:latin typeface="Arial"/>
              </a:rPr>
              <a:t>3/</a:t>
            </a:r>
            <a:endParaRPr b="0" lang="en-US" sz="1800" spc="-1" strike="noStrike">
              <a:solidFill>
                <a:srgbClr val="ffffff"/>
              </a:solidFill>
              <a:uFill>
                <a:solidFill>
                  <a:srgbClr val="ffffff"/>
                </a:solidFill>
              </a:uFill>
              <a:latin typeface="Arial"/>
            </a:endParaRPr>
          </a:p>
        </p:txBody>
      </p:sp>
      <p:sp>
        <p:nvSpPr>
          <p:cNvPr id="186" name="Line 7"/>
          <p:cNvSpPr/>
          <p:nvPr/>
        </p:nvSpPr>
        <p:spPr>
          <a:xfrm flipH="1" flipV="1">
            <a:off x="7263360" y="3474720"/>
            <a:ext cx="995400" cy="706320"/>
          </a:xfrm>
          <a:prstGeom prst="line">
            <a:avLst/>
          </a:prstGeom>
          <a:ln w="57240">
            <a:solidFill>
              <a:srgbClr val="ff3333"/>
            </a:solidFill>
            <a:round/>
            <a:tailEnd len="med" type="triangle" w="med"/>
          </a:ln>
        </p:spPr>
        <p:style>
          <a:lnRef idx="0"/>
          <a:fillRef idx="0"/>
          <a:effectRef idx="0"/>
          <a:fontRef idx="minor"/>
        </p:style>
      </p:sp>
      <p:sp>
        <p:nvSpPr>
          <p:cNvPr id="187" name="CustomShape 8"/>
          <p:cNvSpPr/>
          <p:nvPr/>
        </p:nvSpPr>
        <p:spPr>
          <a:xfrm>
            <a:off x="8147880" y="4181040"/>
            <a:ext cx="355680" cy="331560"/>
          </a:xfrm>
          <a:prstGeom prst="rect">
            <a:avLst/>
          </a:prstGeom>
          <a:noFill/>
          <a:ln>
            <a:noFill/>
          </a:ln>
        </p:spPr>
        <p:style>
          <a:lnRef idx="0"/>
          <a:fillRef idx="0"/>
          <a:effectRef idx="0"/>
          <a:fontRef idx="minor"/>
        </p:style>
        <p:txBody>
          <a:bodyPr lIns="90000" rIns="90000" tIns="45000" bIns="45000"/>
          <a:p>
            <a:r>
              <a:rPr b="0" lang="en-US" sz="1640" spc="-1" strike="noStrike">
                <a:solidFill>
                  <a:srgbClr val="000000"/>
                </a:solidFill>
                <a:uFill>
                  <a:solidFill>
                    <a:srgbClr val="ffffff"/>
                  </a:solidFill>
                </a:uFill>
                <a:latin typeface="Arial"/>
              </a:rPr>
              <a:t>2/</a:t>
            </a:r>
            <a:endParaRPr b="0" lang="en-US" sz="1800" spc="-1" strike="noStrike">
              <a:solidFill>
                <a:srgbClr val="ffffff"/>
              </a:solidFill>
              <a:uFill>
                <a:solidFill>
                  <a:srgbClr val="ffffff"/>
                </a:solidFill>
              </a:uFill>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8" name="" descr=""/>
          <p:cNvPicPr/>
          <p:nvPr/>
        </p:nvPicPr>
        <p:blipFill>
          <a:blip r:embed="rId1"/>
          <a:stretch/>
        </p:blipFill>
        <p:spPr>
          <a:xfrm>
            <a:off x="1505160" y="1554480"/>
            <a:ext cx="9629280" cy="5303520"/>
          </a:xfrm>
          <a:prstGeom prst="rect">
            <a:avLst/>
          </a:prstGeom>
          <a:ln>
            <a:noFill/>
          </a:ln>
        </p:spPr>
      </p:pic>
      <p:sp>
        <p:nvSpPr>
          <p:cNvPr id="189" name="CustomShape 1"/>
          <p:cNvSpPr/>
          <p:nvPr/>
        </p:nvSpPr>
        <p:spPr>
          <a:xfrm>
            <a:off x="188640" y="40320"/>
            <a:ext cx="9576720" cy="1110240"/>
          </a:xfrm>
          <a:prstGeom prst="rect">
            <a:avLst/>
          </a:prstGeom>
          <a:noFill/>
          <a:ln>
            <a:noFill/>
          </a:ln>
        </p:spPr>
        <p:style>
          <a:lnRef idx="0"/>
          <a:fillRef idx="0"/>
          <a:effectRef idx="0"/>
          <a:fontRef idx="minor"/>
        </p:style>
        <p:txBody>
          <a:bodyPr lIns="108000" rIns="108000" tIns="36000" bIns="36000" anchor="ctr"/>
          <a:p>
            <a:pPr>
              <a:lnSpc>
                <a:spcPct val="100000"/>
              </a:lnSpc>
            </a:pPr>
            <a:r>
              <a:rPr b="1" lang="en-US" sz="4000" spc="-1" strike="noStrike">
                <a:solidFill>
                  <a:srgbClr val="f3be60"/>
                </a:solidFill>
                <a:uFill>
                  <a:solidFill>
                    <a:srgbClr val="ffffff"/>
                  </a:solidFill>
                </a:uFill>
                <a:latin typeface="Calibri"/>
              </a:rPr>
              <a:t>Регистрация</a:t>
            </a:r>
            <a:endParaRPr b="0" lang="en-US" sz="1800" spc="-1" strike="noStrike">
              <a:solidFill>
                <a:srgbClr val="ffffff"/>
              </a:solidFill>
              <a:uFill>
                <a:solidFill>
                  <a:srgbClr val="ffffff"/>
                </a:solidFill>
              </a:uFill>
              <a:latin typeface="Arial"/>
            </a:endParaRPr>
          </a:p>
        </p:txBody>
      </p:sp>
      <p:sp>
        <p:nvSpPr>
          <p:cNvPr id="190" name="Line 2"/>
          <p:cNvSpPr/>
          <p:nvPr/>
        </p:nvSpPr>
        <p:spPr>
          <a:xfrm flipH="1" flipV="1">
            <a:off x="7315200" y="5237280"/>
            <a:ext cx="995400" cy="706320"/>
          </a:xfrm>
          <a:prstGeom prst="line">
            <a:avLst/>
          </a:prstGeom>
          <a:ln w="57240">
            <a:solidFill>
              <a:srgbClr val="ff3333"/>
            </a:solidFill>
            <a:round/>
            <a:tailEnd len="med" type="triangle" w="med"/>
          </a:ln>
        </p:spPr>
        <p:style>
          <a:lnRef idx="0"/>
          <a:fillRef idx="0"/>
          <a:effectRef idx="0"/>
          <a:fontRef idx="minor"/>
        </p:style>
      </p:sp>
      <p:sp>
        <p:nvSpPr>
          <p:cNvPr id="191" name="TextShape 3"/>
          <p:cNvSpPr txBox="1"/>
          <p:nvPr/>
        </p:nvSpPr>
        <p:spPr>
          <a:xfrm>
            <a:off x="156960" y="914400"/>
            <a:ext cx="10450080" cy="725760"/>
          </a:xfrm>
          <a:prstGeom prst="rect">
            <a:avLst/>
          </a:prstGeom>
          <a:noFill/>
          <a:ln>
            <a:noFill/>
          </a:ln>
        </p:spPr>
        <p:txBody>
          <a:bodyPr lIns="90000" rIns="90000" tIns="45000" bIns="45000"/>
          <a:p>
            <a:pPr marL="216000" indent="-216000">
              <a:buClr>
                <a:srgbClr val="ffffff"/>
              </a:buClr>
              <a:buSzPct val="45000"/>
              <a:buFont typeface="Wingdings" charset="2"/>
              <a:buChar char=""/>
            </a:pPr>
            <a:r>
              <a:rPr b="0" lang="en-US" sz="1500" spc="-1" strike="noStrike">
                <a:solidFill>
                  <a:srgbClr val="ffffff"/>
                </a:solidFill>
                <a:uFill>
                  <a:solidFill>
                    <a:srgbClr val="ffffff"/>
                  </a:solidFill>
                </a:uFill>
                <a:latin typeface="Arial"/>
              </a:rPr>
              <a:t>При успешно създаден акаунт ще се появи потвърждение за създаден акаунт</a:t>
            </a:r>
            <a:endParaRPr b="0" lang="en-US" sz="1800" spc="-1" strike="noStrike">
              <a:solidFill>
                <a:srgbClr val="ffffff"/>
              </a:solidFill>
              <a:uFill>
                <a:solidFill>
                  <a:srgbClr val="ffffff"/>
                </a:solidFill>
              </a:uFill>
              <a:latin typeface="Arial"/>
            </a:endParaRPr>
          </a:p>
          <a:p>
            <a:pPr marL="216000" indent="-216000">
              <a:buClr>
                <a:srgbClr val="ffffff"/>
              </a:buClr>
              <a:buSzPct val="45000"/>
              <a:buFont typeface="Wingdings" charset="2"/>
              <a:buChar char=""/>
            </a:pPr>
            <a:r>
              <a:rPr b="0" lang="en-US" sz="1500" spc="-1" strike="noStrike">
                <a:solidFill>
                  <a:srgbClr val="ffffff"/>
                </a:solidFill>
                <a:uFill>
                  <a:solidFill>
                    <a:srgbClr val="ffffff"/>
                  </a:solidFill>
                </a:uFill>
                <a:latin typeface="Arial"/>
              </a:rPr>
              <a:t>Спокойно можете да натиснете бутона DONE </a:t>
            </a:r>
            <a:endParaRPr b="0" lang="en-US" sz="1800" spc="-1" strike="noStrike">
              <a:solidFill>
                <a:srgbClr val="ffffff"/>
              </a:solidFill>
              <a:uFill>
                <a:solidFill>
                  <a:srgbClr val="ffffff"/>
                </a:solidFill>
              </a:uFill>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2" name="" descr=""/>
          <p:cNvPicPr/>
          <p:nvPr/>
        </p:nvPicPr>
        <p:blipFill>
          <a:blip r:embed="rId1"/>
          <a:stretch/>
        </p:blipFill>
        <p:spPr>
          <a:xfrm>
            <a:off x="731520" y="1188720"/>
            <a:ext cx="10079640" cy="5562000"/>
          </a:xfrm>
          <a:prstGeom prst="rect">
            <a:avLst/>
          </a:prstGeom>
          <a:ln>
            <a:noFill/>
          </a:ln>
        </p:spPr>
      </p:pic>
      <p:sp>
        <p:nvSpPr>
          <p:cNvPr id="193" name="TextShape 1"/>
          <p:cNvSpPr txBox="1"/>
          <p:nvPr/>
        </p:nvSpPr>
        <p:spPr>
          <a:xfrm>
            <a:off x="0" y="671760"/>
            <a:ext cx="10080000" cy="516960"/>
          </a:xfrm>
          <a:prstGeom prst="rect">
            <a:avLst/>
          </a:prstGeom>
          <a:noFill/>
          <a:ln>
            <a:noFill/>
          </a:ln>
        </p:spPr>
        <p:txBody>
          <a:bodyPr lIns="0" rIns="0" tIns="0" bIns="0"/>
          <a:p>
            <a:pPr marL="432000" indent="-324000">
              <a:buClr>
                <a:srgbClr val="ffffff"/>
              </a:buClr>
              <a:buSzPct val="45000"/>
              <a:buFont typeface="Wingdings" charset="2"/>
              <a:buChar char=""/>
            </a:pPr>
            <a:r>
              <a:rPr b="0" lang="en-US" sz="1500" spc="-1" strike="noStrike">
                <a:solidFill>
                  <a:srgbClr val="ffffff"/>
                </a:solidFill>
                <a:uFill>
                  <a:solidFill>
                    <a:srgbClr val="ffffff"/>
                  </a:solidFill>
                </a:uFill>
                <a:latin typeface="Arial"/>
              </a:rPr>
              <a:t>Ще се отвори начален екран за новосъздаден акаунт.</a:t>
            </a:r>
            <a:endParaRPr b="0" lang="en-US"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US" sz="1500" spc="-1" strike="noStrike">
                <a:solidFill>
                  <a:srgbClr val="ffffff"/>
                </a:solidFill>
                <a:uFill>
                  <a:solidFill>
                    <a:srgbClr val="ffffff"/>
                  </a:solidFill>
                </a:uFill>
                <a:latin typeface="Arial"/>
              </a:rPr>
              <a:t>Натиснете бутона Let’s Go! </a:t>
            </a:r>
            <a:endParaRPr b="0" lang="en-US"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US" sz="1500" spc="-1" strike="noStrike">
                <a:solidFill>
                  <a:srgbClr val="ffffff"/>
                </a:solidFill>
                <a:uFill>
                  <a:solidFill>
                    <a:srgbClr val="ffffff"/>
                  </a:solidFill>
                </a:uFill>
                <a:latin typeface="Arial"/>
              </a:rPr>
              <a:t> </a:t>
            </a:r>
            <a:endParaRPr b="0" lang="en-US" sz="3200" spc="-1" strike="noStrike">
              <a:solidFill>
                <a:srgbClr val="ffffff"/>
              </a:solidFill>
              <a:uFill>
                <a:solidFill>
                  <a:srgbClr val="ffffff"/>
                </a:solidFill>
              </a:uFill>
              <a:latin typeface="Arial"/>
            </a:endParaRPr>
          </a:p>
        </p:txBody>
      </p:sp>
      <p:sp>
        <p:nvSpPr>
          <p:cNvPr id="194" name="Line 2"/>
          <p:cNvSpPr/>
          <p:nvPr/>
        </p:nvSpPr>
        <p:spPr>
          <a:xfrm flipV="1">
            <a:off x="4491000" y="4962960"/>
            <a:ext cx="995400" cy="706320"/>
          </a:xfrm>
          <a:prstGeom prst="line">
            <a:avLst/>
          </a:prstGeom>
          <a:ln w="57240">
            <a:solidFill>
              <a:srgbClr val="ff3333"/>
            </a:solidFill>
            <a:round/>
            <a:tailEnd len="med" type="triangle" w="med"/>
          </a:ln>
        </p:spPr>
        <p:style>
          <a:lnRef idx="0"/>
          <a:fillRef idx="0"/>
          <a:effectRef idx="0"/>
          <a:fontRef idx="minor"/>
        </p:style>
      </p:sp>
      <p:sp>
        <p:nvSpPr>
          <p:cNvPr id="195" name="CustomShape 3"/>
          <p:cNvSpPr/>
          <p:nvPr/>
        </p:nvSpPr>
        <p:spPr>
          <a:xfrm>
            <a:off x="188640" y="152280"/>
            <a:ext cx="11295000" cy="519480"/>
          </a:xfrm>
          <a:prstGeom prst="rect">
            <a:avLst/>
          </a:prstGeom>
          <a:noFill/>
          <a:ln>
            <a:noFill/>
          </a:ln>
        </p:spPr>
        <p:style>
          <a:lnRef idx="0"/>
          <a:fillRef idx="0"/>
          <a:effectRef idx="0"/>
          <a:fontRef idx="minor"/>
        </p:style>
        <p:txBody>
          <a:bodyPr lIns="108000" rIns="108000" tIns="36000" bIns="36000" anchor="ctr"/>
          <a:p>
            <a:pPr>
              <a:lnSpc>
                <a:spcPct val="100000"/>
              </a:lnSpc>
            </a:pPr>
            <a:r>
              <a:rPr b="1" lang="en-US" sz="4000" spc="-1" strike="noStrike">
                <a:solidFill>
                  <a:srgbClr val="f3be60"/>
                </a:solidFill>
                <a:uFill>
                  <a:solidFill>
                    <a:srgbClr val="ffffff"/>
                  </a:solidFill>
                </a:uFill>
                <a:latin typeface="Calibri"/>
              </a:rPr>
              <a:t>Регистрация</a:t>
            </a:r>
            <a:endParaRPr b="0" lang="en-US" sz="1800" spc="-1" strike="noStrike">
              <a:solidFill>
                <a:srgbClr val="ffffff"/>
              </a:solidFill>
              <a:uFill>
                <a:solidFill>
                  <a:srgbClr val="ffffff"/>
                </a:solidFill>
              </a:uFill>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6" name="" descr=""/>
          <p:cNvPicPr/>
          <p:nvPr/>
        </p:nvPicPr>
        <p:blipFill>
          <a:blip r:embed="rId1"/>
          <a:stretch/>
        </p:blipFill>
        <p:spPr>
          <a:xfrm>
            <a:off x="1076040" y="1285560"/>
            <a:ext cx="10079640" cy="5572440"/>
          </a:xfrm>
          <a:prstGeom prst="rect">
            <a:avLst/>
          </a:prstGeom>
          <a:ln>
            <a:noFill/>
          </a:ln>
        </p:spPr>
      </p:pic>
      <p:sp>
        <p:nvSpPr>
          <p:cNvPr id="197" name="CustomShape 1"/>
          <p:cNvSpPr/>
          <p:nvPr/>
        </p:nvSpPr>
        <p:spPr>
          <a:xfrm>
            <a:off x="188640" y="176760"/>
            <a:ext cx="11295000" cy="371880"/>
          </a:xfrm>
          <a:prstGeom prst="rect">
            <a:avLst/>
          </a:prstGeom>
          <a:noFill/>
          <a:ln>
            <a:noFill/>
          </a:ln>
        </p:spPr>
        <p:style>
          <a:lnRef idx="0"/>
          <a:fillRef idx="0"/>
          <a:effectRef idx="0"/>
          <a:fontRef idx="minor"/>
        </p:style>
        <p:txBody>
          <a:bodyPr lIns="108000" rIns="108000" tIns="36000" bIns="36000" anchor="ctr"/>
          <a:p>
            <a:pPr>
              <a:lnSpc>
                <a:spcPct val="100000"/>
              </a:lnSpc>
            </a:pPr>
            <a:r>
              <a:rPr b="1" lang="en-US" sz="4000" spc="-1" strike="noStrike">
                <a:solidFill>
                  <a:srgbClr val="f3be60"/>
                </a:solidFill>
                <a:uFill>
                  <a:solidFill>
                    <a:srgbClr val="ffffff"/>
                  </a:solidFill>
                </a:uFill>
                <a:latin typeface="Calibri"/>
              </a:rPr>
              <a:t>Регистрация</a:t>
            </a:r>
            <a:endParaRPr b="0" lang="en-US" sz="1800" spc="-1" strike="noStrike">
              <a:solidFill>
                <a:srgbClr val="ffffff"/>
              </a:solidFill>
              <a:uFill>
                <a:solidFill>
                  <a:srgbClr val="ffffff"/>
                </a:solidFill>
              </a:uFill>
              <a:latin typeface="Arial"/>
            </a:endParaRPr>
          </a:p>
        </p:txBody>
      </p:sp>
      <p:sp>
        <p:nvSpPr>
          <p:cNvPr id="198" name="TextShape 2"/>
          <p:cNvSpPr txBox="1"/>
          <p:nvPr/>
        </p:nvSpPr>
        <p:spPr>
          <a:xfrm>
            <a:off x="0" y="671760"/>
            <a:ext cx="10080000" cy="516960"/>
          </a:xfrm>
          <a:prstGeom prst="rect">
            <a:avLst/>
          </a:prstGeom>
          <a:noFill/>
          <a:ln>
            <a:noFill/>
          </a:ln>
        </p:spPr>
        <p:txBody>
          <a:bodyPr lIns="0" rIns="0" tIns="0" bIns="0"/>
          <a:p>
            <a:pPr marL="432000" indent="-324000">
              <a:buClr>
                <a:srgbClr val="ffffff"/>
              </a:buClr>
              <a:buSzPct val="45000"/>
              <a:buFont typeface="Wingdings" charset="2"/>
              <a:buChar char=""/>
            </a:pPr>
            <a:r>
              <a:rPr b="0" lang="en-US" sz="1500" spc="-1" strike="noStrike">
                <a:solidFill>
                  <a:srgbClr val="ffffff"/>
                </a:solidFill>
                <a:uFill>
                  <a:solidFill>
                    <a:srgbClr val="ffffff"/>
                  </a:solidFill>
                </a:uFill>
                <a:latin typeface="Arial"/>
              </a:rPr>
              <a:t>Ще влезете в обучителен режим, който може да пропуснете.</a:t>
            </a:r>
            <a:endParaRPr b="0" lang="en-US"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US" sz="1500" spc="-1" strike="noStrike">
                <a:solidFill>
                  <a:srgbClr val="ffffff"/>
                </a:solidFill>
                <a:uFill>
                  <a:solidFill>
                    <a:srgbClr val="ffffff"/>
                  </a:solidFill>
                </a:uFill>
                <a:latin typeface="Arial"/>
              </a:rPr>
              <a:t>За да излезете, натиснете логото на TinkerCad </a:t>
            </a:r>
            <a:endParaRPr b="0" lang="en-US"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US" sz="1500" spc="-1" strike="noStrike">
                <a:solidFill>
                  <a:srgbClr val="ffffff"/>
                </a:solidFill>
                <a:uFill>
                  <a:solidFill>
                    <a:srgbClr val="ffffff"/>
                  </a:solidFill>
                </a:uFill>
                <a:latin typeface="Arial"/>
              </a:rPr>
              <a:t> </a:t>
            </a:r>
            <a:endParaRPr b="0" lang="en-US" sz="3200" spc="-1" strike="noStrike">
              <a:solidFill>
                <a:srgbClr val="ffffff"/>
              </a:solidFill>
              <a:uFill>
                <a:solidFill>
                  <a:srgbClr val="ffffff"/>
                </a:solidFill>
              </a:uFill>
              <a:latin typeface="Arial"/>
            </a:endParaRPr>
          </a:p>
        </p:txBody>
      </p:sp>
      <p:sp>
        <p:nvSpPr>
          <p:cNvPr id="199" name="Line 3"/>
          <p:cNvSpPr/>
          <p:nvPr/>
        </p:nvSpPr>
        <p:spPr>
          <a:xfrm flipH="1" flipV="1">
            <a:off x="2834640" y="2128320"/>
            <a:ext cx="995400" cy="706320"/>
          </a:xfrm>
          <a:prstGeom prst="line">
            <a:avLst/>
          </a:prstGeom>
          <a:ln w="57240">
            <a:solidFill>
              <a:srgbClr val="ff3333"/>
            </a:solidFill>
            <a:round/>
            <a:tailEnd len="med" type="triangle" w="med"/>
          </a:ln>
        </p:spPr>
        <p:style>
          <a:lnRef idx="0"/>
          <a:fillRef idx="0"/>
          <a:effectRef idx="0"/>
          <a:fontRef idx="minor"/>
        </p:style>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0" name="" descr=""/>
          <p:cNvPicPr/>
          <p:nvPr/>
        </p:nvPicPr>
        <p:blipFill>
          <a:blip r:embed="rId1"/>
          <a:stretch/>
        </p:blipFill>
        <p:spPr>
          <a:xfrm>
            <a:off x="1258920" y="1296000"/>
            <a:ext cx="10079640" cy="5562000"/>
          </a:xfrm>
          <a:prstGeom prst="rect">
            <a:avLst/>
          </a:prstGeom>
          <a:ln>
            <a:noFill/>
          </a:ln>
        </p:spPr>
      </p:pic>
      <p:sp>
        <p:nvSpPr>
          <p:cNvPr id="201" name="CustomShape 1"/>
          <p:cNvSpPr/>
          <p:nvPr/>
        </p:nvSpPr>
        <p:spPr>
          <a:xfrm>
            <a:off x="188640" y="106200"/>
            <a:ext cx="11295000" cy="371880"/>
          </a:xfrm>
          <a:prstGeom prst="rect">
            <a:avLst/>
          </a:prstGeom>
          <a:noFill/>
          <a:ln>
            <a:noFill/>
          </a:ln>
        </p:spPr>
        <p:style>
          <a:lnRef idx="0"/>
          <a:fillRef idx="0"/>
          <a:effectRef idx="0"/>
          <a:fontRef idx="minor"/>
        </p:style>
        <p:txBody>
          <a:bodyPr lIns="108000" rIns="108000" tIns="36000" bIns="36000" anchor="ctr"/>
          <a:p>
            <a:pPr>
              <a:lnSpc>
                <a:spcPct val="100000"/>
              </a:lnSpc>
            </a:pPr>
            <a:r>
              <a:rPr b="1" lang="en-US" sz="4000" spc="-1" strike="noStrike">
                <a:solidFill>
                  <a:srgbClr val="f3be60"/>
                </a:solidFill>
                <a:uFill>
                  <a:solidFill>
                    <a:srgbClr val="ffffff"/>
                  </a:solidFill>
                </a:uFill>
                <a:latin typeface="Calibri"/>
              </a:rPr>
              <a:t>Регистрация</a:t>
            </a:r>
            <a:endParaRPr b="0" lang="en-US" sz="1800" spc="-1" strike="noStrike">
              <a:solidFill>
                <a:srgbClr val="ffffff"/>
              </a:solidFill>
              <a:uFill>
                <a:solidFill>
                  <a:srgbClr val="ffffff"/>
                </a:solidFill>
              </a:uFill>
              <a:latin typeface="Arial"/>
            </a:endParaRPr>
          </a:p>
        </p:txBody>
      </p:sp>
      <p:sp>
        <p:nvSpPr>
          <p:cNvPr id="202" name="TextShape 2"/>
          <p:cNvSpPr txBox="1"/>
          <p:nvPr/>
        </p:nvSpPr>
        <p:spPr>
          <a:xfrm>
            <a:off x="0" y="671760"/>
            <a:ext cx="10080000" cy="516960"/>
          </a:xfrm>
          <a:prstGeom prst="rect">
            <a:avLst/>
          </a:prstGeom>
          <a:noFill/>
          <a:ln>
            <a:noFill/>
          </a:ln>
        </p:spPr>
        <p:txBody>
          <a:bodyPr lIns="0" rIns="0" tIns="0" bIns="0"/>
          <a:p>
            <a:pPr marL="432000" indent="-324000">
              <a:buClr>
                <a:srgbClr val="ffffff"/>
              </a:buClr>
              <a:buSzPct val="45000"/>
              <a:buFont typeface="Wingdings" charset="2"/>
              <a:buChar char=""/>
            </a:pPr>
            <a:r>
              <a:rPr b="0" lang="en-US" sz="1500" spc="-1" strike="noStrike">
                <a:solidFill>
                  <a:srgbClr val="ffffff"/>
                </a:solidFill>
                <a:uFill>
                  <a:solidFill>
                    <a:srgbClr val="ffffff"/>
                  </a:solidFill>
                </a:uFill>
                <a:latin typeface="Arial"/>
              </a:rPr>
              <a:t>Вече се намирате в началния екран на TinkerCad. </a:t>
            </a:r>
            <a:endParaRPr b="0" lang="en-US"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US" sz="1500" spc="-1" strike="noStrike">
                <a:solidFill>
                  <a:srgbClr val="ffffff"/>
                </a:solidFill>
                <a:uFill>
                  <a:solidFill>
                    <a:srgbClr val="ffffff"/>
                  </a:solidFill>
                </a:uFill>
                <a:latin typeface="Arial"/>
              </a:rPr>
              <a:t>Излезте от профила си и се опитайте да влезете отново. За целта, натиснете върху профилната си снимка</a:t>
            </a:r>
            <a:endParaRPr b="0" lang="en-US"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US" sz="1500" spc="-1" strike="noStrike">
                <a:solidFill>
                  <a:srgbClr val="ffffff"/>
                </a:solidFill>
                <a:uFill>
                  <a:solidFill>
                    <a:srgbClr val="ffffff"/>
                  </a:solidFill>
                </a:uFill>
                <a:latin typeface="Arial"/>
              </a:rPr>
              <a:t> </a:t>
            </a:r>
            <a:endParaRPr b="0" lang="en-US"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US" sz="1500" spc="-1" strike="noStrike">
                <a:solidFill>
                  <a:srgbClr val="ffffff"/>
                </a:solidFill>
                <a:uFill>
                  <a:solidFill>
                    <a:srgbClr val="ffffff"/>
                  </a:solidFill>
                </a:uFill>
                <a:latin typeface="Arial"/>
              </a:rPr>
              <a:t> </a:t>
            </a:r>
            <a:endParaRPr b="0" lang="en-US"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US" sz="1500" spc="-1" strike="noStrike">
                <a:solidFill>
                  <a:srgbClr val="ffffff"/>
                </a:solidFill>
                <a:uFill>
                  <a:solidFill>
                    <a:srgbClr val="ffffff"/>
                  </a:solidFill>
                </a:uFill>
                <a:latin typeface="Arial"/>
              </a:rPr>
              <a:t> </a:t>
            </a:r>
            <a:endParaRPr b="0" lang="en-US" sz="3200" spc="-1" strike="noStrike">
              <a:solidFill>
                <a:srgbClr val="ffffff"/>
              </a:solidFill>
              <a:uFill>
                <a:solidFill>
                  <a:srgbClr val="ffffff"/>
                </a:solidFill>
              </a:uFill>
              <a:latin typeface="Arial"/>
            </a:endParaRPr>
          </a:p>
        </p:txBody>
      </p:sp>
      <p:sp>
        <p:nvSpPr>
          <p:cNvPr id="203" name="Line 3"/>
          <p:cNvSpPr/>
          <p:nvPr/>
        </p:nvSpPr>
        <p:spPr>
          <a:xfrm flipV="1">
            <a:off x="9784080" y="2219760"/>
            <a:ext cx="995400" cy="706320"/>
          </a:xfrm>
          <a:prstGeom prst="line">
            <a:avLst/>
          </a:prstGeom>
          <a:ln w="57240">
            <a:solidFill>
              <a:srgbClr val="ff3333"/>
            </a:solidFill>
            <a:round/>
            <a:tailEnd len="med" type="triangle" w="med"/>
          </a:ln>
        </p:spPr>
        <p:style>
          <a:lnRef idx="0"/>
          <a:fillRef idx="0"/>
          <a:effectRef idx="0"/>
          <a:fontRef idx="minor"/>
        </p:style>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Software-University-Foundation</Template>
  <TotalTime>2135</TotalTime>
  <Application>LibreOffice/5.1.6.2$Linux_X86_64 LibreOffice_project/10m0$Build-2</Application>
  <Company>Software University (SoftUni)</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2014-01-02T17:00:34Z</dcterms:created>
  <dc:creator>Software University Foundation</dc:creator>
  <dc:description>Software University Foundation - http://softuni.foundation/</dc:description>
  <cp:keywords>session cache pipeline CSRF sockets rest signalR roles authentication authorization web net core entity framework csharp server http protocol html css cookies asp mvc identity razor filters SoftUni Software University programming software development software engineering course</cp:keywords>
  <dc:language>en-US</dc:language>
  <cp:lastModifiedBy/>
  <dcterms:modified xsi:type="dcterms:W3CDTF">2019-05-06T17:25:23Z</dcterms:modified>
  <cp:revision>197</cp:revision>
  <dc:subject>Software Development Course</dc:subject>
  <dc:title>Web Development Basics – Course Overview</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Software University (SoftUni)</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5</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22</vt:i4>
  </property>
  <property fmtid="{D5CDD505-2E9C-101B-9397-08002B2CF9AE}" pid="13" name="_TemplateID">
    <vt:lpwstr>TC027879909991</vt:lpwstr>
  </property>
  <property fmtid="{D5CDD505-2E9C-101B-9397-08002B2CF9AE}" pid="14" name="category">
    <vt:lpwstr>programming;computer programming;software development;web development</vt:lpwstr>
  </property>
</Properties>
</file>