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0" r:id="rId3"/>
  </p:sldMasterIdLst>
  <p:notesMasterIdLst>
    <p:notesMasterId r:id="rId15"/>
  </p:notesMasterIdLst>
  <p:handoutMasterIdLst>
    <p:handoutMasterId r:id="rId16"/>
  </p:handoutMasterIdLst>
  <p:sldIdLst>
    <p:sldId id="473" r:id="rId4"/>
    <p:sldId id="479" r:id="rId5"/>
    <p:sldId id="536" r:id="rId6"/>
    <p:sldId id="537" r:id="rId7"/>
    <p:sldId id="538" r:id="rId8"/>
    <p:sldId id="540" r:id="rId9"/>
    <p:sldId id="539" r:id="rId10"/>
    <p:sldId id="541" r:id="rId11"/>
    <p:sldId id="542" r:id="rId12"/>
    <p:sldId id="477" r:id="rId13"/>
    <p:sldId id="48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73"/>
            <p14:sldId id="479"/>
          </p14:sldIdLst>
        </p14:section>
        <p14:section name="Servomotors" id="{0C04FF55-9E9D-4420-8DC8-530B74F086D4}">
          <p14:sldIdLst>
            <p14:sldId id="536"/>
            <p14:sldId id="537"/>
            <p14:sldId id="538"/>
            <p14:sldId id="540"/>
            <p14:sldId id="539"/>
            <p14:sldId id="541"/>
            <p14:sldId id="542"/>
          </p14:sldIdLst>
        </p14:section>
        <p14:section name="Заключение" id="{EE466CCA-AFA8-4E0C-9826-0A2BAF549851}">
          <p14:sldIdLst>
            <p14:sldId id="477"/>
            <p14:sldId id="4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>
        <p:scale>
          <a:sx n="70" d="100"/>
          <a:sy n="70" d="100"/>
        </p:scale>
        <p:origin x="-678" y="-4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24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5/29/2019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000" dirty="0" smtClean="0">
                <a:latin typeface="+mn-ea"/>
              </a:rPr>
              <a:t>Управление на </a:t>
            </a:r>
            <a:r>
              <a:rPr lang="bg-BG" sz="4000" dirty="0" smtClean="0">
                <a:latin typeface="+mn-ea"/>
              </a:rPr>
              <a:t>сервомотори</a:t>
            </a:r>
            <a:endParaRPr lang="x-none" altLang="en-US" sz="40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=""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=""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=""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331687"/>
            <a:ext cx="4176083" cy="261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91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Вградени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Сервоелектромотори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Свързване към Ардуино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Пример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-43980"/>
            <a:ext cx="9577597" cy="1110780"/>
          </a:xfrm>
        </p:spPr>
        <p:txBody>
          <a:bodyPr/>
          <a:lstStyle/>
          <a:p>
            <a:r>
              <a:rPr lang="bg-BG" dirty="0" smtClean="0"/>
              <a:t>Сервоелектромотор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838200"/>
            <a:ext cx="11804822" cy="5570355"/>
          </a:xfrm>
        </p:spPr>
        <p:txBody>
          <a:bodyPr/>
          <a:lstStyle/>
          <a:p>
            <a:pPr algn="just"/>
            <a:r>
              <a:rPr lang="bg-BG" sz="2800" dirty="0" smtClean="0"/>
              <a:t>Основен недостатък на обикновените постояннотокови електродвигатели е липсата на обратна връзка, което прави изключително сложно прецизното управление. Напр. управление на стрелките на часовник, елероните на самолет, клапата на дозиращи машини, печатащи глави на 2</a:t>
            </a:r>
            <a:r>
              <a:rPr lang="en-US" sz="2800" dirty="0" smtClean="0"/>
              <a:t>D </a:t>
            </a:r>
            <a:r>
              <a:rPr lang="bg-BG" sz="2800" dirty="0" smtClean="0"/>
              <a:t>и 3</a:t>
            </a:r>
            <a:r>
              <a:rPr lang="en-US" sz="2800" dirty="0" smtClean="0"/>
              <a:t>D </a:t>
            </a:r>
            <a:r>
              <a:rPr lang="bg-BG" sz="2800" dirty="0" smtClean="0"/>
              <a:t>принтери...</a:t>
            </a:r>
            <a:r>
              <a:rPr lang="bg-BG" sz="2800" dirty="0" smtClean="0"/>
              <a:t> </a:t>
            </a:r>
          </a:p>
          <a:p>
            <a:pPr algn="just"/>
            <a:r>
              <a:rPr lang="bg-BG" sz="2800" dirty="0" smtClean="0"/>
              <a:t>Един от начините за решаване на тези проблеми е използването на сервоелектромотори, които имат вградена система за обратна връзка и прави изключително лесно решаването на посочените задачи.</a:t>
            </a:r>
          </a:p>
          <a:p>
            <a:pPr marL="0" indent="0" algn="just">
              <a:buNone/>
            </a:pPr>
            <a:endParaRPr lang="bg-BG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bg-BG" sz="2000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4823978"/>
            <a:ext cx="4089401" cy="18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Устройство на </a:t>
            </a:r>
            <a:r>
              <a:rPr lang="bg-BG" dirty="0" smtClean="0"/>
              <a:t>сервоелектромотора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794420"/>
            <a:ext cx="7010400" cy="37138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875427"/>
            <a:ext cx="4091412" cy="35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Свързване с Ардуино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914400"/>
            <a:ext cx="11804822" cy="5570355"/>
          </a:xfrm>
        </p:spPr>
        <p:txBody>
          <a:bodyPr/>
          <a:lstStyle/>
          <a:p>
            <a:r>
              <a:rPr lang="bg-BG" dirty="0" smtClean="0"/>
              <a:t>Обикновените сервоелектромотори имат три проводника</a:t>
            </a:r>
          </a:p>
          <a:p>
            <a:pPr lvl="1">
              <a:buFont typeface="Arial" pitchFamily="34" charset="0"/>
              <a:buChar char="•"/>
            </a:pPr>
            <a:r>
              <a:rPr lang="bg-BG" dirty="0"/>
              <a:t> </a:t>
            </a:r>
            <a:r>
              <a:rPr lang="bg-BG" dirty="0" smtClean="0"/>
              <a:t> (+) Захранване</a:t>
            </a:r>
          </a:p>
          <a:p>
            <a:pPr lvl="1">
              <a:buFont typeface="Arial" pitchFamily="34" charset="0"/>
              <a:buChar char="•"/>
            </a:pPr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en-US" dirty="0" smtClean="0"/>
              <a:t>GND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bg-BG" dirty="0" smtClean="0"/>
              <a:t>Управляващ сигнал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286000"/>
            <a:ext cx="426500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Управляващия сигнал носи информация за ъгъла на който трябва да се завърти вала.</a:t>
            </a:r>
          </a:p>
          <a:p>
            <a:r>
              <a:rPr lang="bg-BG" sz="3200" dirty="0" smtClean="0"/>
              <a:t>Информацията е кодирана в продължителността на импулса.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Управляващ сигнал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3124200"/>
            <a:ext cx="6000750" cy="32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1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управлението на тези севоелектромотори се използва вградената в </a:t>
            </a:r>
            <a:r>
              <a:rPr lang="en-US" dirty="0" err="1" smtClean="0"/>
              <a:t>Arduino</a:t>
            </a:r>
            <a:r>
              <a:rPr lang="en-US" dirty="0" smtClean="0"/>
              <a:t> IDE </a:t>
            </a:r>
            <a:r>
              <a:rPr lang="bg-BG" dirty="0" smtClean="0"/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Servo.h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i="1" dirty="0" smtClean="0"/>
              <a:t>;</a:t>
            </a:r>
          </a:p>
          <a:p>
            <a:r>
              <a:rPr lang="bg-BG" dirty="0" smtClean="0"/>
              <a:t>За всеки сервомотор се създава обект от класа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Servo</a:t>
            </a:r>
            <a:r>
              <a:rPr lang="bg-BG" dirty="0" smtClean="0"/>
              <a:t>;</a:t>
            </a:r>
            <a:endParaRPr lang="en-US" dirty="0" smtClean="0"/>
          </a:p>
          <a:p>
            <a:r>
              <a:rPr lang="bg-BG" dirty="0" smtClean="0"/>
              <a:t>С функцията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attach(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pinNumber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bg-BG" dirty="0" smtClean="0"/>
              <a:t>се конфигурира управляващ пин;</a:t>
            </a:r>
          </a:p>
          <a:p>
            <a:r>
              <a:rPr lang="bg-BG" dirty="0" smtClean="0"/>
              <a:t>С функцията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write(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angleDegree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bg-BG" dirty="0" smtClean="0"/>
              <a:t>се задава ъгълът, на който трябва да се завърти вала.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Библиотека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12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8382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Управление на сервоелектромотор с потенциометър;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en-US" dirty="0" smtClean="0"/>
              <a:t> - </a:t>
            </a:r>
            <a:r>
              <a:rPr lang="bg-BG" dirty="0" smtClean="0"/>
              <a:t>схема: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4" y="1524000"/>
            <a:ext cx="462451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en-US" dirty="0" smtClean="0"/>
              <a:t> </a:t>
            </a:r>
            <a:r>
              <a:rPr lang="bg-BG" smtClean="0"/>
              <a:t>- сорскод: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71599"/>
            <a:ext cx="7134509" cy="47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5094</TotalTime>
  <Words>306</Words>
  <Application>Microsoft Office PowerPoint</Application>
  <PresentationFormat>Custom</PresentationFormat>
  <Paragraphs>53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SoftUni 16x9</vt:lpstr>
      <vt:lpstr>1_SoftUni 16x9</vt:lpstr>
      <vt:lpstr>Управление на сервомотори</vt:lpstr>
      <vt:lpstr>Съдържание</vt:lpstr>
      <vt:lpstr>Сервоелектромотор</vt:lpstr>
      <vt:lpstr>Устройство на сервоелектромотора</vt:lpstr>
      <vt:lpstr>Свързване с Ардуино</vt:lpstr>
      <vt:lpstr>Управляващ сигнал</vt:lpstr>
      <vt:lpstr>Библиотека</vt:lpstr>
      <vt:lpstr>Пример - схема:</vt:lpstr>
      <vt:lpstr>Пример - сорскод:</vt:lpstr>
      <vt:lpstr>Вградени системи</vt:lpstr>
      <vt:lpstr>Лиценз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Vencislav Nachev</cp:lastModifiedBy>
  <cp:revision>214</cp:revision>
  <dcterms:created xsi:type="dcterms:W3CDTF">2014-01-02T17:00:34Z</dcterms:created>
  <dcterms:modified xsi:type="dcterms:W3CDTF">2019-05-29T16:43:31Z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