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21"/>
  </p:notesMasterIdLst>
  <p:handoutMasterIdLst>
    <p:handoutMasterId r:id="rId22"/>
  </p:handoutMasterIdLst>
  <p:sldIdLst>
    <p:sldId id="473" r:id="rId4"/>
    <p:sldId id="479" r:id="rId5"/>
    <p:sldId id="536" r:id="rId6"/>
    <p:sldId id="537" r:id="rId7"/>
    <p:sldId id="538" r:id="rId8"/>
    <p:sldId id="540" r:id="rId9"/>
    <p:sldId id="539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477" r:id="rId19"/>
    <p:sldId id="48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DC motors control" id="{0C04FF55-9E9D-4420-8DC8-530B74F086D4}">
          <p14:sldIdLst>
            <p14:sldId id="536"/>
            <p14:sldId id="537"/>
            <p14:sldId id="538"/>
            <p14:sldId id="540"/>
            <p14:sldId id="539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>
        <p:scale>
          <a:sx n="70" d="100"/>
          <a:sy n="70" d="100"/>
        </p:scale>
        <p:origin x="-678" y="-4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5/21/2019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ti.com/lit/ds/symlink/l293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AtPHANEfQo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sz="4000" dirty="0" smtClean="0">
                <a:latin typeface="+mn-ea"/>
              </a:rPr>
              <a:t>Управление на постоннотокови електродвигатели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31687"/>
            <a:ext cx="4176083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Схема на упавление с биполярен транзистор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0812" y="1524000"/>
            <a:ext cx="4456199" cy="4411479"/>
          </a:xfrm>
        </p:spPr>
        <p:txBody>
          <a:bodyPr/>
          <a:lstStyle/>
          <a:p>
            <a:pPr algn="just"/>
            <a:r>
              <a:rPr lang="bg-BG" dirty="0" smtClean="0"/>
              <a:t>Когато на цифровия пин се подаде логическа „1“, електромоторът започва да се върти, а когато се подаде логическа „0“ спира.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1011071"/>
            <a:ext cx="4902205" cy="52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990600"/>
            <a:ext cx="5261295" cy="54363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на упавление с </a:t>
            </a:r>
            <a:r>
              <a:rPr lang="en-US" dirty="0" smtClean="0"/>
              <a:t>MOSFET</a:t>
            </a:r>
            <a:r>
              <a:rPr lang="ru-RU" dirty="0" smtClean="0"/>
              <a:t> </a:t>
            </a:r>
            <a:r>
              <a:rPr lang="ru-RU" dirty="0"/>
              <a:t>транзистор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48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29" y="8382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С разгледаните до този момент схеми е невъзможно двупосочното управление на електродвигателите, защото е невъзможно софтуерно да се променя посоката на тока през електродвигателя.</a:t>
            </a:r>
          </a:p>
          <a:p>
            <a:r>
              <a:rPr lang="bg-BG" sz="2800" dirty="0" smtClean="0"/>
              <a:t>За тази цел се реализира т. нар. </a:t>
            </a:r>
            <a:r>
              <a:rPr lang="en-US" sz="2800" dirty="0" smtClean="0"/>
              <a:t>H-</a:t>
            </a:r>
            <a:r>
              <a:rPr lang="bg-BG" sz="2800" dirty="0" smtClean="0"/>
              <a:t>мост.</a:t>
            </a:r>
            <a:endParaRPr lang="en-US" sz="2800" dirty="0" smtClean="0"/>
          </a:p>
          <a:p>
            <a:r>
              <a:rPr lang="bg-BG" sz="2800" dirty="0" smtClean="0"/>
              <a:t>В реалните схеми тези ключове са транзистори.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Мостова схема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03" y="3512099"/>
            <a:ext cx="5811909" cy="31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за управление на два постояннотокови електромотора.</a:t>
            </a:r>
          </a:p>
          <a:p>
            <a:r>
              <a:rPr lang="en-US" dirty="0" smtClean="0">
                <a:hlinkClick r:id="rId2"/>
              </a:rPr>
              <a:t>Datasheet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Интегрална схема на </a:t>
            </a:r>
            <a:r>
              <a:rPr lang="en-US" dirty="0" smtClean="0"/>
              <a:t>H-</a:t>
            </a:r>
            <a:r>
              <a:rPr lang="bg-BG" dirty="0" smtClean="0"/>
              <a:t>мост - </a:t>
            </a:r>
            <a:r>
              <a:rPr lang="en-US" dirty="0" smtClean="0"/>
              <a:t>L293D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362200"/>
            <a:ext cx="8153400" cy="384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79" y="3657600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4" y="1455254"/>
            <a:ext cx="9752382" cy="496190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Схема на свързване на Ардуино и </a:t>
            </a:r>
            <a:r>
              <a:rPr lang="en-US" dirty="0" smtClean="0"/>
              <a:t>L293D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00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295400"/>
            <a:ext cx="8991600" cy="50577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Схема на свързване на Ардуино и </a:t>
            </a:r>
            <a:r>
              <a:rPr lang="en-US" dirty="0" smtClean="0"/>
              <a:t>L298N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9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Постояннотокови електродвигатели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Управление с транзистор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Мостова схема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Постояннотоков електродвигател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Електродвигател, който работи с постоянен ток.</a:t>
            </a:r>
          </a:p>
          <a:p>
            <a:r>
              <a:rPr lang="en-US" sz="2800" dirty="0" smtClean="0"/>
              <a:t>DC motor</a:t>
            </a:r>
            <a:endParaRPr lang="en-US" sz="2800" dirty="0" smtClean="0"/>
          </a:p>
          <a:p>
            <a:pPr marL="0" indent="0">
              <a:buNone/>
            </a:pPr>
            <a:endParaRPr lang="bg-BG" sz="2000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86000"/>
            <a:ext cx="5691188" cy="40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8" y="1447800"/>
            <a:ext cx="8191500" cy="4572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Устройство на постояннотоков електродвигател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83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371600"/>
            <a:ext cx="7218363" cy="406439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Принцип на работа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799012" y="5605790"/>
            <a:ext cx="127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hlinkClick r:id="rId3"/>
              </a:rPr>
              <a:t>Видео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793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Електрическа мощност</a:t>
            </a:r>
            <a:r>
              <a:rPr lang="en-US" dirty="0" smtClean="0"/>
              <a:t>: W, kW;</a:t>
            </a:r>
          </a:p>
          <a:p>
            <a:r>
              <a:rPr lang="bg-BG" dirty="0" smtClean="0"/>
              <a:t>Захранващо напрежение: </a:t>
            </a:r>
            <a:r>
              <a:rPr lang="en-US" dirty="0" smtClean="0"/>
              <a:t>V;</a:t>
            </a:r>
          </a:p>
          <a:p>
            <a:r>
              <a:rPr lang="bg-BG" dirty="0" smtClean="0"/>
              <a:t>Номинален ток: </a:t>
            </a:r>
            <a:r>
              <a:rPr lang="en-US" dirty="0" smtClean="0"/>
              <a:t>A;</a:t>
            </a:r>
          </a:p>
          <a:p>
            <a:r>
              <a:rPr lang="bg-BG" dirty="0" smtClean="0"/>
              <a:t>Номинални обороти: </a:t>
            </a:r>
            <a:r>
              <a:rPr lang="en-US" dirty="0" smtClean="0"/>
              <a:t>rpm;</a:t>
            </a:r>
          </a:p>
          <a:p>
            <a:r>
              <a:rPr lang="bg-BG" dirty="0" smtClean="0"/>
              <a:t>Въртящ момент: </a:t>
            </a:r>
            <a:r>
              <a:rPr lang="en-US" dirty="0" smtClean="0"/>
              <a:t>Nm;</a:t>
            </a:r>
          </a:p>
          <a:p>
            <a:r>
              <a:rPr lang="bg-BG" dirty="0" smtClean="0"/>
              <a:t>Размери на електродвигателя;</a:t>
            </a:r>
          </a:p>
          <a:p>
            <a:r>
              <a:rPr lang="bg-BG" dirty="0" smtClean="0"/>
              <a:t>Размер на изходящия вал;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параметри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3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Поради по-голямата консумаця, електромоторите не могат да бъдат свързани директно към изходите на микроконтролерите.</a:t>
            </a:r>
          </a:p>
          <a:p>
            <a:r>
              <a:rPr lang="bg-BG" dirty="0" smtClean="0"/>
              <a:t>Един от начините да бъде изпълнено е чрез транзистори.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с транзистори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3733800"/>
            <a:ext cx="2752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Полупроводников електронен елемент, при който може с малък ток/напрежение да се управлява по-голям ток.</a:t>
            </a:r>
          </a:p>
          <a:p>
            <a:r>
              <a:rPr lang="bg-BG" sz="2800" dirty="0" smtClean="0"/>
              <a:t>В зависимост от управляващата величина има два вида транзистори:</a:t>
            </a:r>
          </a:p>
          <a:p>
            <a:pPr marL="0" indent="0">
              <a:buNone/>
            </a:pPr>
            <a:r>
              <a:rPr lang="bg-BG" sz="2800" dirty="0"/>
              <a:t> </a:t>
            </a:r>
            <a:r>
              <a:rPr lang="bg-BG" sz="2800" dirty="0" smtClean="0"/>
              <a:t>   - биполярни (управляват се по ток)</a:t>
            </a:r>
            <a:r>
              <a:rPr lang="en-US" sz="2800" dirty="0" smtClean="0"/>
              <a:t> – NPN </a:t>
            </a:r>
            <a:r>
              <a:rPr lang="bg-BG" sz="2800" dirty="0" smtClean="0"/>
              <a:t>и </a:t>
            </a:r>
            <a:r>
              <a:rPr lang="en-US" sz="2800" dirty="0" smtClean="0"/>
              <a:t>PNP;</a:t>
            </a:r>
            <a:endParaRPr lang="bg-BG" sz="2800" dirty="0" smtClean="0"/>
          </a:p>
          <a:p>
            <a:pPr marL="0" indent="0">
              <a:buNone/>
            </a:pPr>
            <a:r>
              <a:rPr lang="bg-BG" sz="2800" dirty="0"/>
              <a:t> </a:t>
            </a:r>
            <a:r>
              <a:rPr lang="bg-BG" sz="2800" dirty="0" smtClean="0"/>
              <a:t>   - полеви (управляват се по напрежение)</a:t>
            </a:r>
            <a:r>
              <a:rPr lang="en-US" sz="2800" dirty="0" smtClean="0"/>
              <a:t>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Транзистори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73" y="3723517"/>
            <a:ext cx="2301590" cy="2926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4121150"/>
            <a:ext cx="3617834" cy="229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265195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Транзистора може да се разглежда като електронно управляем ключ. Когато на единия от изводите (база/гейт) се подаде ток/напрежение се затваря веригата между другите два извода (колектор-емитер/ дрейн-сорс). И обратното – когато не се подава ток/напрежение, тази верига е отворена.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Принцип на работа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20" y="4187588"/>
            <a:ext cx="7181688" cy="22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5065</TotalTime>
  <Words>435</Words>
  <Application>Microsoft Office PowerPoint</Application>
  <PresentationFormat>Custom</PresentationFormat>
  <Paragraphs>73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SoftUni 16x9</vt:lpstr>
      <vt:lpstr>1_SoftUni 16x9</vt:lpstr>
      <vt:lpstr>Управление на постоннотокови електродвигатели</vt:lpstr>
      <vt:lpstr>Съдържание</vt:lpstr>
      <vt:lpstr>Постояннотоков електродвигател</vt:lpstr>
      <vt:lpstr>Устройство на постояннотоков електродвигател</vt:lpstr>
      <vt:lpstr>Принцип на работа</vt:lpstr>
      <vt:lpstr>Основни параметри</vt:lpstr>
      <vt:lpstr>Управление с транзистори</vt:lpstr>
      <vt:lpstr>Транзистори</vt:lpstr>
      <vt:lpstr>Принцип на работа</vt:lpstr>
      <vt:lpstr>Схема на упавление с биполярен транзистор</vt:lpstr>
      <vt:lpstr>Схема на упавление с MOSFET транзистор</vt:lpstr>
      <vt:lpstr>Мостова схема</vt:lpstr>
      <vt:lpstr>Интегрална схема на H-мост - L293D</vt:lpstr>
      <vt:lpstr>Схема на свързване на Ардуино и L293D</vt:lpstr>
      <vt:lpstr>Схема на свързване на Ардуино и L298N</vt:lpstr>
      <vt:lpstr>Вградени системи</vt:lpstr>
      <vt:lpstr>Лиценз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211</cp:revision>
  <dcterms:created xsi:type="dcterms:W3CDTF">2014-01-02T17:00:34Z</dcterms:created>
  <dcterms:modified xsi:type="dcterms:W3CDTF">2019-05-21T18:01:17Z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