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616" r:id="rId3"/>
    <p:sldId id="611" r:id="rId4"/>
    <p:sldId id="605" r:id="rId5"/>
    <p:sldId id="606" r:id="rId6"/>
    <p:sldId id="614" r:id="rId7"/>
    <p:sldId id="612" r:id="rId8"/>
    <p:sldId id="615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  <p14:sldId id="605"/>
            <p14:sldId id="606"/>
          </p14:sldIdLst>
        </p14:section>
        <p14:section name="Заключение" id="{CAD93B16-9430-4CD6-BD17-69844E1E5D8E}">
          <p14:sldIdLst>
            <p14:sldId id="614"/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83842" autoAdjust="0"/>
  </p:normalViewPr>
  <p:slideViewPr>
    <p:cSldViewPr>
      <p:cViewPr varScale="1">
        <p:scale>
          <a:sx n="57" d="100"/>
          <a:sy n="57" d="100"/>
        </p:scale>
        <p:origin x="102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Въведение в трислойния модел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xmlns="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Какво е трислоен </a:t>
            </a:r>
            <a:r>
              <a:rPr lang="bg-BG" smtClean="0"/>
              <a:t>модел?</a:t>
            </a:r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3" y="954647"/>
            <a:ext cx="9382409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Разпределя приложението на слоеве</a:t>
            </a:r>
            <a:endParaRPr lang="bg-BG" dirty="0"/>
          </a:p>
          <a:p>
            <a:r>
              <a:rPr lang="bg-BG" dirty="0" smtClean="0"/>
              <a:t>Всеки слой има строго определена задача</a:t>
            </a:r>
            <a:endParaRPr lang="bg-BG" dirty="0"/>
          </a:p>
          <a:p>
            <a:r>
              <a:rPr lang="bg-BG" dirty="0" smtClean="0"/>
              <a:t>Във </a:t>
            </a:r>
            <a:r>
              <a:rPr lang="en-US" dirty="0" smtClean="0"/>
              <a:t>Visual Studio </a:t>
            </a:r>
            <a:r>
              <a:rPr lang="bg-BG" dirty="0"/>
              <a:t>м</a:t>
            </a:r>
            <a:r>
              <a:rPr lang="bg-BG" dirty="0" smtClean="0"/>
              <a:t>ожем да създадем такова приложение създавайки различни проекти в рамките на </a:t>
            </a:r>
            <a:r>
              <a:rPr lang="en-US" dirty="0" smtClean="0"/>
              <a:t>Solution-a </a:t>
            </a:r>
            <a:r>
              <a:rPr lang="bg-BG" dirty="0" smtClean="0"/>
              <a:t>ни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Какво е </a:t>
            </a:r>
            <a:r>
              <a:rPr lang="bg-BG" dirty="0" smtClean="0"/>
              <a:t>трислоен </a:t>
            </a:r>
            <a:r>
              <a:rPr lang="bg-BG" dirty="0"/>
              <a:t>модел?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трислоен модел? (2)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538691" y="1710453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ПРЕЗЕНТАЦИОНЕН</a:t>
            </a:r>
            <a:b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СЛОЙ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5674" y="1879599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Вход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7694612" y="189215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Изход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531812" y="3380998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smtClean="0">
                <a:solidFill>
                  <a:schemeClr val="tx2">
                    <a:lumMod val="75000"/>
                  </a:schemeClr>
                </a:solidFill>
              </a:rPr>
              <a:t>СЛОЙ ЗА УСЛУГИ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9486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3" name="Rounded Rectangle 52"/>
          <p:cNvSpPr/>
          <p:nvPr/>
        </p:nvSpPr>
        <p:spPr>
          <a:xfrm>
            <a:off x="7694612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31812" y="4953000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СЛОЙ ЗА ДАННИ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81043" y="5136442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БД</a:t>
            </a:r>
            <a:endParaRPr lang="en-US" sz="2800" dirty="0"/>
          </a:p>
        </p:txBody>
      </p:sp>
      <p:sp>
        <p:nvSpPr>
          <p:cNvPr id="22" name="Down Arrow 21"/>
          <p:cNvSpPr/>
          <p:nvPr/>
        </p:nvSpPr>
        <p:spPr>
          <a:xfrm>
            <a:off x="2208212" y="2804100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Down Arrow 56"/>
          <p:cNvSpPr/>
          <p:nvPr/>
        </p:nvSpPr>
        <p:spPr>
          <a:xfrm rot="-2700000">
            <a:off x="2863339" y="4461735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8" name="Down Arrow 57"/>
          <p:cNvSpPr/>
          <p:nvPr/>
        </p:nvSpPr>
        <p:spPr>
          <a:xfrm rot="13319652">
            <a:off x="8178097" y="4637707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9" name="Down Arrow 58"/>
          <p:cNvSpPr/>
          <p:nvPr/>
        </p:nvSpPr>
        <p:spPr>
          <a:xfrm rot="-10800000">
            <a:off x="9218612" y="2795632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593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 smtClean="0"/>
              <a:t>Трислойният модел разделя приложението на независими слоеве</a:t>
            </a:r>
          </a:p>
          <a:p>
            <a:pPr lvl="1">
              <a:lnSpc>
                <a:spcPct val="110000"/>
              </a:lnSpc>
            </a:pPr>
            <a:r>
              <a:rPr lang="bg-BG" sz="3600" dirty="0" smtClean="0"/>
              <a:t>Слой за данни</a:t>
            </a:r>
          </a:p>
          <a:p>
            <a:pPr lvl="1">
              <a:lnSpc>
                <a:spcPct val="110000"/>
              </a:lnSpc>
            </a:pPr>
            <a:r>
              <a:rPr lang="bg-BG" sz="3600" dirty="0" smtClean="0"/>
              <a:t>Бизнес слой</a:t>
            </a:r>
          </a:p>
          <a:p>
            <a:pPr lvl="1">
              <a:lnSpc>
                <a:spcPct val="110000"/>
              </a:lnSpc>
            </a:pPr>
            <a:r>
              <a:rPr lang="bg-BG" sz="3600" dirty="0" smtClean="0"/>
              <a:t>Презентационен слой</a:t>
            </a:r>
          </a:p>
          <a:p>
            <a:pPr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</a:t>
            </a:r>
            <a:r>
              <a:rPr lang="bg-BG" dirty="0" smtClean="0"/>
              <a:t>в този </a:t>
            </a:r>
            <a:r>
              <a:rPr lang="bg-BG" dirty="0"/>
              <a:t>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трислойния модел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4561</TotalTime>
  <Words>201</Words>
  <Application>Microsoft Office PowerPoint</Application>
  <PresentationFormat>Custom</PresentationFormat>
  <Paragraphs>46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Какво е трислоен модел?</vt:lpstr>
      <vt:lpstr>Какво е трислоен модел? (2)</vt:lpstr>
      <vt:lpstr>Какво научихме в този час?</vt:lpstr>
      <vt:lpstr>Въведение в трислойния модел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pc</cp:lastModifiedBy>
  <cp:revision>253</cp:revision>
  <dcterms:created xsi:type="dcterms:W3CDTF">2014-01-02T17:00:34Z</dcterms:created>
  <dcterms:modified xsi:type="dcterms:W3CDTF">2019-01-18T12:56:50Z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