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585" r:id="rId3"/>
    <p:sldId id="506" r:id="rId4"/>
    <p:sldId id="572" r:id="rId5"/>
    <p:sldId id="573" r:id="rId6"/>
    <p:sldId id="574" r:id="rId7"/>
    <p:sldId id="575" r:id="rId8"/>
    <p:sldId id="584" r:id="rId9"/>
    <p:sldId id="590" r:id="rId10"/>
    <p:sldId id="588" r:id="rId11"/>
    <p:sldId id="58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CBF741-F067-4772-A84B-53C403D1FDC8}">
          <p14:sldIdLst>
            <p14:sldId id="585"/>
            <p14:sldId id="506"/>
          </p14:sldIdLst>
        </p14:section>
        <p14:section name="Откриване на дефекти" id="{E926C221-1DAE-4428-ADFC-B6695F71A026}">
          <p14:sldIdLst>
            <p14:sldId id="572"/>
            <p14:sldId id="573"/>
            <p14:sldId id="574"/>
            <p14:sldId id="575"/>
            <p14:sldId id="584"/>
          </p14:sldIdLst>
        </p14:section>
        <p14:section name="Заключение" id="{33606290-FCDE-4E2C-B2D7-46F63368D41C}">
          <p14:sldIdLst>
            <p14:sldId id="590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4" d="100"/>
          <a:sy n="74" d="100"/>
        </p:scale>
        <p:origin x="47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2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7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62500" lnSpcReduction="20000"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Увод в концепцията за дебъгване - откриване и отстраняване на проблеми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Откриване на дефекти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707206"/>
            <a:ext cx="6474254" cy="2442149"/>
            <a:chOff x="745783" y="3707206"/>
            <a:chExt cx="6474254" cy="2442149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358806" y="3707206"/>
              <a:ext cx="28612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=""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=""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=""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13" y="3250654"/>
            <a:ext cx="4276003" cy="310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02" y="1870257"/>
            <a:ext cx="1625397" cy="1625397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25" y="3847136"/>
            <a:ext cx="2784251" cy="2088188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3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Намиране на дефект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Съвети за намиране на </a:t>
            </a:r>
            <a:r>
              <a:rPr lang="bg-BG" dirty="0" smtClean="0"/>
              <a:t>дефекти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Психологически съображения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Установяване на грешка</a:t>
            </a:r>
            <a:endParaRPr lang="en-US" dirty="0" smtClean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Намиране на кода, предизвикващ грешка</a:t>
            </a:r>
            <a:endParaRPr lang="en-US" dirty="0" smtClean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bg-BG" dirty="0" smtClean="0"/>
              <a:t>Събирането на данни</a:t>
            </a:r>
            <a:endParaRPr lang="en-US" dirty="0" smtClean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 smtClean="0"/>
              <a:t>Анализира данните и формиране на хипотеза</a:t>
            </a:r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 smtClean="0"/>
              <a:t>Определяне как да се докаже или опровергае хипотезата</a:t>
            </a:r>
            <a:endParaRPr lang="en-US" dirty="0" smtClean="0"/>
          </a:p>
          <a:p>
            <a:pPr marL="347663" lvl="1" indent="457200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ru-RU" dirty="0" smtClean="0"/>
              <a:t>Доказване или опровергаване на хипотезата от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Поправяне </a:t>
            </a:r>
            <a:r>
              <a:rPr lang="bg-BG" dirty="0" smtClean="0"/>
              <a:t>на дефекта</a:t>
            </a:r>
            <a:endParaRPr lang="en-US" dirty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r>
              <a:rPr lang="en-US" dirty="0" smtClean="0"/>
              <a:t> </a:t>
            </a:r>
            <a:r>
              <a:rPr lang="bg-BG" dirty="0" smtClean="0"/>
              <a:t>на поправката</a:t>
            </a:r>
            <a:endParaRPr lang="en-US" dirty="0"/>
          </a:p>
          <a:p>
            <a:pPr marL="0" indent="45720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dirty="0" smtClean="0"/>
              <a:t>подобни </a:t>
            </a:r>
            <a:r>
              <a:rPr lang="bg-BG" dirty="0" smtClean="0"/>
              <a:t>грешки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дефект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572000"/>
            <a:ext cx="1600200" cy="182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всички налични данни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Усъвършенстване на тестовите случаи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Проверете </a:t>
            </a:r>
            <a:r>
              <a:rPr lang="en-US" dirty="0" smtClean="0"/>
              <a:t>unit</a:t>
            </a:r>
            <a:r>
              <a:rPr lang="bg-BG" dirty="0" smtClean="0"/>
              <a:t> тестове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наличните инструменти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Възпроизвежд</a:t>
            </a:r>
            <a:r>
              <a:rPr lang="bg-BG" dirty="0" err="1" smtClean="0"/>
              <a:t>ане</a:t>
            </a:r>
            <a:r>
              <a:rPr lang="bg-BG" dirty="0" smtClean="0"/>
              <a:t> на </a:t>
            </a:r>
            <a:r>
              <a:rPr lang="ru-RU" dirty="0" smtClean="0"/>
              <a:t>грешка по няколко различни начина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Генериране на повече данни за генериране на повече хипотези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Използване на резултатите от отрицателни тестове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err="1" smtClean="0"/>
              <a:t>Брейнсторм</a:t>
            </a:r>
            <a:r>
              <a:rPr lang="bg-BG" dirty="0" smtClean="0"/>
              <a:t> за възможни хипотези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Съвети за намиране на дефекти</a:t>
            </a:r>
            <a:endParaRPr lang="bg-BG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7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Стеснете региона на подозрителния код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Бъдете подозрителни към класовете и методите, които са имали дефекти преди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Проверете кода, който сте променили наскоро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Разгънете региона на  подозрителния кода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Интегрирайте постепенно 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Проверявайте за общи дефекти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Споделете с другиго за проблема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Вземете почивка. Починете си от проблема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Съвети за намиране дефекти</a:t>
            </a:r>
            <a:r>
              <a:rPr lang="en-US" dirty="0" smtClean="0"/>
              <a:t>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154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7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Разберете какъв е проблема преди да го поправите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Разберете логиката на програмата, а не само проблема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Потвърдете диагнозата на </a:t>
            </a:r>
            <a:r>
              <a:rPr lang="bg-BG" dirty="0"/>
              <a:t>дефекта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Починете се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Запазете оригиналния код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Оправете грешката, не симптома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Правете по една промяна и тествайте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Добавете </a:t>
            </a:r>
            <a:r>
              <a:rPr lang="en-US" dirty="0" smtClean="0"/>
              <a:t>unit </a:t>
            </a:r>
            <a:r>
              <a:rPr lang="bg-BG" dirty="0" smtClean="0"/>
              <a:t>тест, показващ дефекта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Потърсете подобни дефекти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Поправяне на Дефект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2438401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1213" y="6429830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65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bg-BG" dirty="0" smtClean="0"/>
              <a:t>Вашето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его</a:t>
            </a:r>
            <a:r>
              <a:rPr lang="en-US" dirty="0" smtClean="0"/>
              <a:t> </a:t>
            </a:r>
            <a:r>
              <a:rPr lang="bg-BG" dirty="0" smtClean="0"/>
              <a:t>ви подсказва, че вашият код е добър и няма дефекти, дори когато виждате че има такива</a:t>
            </a:r>
            <a:endParaRPr lang="en-US" dirty="0" smtClean="0"/>
          </a:p>
          <a:p>
            <a:r>
              <a:rPr lang="en-US" dirty="0"/>
              <a:t>How </a:t>
            </a:r>
            <a:r>
              <a:rPr lang="en-US" dirty="0" smtClean="0"/>
              <a:t>"psychological set" contributes </a:t>
            </a:r>
            <a:r>
              <a:rPr lang="en-US" dirty="0"/>
              <a:t>to </a:t>
            </a:r>
            <a:r>
              <a:rPr lang="en-US" dirty="0" smtClean="0"/>
              <a:t>debugging blindness</a:t>
            </a:r>
          </a:p>
          <a:p>
            <a:pPr lvl="1"/>
            <a:r>
              <a:rPr lang="ru-RU" dirty="0" smtClean="0"/>
              <a:t>Хората очакват новото явление да прилича на подобни явления, които сте виждали преди</a:t>
            </a:r>
            <a:endParaRPr lang="bg-BG" dirty="0" smtClean="0"/>
          </a:p>
          <a:p>
            <a:pPr lvl="1"/>
            <a:r>
              <a:rPr lang="ru-RU" dirty="0" smtClean="0"/>
              <a:t>Не очаквайте нищо да работи</a:t>
            </a:r>
            <a:r>
              <a:rPr lang="en-US" dirty="0" smtClean="0"/>
              <a:t> „</a:t>
            </a:r>
            <a:r>
              <a:rPr lang="bg-BG" dirty="0" smtClean="0"/>
              <a:t>по подразбиране</a:t>
            </a:r>
            <a:r>
              <a:rPr lang="en-US" dirty="0" smtClean="0"/>
              <a:t>"</a:t>
            </a:r>
          </a:p>
          <a:p>
            <a:pPr lvl="1"/>
            <a:r>
              <a:rPr lang="ru-RU" dirty="0" smtClean="0"/>
              <a:t>Не бъдете твърде посветени на вашия код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bg-BG" dirty="0" smtClean="0"/>
              <a:t>установете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психологическо разстояние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Психологически съображения</a:t>
            </a:r>
            <a:endParaRPr lang="bg-BG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793974"/>
            <a:ext cx="2700422" cy="18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Как да намираме дефекти</a:t>
            </a:r>
            <a:endParaRPr lang="bg-BG" sz="3200" dirty="0"/>
          </a:p>
          <a:p>
            <a:r>
              <a:rPr lang="bg-BG" sz="3200" dirty="0"/>
              <a:t>Съвети за намиране на дефекти</a:t>
            </a:r>
          </a:p>
          <a:p>
            <a:r>
              <a:rPr lang="bg-BG" sz="3200" dirty="0" smtClean="0"/>
              <a:t>Какви психологически съображения съществуват</a:t>
            </a:r>
            <a:endParaRPr lang="bg-BG" sz="3200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13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431</Words>
  <Application>Microsoft Office PowerPoint</Application>
  <PresentationFormat>Custom</PresentationFormat>
  <Paragraphs>84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Намиране на дефект</vt:lpstr>
      <vt:lpstr>Съвети за намиране на дефекти</vt:lpstr>
      <vt:lpstr>Съвети за намиране дефекти(2)</vt:lpstr>
      <vt:lpstr>Поправяне на Дефект</vt:lpstr>
      <vt:lpstr>Психологически съображения</vt:lpstr>
      <vt:lpstr>Какво научихме в този час?</vt:lpstr>
      <vt:lpstr>Използване на дебъгер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/>
  <cp:keywords>debug, debugging,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2018-12-29T15:34:43Z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