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6" r:id="rId2"/>
    <p:sldId id="467" r:id="rId3"/>
    <p:sldId id="459" r:id="rId4"/>
    <p:sldId id="460" r:id="rId5"/>
    <p:sldId id="462" r:id="rId6"/>
    <p:sldId id="463" r:id="rId7"/>
    <p:sldId id="464" r:id="rId8"/>
    <p:sldId id="468" r:id="rId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68" d="100"/>
          <a:sy n="68" d="100"/>
        </p:scale>
        <p:origin x="43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3648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66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96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Пакети и външни библиотеки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3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Използване на външни </a:t>
            </a:r>
            <a:r>
              <a:rPr lang="ru-RU" dirty="0" smtClean="0"/>
              <a:t>библиотеки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 smtClean="0"/>
              <a:t> </a:t>
            </a:r>
            <a:r>
              <a:rPr lang="ru-RU" dirty="0"/>
              <a:t>Управление на </a:t>
            </a:r>
            <a:r>
              <a:rPr lang="ru-RU" dirty="0" smtClean="0"/>
              <a:t>пакети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bg-BG" dirty="0"/>
              <a:t>п</a:t>
            </a:r>
            <a:r>
              <a:rPr lang="bg-BG" dirty="0" smtClean="0"/>
              <a:t>акетен мениджър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Безплатни пакети, с отворен код</a:t>
            </a:r>
            <a:endParaRPr lang="en-US" dirty="0" smtClean="0"/>
          </a:p>
          <a:p>
            <a:r>
              <a:rPr lang="bg-BG" dirty="0" smtClean="0"/>
              <a:t>Лесно инсталиране и обновяване на библиотеки и инструменти с отворен код</a:t>
            </a:r>
            <a:endParaRPr lang="en-US" dirty="0" smtClean="0"/>
          </a:p>
          <a:p>
            <a:r>
              <a:rPr lang="bg-BG" dirty="0" smtClean="0"/>
              <a:t>Част от </a:t>
            </a:r>
            <a:r>
              <a:rPr lang="en-US" dirty="0" smtClean="0"/>
              <a:t>Visual Studio</a:t>
            </a:r>
          </a:p>
          <a:p>
            <a:r>
              <a:rPr lang="bg-BG" dirty="0" smtClean="0"/>
              <a:t>Конфигуруеми източници на пакети</a:t>
            </a:r>
            <a:endParaRPr lang="en-US" dirty="0"/>
          </a:p>
          <a:p>
            <a:r>
              <a:rPr lang="bg-BG" dirty="0" smtClean="0"/>
              <a:t>Лесно като добавянето на референция</a:t>
            </a:r>
            <a:endParaRPr lang="en-US" dirty="0" smtClean="0"/>
          </a:p>
          <a:p>
            <a:r>
              <a:rPr lang="bg-BG" dirty="0" smtClean="0"/>
              <a:t>Инсталатор с графичен интерфейс</a:t>
            </a:r>
            <a:endParaRPr lang="en-US" dirty="0" smtClean="0"/>
          </a:p>
          <a:p>
            <a:r>
              <a:rPr lang="bg-BG" dirty="0" smtClean="0"/>
              <a:t>Налична конзола за управление на пакетите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bg-BG" dirty="0"/>
              <a:t>пакетен мениджър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</a:t>
            </a:r>
            <a:r>
              <a:rPr lang="en-US" dirty="0" smtClean="0"/>
              <a:t>: 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3920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bg-BG" dirty="0" smtClean="0"/>
              <a:t>Инсталиране и обновяване на пакети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ни предоставя безплатни пакети и библиотеки</a:t>
            </a:r>
          </a:p>
          <a:p>
            <a:pPr lvl="1"/>
            <a:r>
              <a:rPr lang="bg-BG" dirty="0" smtClean="0"/>
              <a:t>Предоставя графичен интерфейс</a:t>
            </a:r>
          </a:p>
          <a:p>
            <a:pPr lvl="1"/>
            <a:r>
              <a:rPr lang="bg-BG" dirty="0" smtClean="0"/>
              <a:t>Предоставя конзола за управление на па-</a:t>
            </a:r>
            <a:br>
              <a:rPr lang="bg-BG" dirty="0" smtClean="0"/>
            </a:br>
            <a:r>
              <a:rPr lang="bg-BG" dirty="0" smtClean="0"/>
              <a:t>кети</a:t>
            </a:r>
            <a:endParaRPr lang="bg-BG" dirty="0"/>
          </a:p>
          <a:p>
            <a:pPr lvl="1"/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Пакети и външни библиотеки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</Words>
  <Application>Microsoft Office PowerPoint</Application>
  <PresentationFormat>Custom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NuGet пакетен мениджър</vt:lpstr>
      <vt:lpstr>NuGet пакетен мениджър</vt:lpstr>
      <vt:lpstr>Демо: NuGet</vt:lpstr>
      <vt:lpstr>Обобщение</vt:lpstr>
      <vt:lpstr>Пакети и външни библиотеки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2</cp:revision>
  <dcterms:created xsi:type="dcterms:W3CDTF">2019-01-10T14:49:29Z</dcterms:created>
  <dcterms:modified xsi:type="dcterms:W3CDTF">2019-01-22T12:36:09Z</dcterms:modified>
  <cp:category>ASP.NET MVC, C#, programming, SoftUni, Software University, programming, software development, software engineering, course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1033-10.1.0.6757</vt:lpwstr>
  </property>
</Properties>
</file>