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66" r:id="rId2"/>
    <p:sldId id="467" r:id="rId3"/>
    <p:sldId id="460" r:id="rId4"/>
    <p:sldId id="468" r:id="rId5"/>
    <p:sldId id="469" r:id="rId6"/>
    <p:sldId id="470" r:id="rId7"/>
    <p:sldId id="463" r:id="rId8"/>
    <p:sldId id="464" r:id="rId9"/>
    <p:sldId id="471" r:id="rId10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68" d="100"/>
          <a:sy n="68" d="100"/>
        </p:scale>
        <p:origin x="43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1/22/2019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936482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6625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20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8967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0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1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5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Използване на външна библиотека за работа с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93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dirty="0" smtClean="0"/>
              <a:t>Инсталиране с </a:t>
            </a:r>
            <a:r>
              <a:rPr lang="en-US" dirty="0" err="1" smtClean="0"/>
              <a:t>NuGet</a:t>
            </a:r>
            <a:endParaRPr lang="ru-RU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dirty="0" smtClean="0"/>
              <a:t>Документация на библиотеката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dirty="0" smtClean="0"/>
              <a:t>Използване на библиотеката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dirty="0"/>
              <a:t>: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cript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otation</a:t>
            </a:r>
            <a:r>
              <a:rPr lang="en-US" dirty="0"/>
              <a:t>.</a:t>
            </a:r>
          </a:p>
          <a:p>
            <a:r>
              <a:rPr lang="bg-BG" dirty="0" smtClean="0"/>
              <a:t>Синтаксис за съхранение и обмен на информация</a:t>
            </a:r>
          </a:p>
          <a:p>
            <a:r>
              <a:rPr lang="bg-BG" dirty="0" smtClean="0"/>
              <a:t>Текст написан посредством правилата за описване на обекти в </a:t>
            </a:r>
            <a:r>
              <a:rPr lang="en-US" dirty="0" smtClean="0"/>
              <a:t>JavaScript</a:t>
            </a:r>
          </a:p>
          <a:p>
            <a:r>
              <a:rPr lang="bg-BG" dirty="0" smtClean="0"/>
              <a:t>Позволява се конвертиране на произволен обект от </a:t>
            </a:r>
            <a:r>
              <a:rPr lang="en-US" dirty="0" smtClean="0"/>
              <a:t>C# </a:t>
            </a:r>
            <a:r>
              <a:rPr lang="bg-BG" dirty="0" smtClean="0"/>
              <a:t>към </a:t>
            </a:r>
            <a:r>
              <a:rPr lang="en-US" dirty="0" smtClean="0"/>
              <a:t>JSON </a:t>
            </a:r>
            <a:r>
              <a:rPr lang="bg-BG" dirty="0" smtClean="0"/>
              <a:t>формата</a:t>
            </a:r>
          </a:p>
          <a:p>
            <a:r>
              <a:rPr lang="bg-BG" dirty="0" smtClean="0"/>
              <a:t>Позволява се конвертиране от </a:t>
            </a:r>
            <a:r>
              <a:rPr lang="en-US" dirty="0" smtClean="0"/>
              <a:t>JSON </a:t>
            </a:r>
            <a:r>
              <a:rPr lang="bg-BG" dirty="0" smtClean="0"/>
              <a:t>формат към </a:t>
            </a:r>
            <a:r>
              <a:rPr lang="en-US" dirty="0" smtClean="0"/>
              <a:t>C# </a:t>
            </a:r>
            <a:r>
              <a:rPr lang="bg-BG" dirty="0" smtClean="0"/>
              <a:t>обект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Ctrl + Q </a:t>
            </a:r>
            <a:r>
              <a:rPr lang="en-US" dirty="0" smtClean="0"/>
              <a:t>-&gt; tools </a:t>
            </a:r>
            <a:r>
              <a:rPr lang="en-US" dirty="0" err="1" smtClean="0"/>
              <a:t>nuget</a:t>
            </a:r>
            <a:r>
              <a:rPr lang="en-US" dirty="0" smtClean="0"/>
              <a:t> -&gt;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Manage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NuGet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Packages for Solution</a:t>
            </a:r>
          </a:p>
          <a:p>
            <a:r>
              <a:rPr lang="bg-BG" dirty="0" smtClean="0"/>
              <a:t>Открийте и инсталирайте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Json.NET</a:t>
            </a:r>
            <a:r>
              <a:rPr lang="en-US" dirty="0" smtClean="0"/>
              <a:t> </a:t>
            </a:r>
            <a:endParaRPr lang="bg-BG" dirty="0" smtClean="0"/>
          </a:p>
          <a:p>
            <a:r>
              <a:rPr lang="bg-BG" dirty="0" smtClean="0"/>
              <a:t>Ако използвате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по-стара версия </a:t>
            </a:r>
            <a:r>
              <a:rPr lang="bg-BG" dirty="0" smtClean="0"/>
              <a:t>на </a:t>
            </a:r>
            <a:r>
              <a:rPr lang="en-US" dirty="0" smtClean="0"/>
              <a:t>Visual Studio </a:t>
            </a:r>
            <a:r>
              <a:rPr lang="bg-BG" dirty="0" smtClean="0"/>
              <a:t>ще се наложи да инсталирате по-стара версия и на </a:t>
            </a:r>
            <a:r>
              <a:rPr lang="en-US" dirty="0" smtClean="0"/>
              <a:t>Json.NET, </a:t>
            </a:r>
            <a:r>
              <a:rPr lang="bg-BG" dirty="0" smtClean="0"/>
              <a:t>за целта:</a:t>
            </a:r>
          </a:p>
          <a:p>
            <a:pPr lvl="1"/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Ctrl + Q </a:t>
            </a:r>
            <a:r>
              <a:rPr lang="en-US" dirty="0" smtClean="0"/>
              <a:t>-&gt; package manager console</a:t>
            </a:r>
          </a:p>
          <a:p>
            <a:pPr lvl="1"/>
            <a:r>
              <a:rPr lang="bg-BG" dirty="0" smtClean="0"/>
              <a:t>В конзолата въведете:</a:t>
            </a:r>
            <a:br>
              <a:rPr lang="bg-BG" dirty="0" smtClean="0"/>
            </a:b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Install-Package </a:t>
            </a:r>
            <a:r>
              <a:rPr lang="en-US" sz="3400" dirty="0" err="1">
                <a:solidFill>
                  <a:schemeClr val="tx2">
                    <a:lumMod val="75000"/>
                  </a:schemeClr>
                </a:solidFill>
              </a:rPr>
              <a:t>Newtonsoft.Json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-Version 9.0.1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Инсталиране чрез </a:t>
            </a:r>
            <a:r>
              <a:rPr lang="en-US" dirty="0" err="1" smtClean="0"/>
              <a:t>NuGet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5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700" dirty="0" smtClean="0"/>
              <a:t>Библиотеките в </a:t>
            </a:r>
            <a:r>
              <a:rPr lang="en-US" sz="2700" dirty="0" err="1">
                <a:solidFill>
                  <a:schemeClr val="tx2">
                    <a:lumMod val="75000"/>
                  </a:schemeClr>
                </a:solidFill>
              </a:rPr>
              <a:t>NuGet</a:t>
            </a:r>
            <a:r>
              <a:rPr lang="en-US" sz="2700" dirty="0" smtClean="0"/>
              <a:t> </a:t>
            </a:r>
            <a:r>
              <a:rPr lang="bg-BG" sz="2700" dirty="0" smtClean="0"/>
              <a:t>обикновено притежават документация, която може да се прочете чрез натискането на връзката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Project information</a:t>
            </a:r>
            <a:r>
              <a:rPr lang="en-US" sz="2700" dirty="0" smtClean="0"/>
              <a:t>. </a:t>
            </a:r>
            <a:r>
              <a:rPr lang="bg-BG" sz="2700" dirty="0" smtClean="0"/>
              <a:t>Натискането на връкзата посочена след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sz="2700" dirty="0" smtClean="0"/>
              <a:t> </a:t>
            </a:r>
            <a:r>
              <a:rPr lang="bg-BG" sz="2700" dirty="0" smtClean="0"/>
              <a:t>пък отваря страницата на библиотеката в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nuget.org</a:t>
            </a:r>
            <a:r>
              <a:rPr lang="en-US" sz="2700" dirty="0" smtClean="0"/>
              <a:t> </a:t>
            </a:r>
            <a:endParaRPr lang="en-US" sz="2700" dirty="0"/>
          </a:p>
          <a:p>
            <a:endParaRPr lang="en-US" sz="27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Документация на </a:t>
            </a:r>
            <a:r>
              <a:rPr lang="en-US" dirty="0" smtClean="0"/>
              <a:t>Json.NET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2" y="3072580"/>
            <a:ext cx="10032199" cy="34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 smtClean="0"/>
              <a:t>Работа с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319919"/>
            <a:ext cx="7186613" cy="446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JSON </a:t>
            </a:r>
            <a:r>
              <a:rPr lang="bg-BG" dirty="0" smtClean="0"/>
              <a:t>е формат за описване на данни със синтаксиса на описването на обекти в </a:t>
            </a:r>
            <a:r>
              <a:rPr lang="en-US" dirty="0" smtClean="0"/>
              <a:t>JavaScript</a:t>
            </a:r>
            <a:endParaRPr lang="bg-BG" dirty="0" smtClean="0"/>
          </a:p>
          <a:p>
            <a:pPr lvl="1"/>
            <a:r>
              <a:rPr lang="bg-BG" dirty="0"/>
              <a:t>Можем да обръщаме обекти от </a:t>
            </a:r>
            <a:r>
              <a:rPr lang="en-US" dirty="0"/>
              <a:t>C#</a:t>
            </a:r>
            <a:r>
              <a:rPr lang="bg-BG" dirty="0"/>
              <a:t> в </a:t>
            </a:r>
            <a:r>
              <a:rPr lang="en-US" dirty="0"/>
              <a:t>JSON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Можем да обръщаме </a:t>
            </a:r>
            <a:r>
              <a:rPr lang="en-US" dirty="0"/>
              <a:t>JSON </a:t>
            </a:r>
            <a:r>
              <a:rPr lang="bg-BG" dirty="0"/>
              <a:t>в </a:t>
            </a:r>
            <a:r>
              <a:rPr lang="en-US" dirty="0"/>
              <a:t>C# </a:t>
            </a:r>
            <a:r>
              <a:rPr lang="bg-BG" dirty="0" smtClean="0"/>
              <a:t>обекти</a:t>
            </a:r>
          </a:p>
          <a:p>
            <a:r>
              <a:rPr lang="bg-BG" dirty="0" smtClean="0"/>
              <a:t>Повечето библиотеки в </a:t>
            </a:r>
            <a:r>
              <a:rPr lang="en-US" dirty="0" smtClean="0"/>
              <a:t>nuget.org </a:t>
            </a:r>
            <a:r>
              <a:rPr lang="bg-BG" smtClean="0"/>
              <a:t>имат </a:t>
            </a:r>
            <a:br>
              <a:rPr lang="bg-BG" smtClean="0"/>
            </a:br>
            <a:r>
              <a:rPr lang="bg-BG" smtClean="0"/>
              <a:t>документация, в която е подробно обяснено тяхното</a:t>
            </a:r>
            <a:br>
              <a:rPr lang="bg-BG" smtClean="0"/>
            </a:br>
            <a:r>
              <a:rPr lang="bg-BG" smtClean="0"/>
              <a:t>действие и употреба</a:t>
            </a:r>
            <a:endParaRPr lang="bg-BG" dirty="0" smtClean="0"/>
          </a:p>
          <a:p>
            <a:pPr marL="377825" lvl="1" indent="0">
              <a:buNone/>
            </a:pPr>
            <a:endParaRPr lang="bg-BG" dirty="0"/>
          </a:p>
          <a:p>
            <a:pPr lvl="1"/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428" y="2517613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8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Използване на външна библиотека за работа с </a:t>
            </a:r>
            <a:r>
              <a:rPr lang="en-US"/>
              <a:t>JSON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5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77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281</Words>
  <Application>Microsoft Office PowerPoint</Application>
  <PresentationFormat>Custom</PresentationFormat>
  <Paragraphs>52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JSON</vt:lpstr>
      <vt:lpstr>Инсталиране чрез NuGet</vt:lpstr>
      <vt:lpstr>Документация на Json.NET</vt:lpstr>
      <vt:lpstr>Работа с JSON</vt:lpstr>
      <vt:lpstr>Обобщение</vt:lpstr>
      <vt:lpstr>Използване на външна библиотека за работа с JSON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- Course Introduction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2</cp:revision>
  <dcterms:created xsi:type="dcterms:W3CDTF">2019-01-10T14:49:29Z</dcterms:created>
  <dcterms:modified xsi:type="dcterms:W3CDTF">2019-01-22T12:36:16Z</dcterms:modified>
  <cp:category>ASP.NET MVC, C#, programming, SoftUni, Software University, programming, software development, software engineering, course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1033-10.1.0.6757</vt:lpwstr>
  </property>
</Properties>
</file>