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66" r:id="rId2"/>
    <p:sldId id="467" r:id="rId3"/>
    <p:sldId id="460" r:id="rId4"/>
    <p:sldId id="463" r:id="rId5"/>
    <p:sldId id="464" r:id="rId6"/>
    <p:sldId id="468" r:id="rId7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48" d="100"/>
          <a:sy n="48" d="100"/>
        </p:scale>
        <p:origin x="973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3648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66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96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0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0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5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920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92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Пакети и външни библиотеки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61212" y="3429000"/>
            <a:ext cx="4580319" cy="2461534"/>
            <a:chOff x="2132012" y="1922105"/>
            <a:chExt cx="7141845" cy="333569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4514" y="1922105"/>
              <a:ext cx="5881688" cy="33356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Picture 2" descr="http://www.nuget.org/Content/Images/nugetlog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012" y="3352800"/>
              <a:ext cx="7141845" cy="15525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3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Използване на външни </a:t>
            </a:r>
            <a:r>
              <a:rPr lang="ru-RU" dirty="0" smtClean="0"/>
              <a:t>библиотеки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 smtClean="0"/>
              <a:t> </a:t>
            </a:r>
            <a:r>
              <a:rPr lang="ru-RU" dirty="0"/>
              <a:t>Управление на </a:t>
            </a:r>
            <a:r>
              <a:rPr lang="ru-RU" dirty="0" smtClean="0"/>
              <a:t>пакети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package management </a:t>
            </a:r>
          </a:p>
          <a:p>
            <a:r>
              <a:rPr lang="en-US" dirty="0" smtClean="0"/>
              <a:t>Makes </a:t>
            </a:r>
            <a:r>
              <a:rPr lang="en-US" dirty="0"/>
              <a:t>it easy to install and update open source libraries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Part of Visual Studio 2012/2013/2015/2017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 smtClean="0"/>
              <a:t>Simple </a:t>
            </a:r>
            <a:r>
              <a:rPr lang="en-US" dirty="0"/>
              <a:t>as adding a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GUI-based package installer</a:t>
            </a:r>
          </a:p>
          <a:p>
            <a:r>
              <a:rPr lang="en-US" dirty="0" smtClean="0"/>
              <a:t>Package manager console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07" y="4191001"/>
            <a:ext cx="2482917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1" y="4191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8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Пакети и външни библиотеки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5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173</Words>
  <Application>Microsoft Office PowerPoint</Application>
  <PresentationFormat>Custom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NuGet Package Management</vt:lpstr>
      <vt:lpstr>Обобщение</vt:lpstr>
      <vt:lpstr>Пакети и външни библиотеки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2</cp:revision>
  <dcterms:created xsi:type="dcterms:W3CDTF">2019-01-10T14:49:29Z</dcterms:created>
  <dcterms:modified xsi:type="dcterms:W3CDTF">2019-01-20T21:04:23Z</dcterms:modified>
  <cp:category>ASP.NET MVC, C#, programming, SoftUni, Software University, programming, software development, software engineering, course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1033-10.1.0.6757</vt:lpwstr>
  </property>
</Properties>
</file>