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510" r:id="rId3"/>
    <p:sldId id="511" r:id="rId4"/>
    <p:sldId id="479" r:id="rId5"/>
    <p:sldId id="481" r:id="rId6"/>
    <p:sldId id="482" r:id="rId7"/>
    <p:sldId id="484" r:id="rId8"/>
    <p:sldId id="485" r:id="rId9"/>
    <p:sldId id="486" r:id="rId10"/>
    <p:sldId id="487" r:id="rId11"/>
    <p:sldId id="488" r:id="rId12"/>
    <p:sldId id="490" r:id="rId13"/>
    <p:sldId id="491" r:id="rId14"/>
    <p:sldId id="492" r:id="rId15"/>
    <p:sldId id="493" r:id="rId16"/>
    <p:sldId id="494" r:id="rId17"/>
    <p:sldId id="509" r:id="rId18"/>
    <p:sldId id="512" r:id="rId19"/>
    <p:sldId id="51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511"/>
          </p14:sldIdLst>
        </p14:section>
        <p14:section name="Streams" id="{89A78B77-440A-4898-8CA5-B1FDF6BD7F31}">
          <p14:sldIdLst>
            <p14:sldId id="479"/>
            <p14:sldId id="481"/>
            <p14:sldId id="482"/>
          </p14:sldIdLst>
        </p14:section>
        <p14:section name="Readers and Writers" id="{CEEF9B10-AE75-4AE9-8F5D-30DC0F26761D}">
          <p14:sldIdLst>
            <p14:sldId id="484"/>
            <p14:sldId id="485"/>
            <p14:sldId id="486"/>
            <p14:sldId id="487"/>
            <p14:sldId id="488"/>
          </p14:sldIdLst>
        </p14:section>
        <p14:section name="File Stream" id="{FE5D7D3F-C488-48CE-947E-CE9530725CED}">
          <p14:sldIdLst>
            <p14:sldId id="490"/>
            <p14:sldId id="491"/>
            <p14:sldId id="492"/>
            <p14:sldId id="493"/>
            <p14:sldId id="494"/>
          </p14:sldIdLst>
        </p14:section>
        <p14:section name="Conclusion" id="{10E03AB1-9AA8-4E86-9A64-D741901E50A2}">
          <p14:sldIdLst>
            <p14:sldId id="509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49" d="100"/>
          <a:sy n="49" d="100"/>
        </p:scale>
        <p:origin x="91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85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3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Потоци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ttps://encrypted-tbn0.gstatic.com/images?q=tbn:ANd9GcSaZB2T6_9l1YpBBLNYZNXa952tpje4TCY3f-BjwnGAq5aFS88M">
            <a:extLst>
              <a:ext uri="{FF2B5EF4-FFF2-40B4-BE49-F238E27FC236}">
                <a16:creationId xmlns="" xmlns:a16="http://schemas.microsoft.com/office/drawing/2014/main" id="{4C65D16E-6EC0-4018-AAC9-A22FAC17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762630"/>
            <a:ext cx="4408695" cy="3302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noProof="1"/>
              <a:t>З</a:t>
            </a:r>
            <a:r>
              <a:rPr lang="bg-BG" noProof="1" smtClean="0"/>
              <a:t>апис </a:t>
            </a:r>
            <a:r>
              <a:rPr lang="bg-BG" noProof="1" smtClean="0"/>
              <a:t>на текста на файл </a:t>
            </a:r>
            <a:r>
              <a:rPr lang="bg-BG" noProof="1" smtClean="0"/>
              <a:t>наобратно</a:t>
            </a:r>
            <a:r>
              <a:rPr lang="bg-BG" dirty="0"/>
              <a:t> - пример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42243"/>
            <a:ext cx="10591800" cy="5244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reader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StreamReader("../../Program.cs")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using (var writer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StreamWriter("../../reversed.txt")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string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nn-NO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for (int i = line.Length - 1; i &gt;= 0; i--)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line[i]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потоци в </a:t>
            </a:r>
            <a:r>
              <a:rPr lang="en-US" dirty="0" smtClean="0"/>
              <a:t>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990600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Базовият клас за всички потоци е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en-US" alt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Той има</a:t>
            </a:r>
            <a:r>
              <a:rPr lang="en-US" altLang="en-US" noProof="1" smtClean="0"/>
              <a:t>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дефинирани методи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 smtClean="0"/>
              <a:t>за основните операции с потоци</a:t>
            </a:r>
            <a:endParaRPr lang="en-US" altLang="en-US" noProof="1"/>
          </a:p>
          <a:p>
            <a:pPr>
              <a:lnSpc>
                <a:spcPct val="93000"/>
              </a:lnSpc>
              <a:defRPr/>
            </a:pPr>
            <a:r>
              <a:rPr lang="bg-BG" altLang="en-US" noProof="1" smtClean="0"/>
              <a:t>Някои потоци не поддържат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altLang="en-US" noProof="1" smtClean="0">
                <a:solidFill>
                  <a:schemeClr val="tx2">
                    <a:lumMod val="75000"/>
                  </a:schemeClr>
                </a:solidFill>
              </a:rPr>
              <a:t>запис или позициониране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3000"/>
              </a:lnSpc>
              <a:defRPr/>
            </a:pPr>
            <a:r>
              <a:rPr lang="bg-BG" altLang="en-US" dirty="0" smtClean="0"/>
              <a:t>Затова има свойства</a:t>
            </a:r>
            <a:r>
              <a:rPr lang="en-US" altLang="en-US" dirty="0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 smtClean="0"/>
              <a:t>и</a:t>
            </a:r>
            <a:r>
              <a:rPr lang="en-US" altLang="en-US" noProof="1" smtClean="0"/>
              <a:t>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endParaRPr lang="en-US" altLang="en-US" noProof="1"/>
          </a:p>
          <a:p>
            <a:pPr lvl="1">
              <a:lnSpc>
                <a:spcPct val="93000"/>
              </a:lnSpc>
              <a:defRPr/>
            </a:pPr>
            <a:r>
              <a:rPr lang="bg-BG" altLang="en-US" noProof="1" smtClean="0"/>
              <a:t>Потоците, които поддържат позициониране имат свойства</a:t>
            </a:r>
            <a:r>
              <a:rPr lang="en-US" altLang="en-US" noProof="1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</a:t>
            </a:r>
            <a:r>
              <a:rPr lang="bg-BG" altLang="en-US" noProof="1" smtClean="0"/>
              <a:t>и</a:t>
            </a:r>
            <a:r>
              <a:rPr lang="en-US" altLang="en-US" noProof="1" smtClean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Класът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Чете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 smtClean="0"/>
              <a:t> байта от входящия поток</a:t>
            </a:r>
            <a:r>
              <a:rPr lang="en-US" altLang="en-US" dirty="0" smtClean="0"/>
              <a:t>, </a:t>
            </a:r>
            <a:r>
              <a:rPr lang="bg-BG" altLang="en-US" dirty="0" smtClean="0"/>
              <a:t>започвайки от дадена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 smtClean="0"/>
              <a:t>позиция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Връща</a:t>
            </a:r>
            <a:r>
              <a:rPr lang="en-US" altLang="en-US" dirty="0" smtClean="0"/>
              <a:t> 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броя прочетени байтове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или </a:t>
            </a:r>
            <a:r>
              <a:rPr lang="en-US" altLang="en-US" dirty="0" smtClean="0"/>
              <a:t>0 </a:t>
            </a:r>
            <a:r>
              <a:rPr lang="bg-BG" altLang="en-US" dirty="0" smtClean="0"/>
              <a:t>ако е достигнат края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Може да замръзне за неопределено време докато прочете поне </a:t>
            </a:r>
            <a:r>
              <a:rPr lang="en-US" altLang="en-US" dirty="0" smtClean="0"/>
              <a:t>1 </a:t>
            </a:r>
            <a:r>
              <a:rPr lang="bg-BG" altLang="en-US" dirty="0" smtClean="0"/>
              <a:t>байт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 smtClean="0"/>
              <a:t>Може да прочете по-малко от обявения брой байтове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</a:t>
            </a:r>
            <a:r>
              <a:rPr lang="en-US" altLang="en-US" dirty="0" smtClean="0"/>
              <a:t> </a:t>
            </a:r>
            <a:r>
              <a:rPr lang="bg-BG" altLang="en-US" dirty="0" smtClean="0"/>
              <a:t>класа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5095181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5095180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427389"/>
              </p:ext>
            </p:extLst>
          </p:nvPr>
        </p:nvGraphicFramePr>
        <p:xfrm>
          <a:off x="1827212" y="5631754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Записва поредица от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 smtClean="0"/>
              <a:t> </a:t>
            </a:r>
            <a:r>
              <a:rPr lang="bg-BG" altLang="en-US" dirty="0" smtClean="0"/>
              <a:t>байта в изходящ поток</a:t>
            </a:r>
            <a:r>
              <a:rPr lang="en-US" altLang="en-US" dirty="0" smtClean="0"/>
              <a:t>, </a:t>
            </a:r>
            <a:r>
              <a:rPr lang="bg-BG" altLang="en-US" dirty="0" smtClean="0"/>
              <a:t>започвайки от дадена</a:t>
            </a:r>
            <a:r>
              <a:rPr lang="en-US" altLang="en-US" dirty="0" smtClean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 smtClean="0"/>
              <a:t>позиция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Може да замръзне за неопределено време, докато изпрати всички байтове по назначение</a:t>
            </a:r>
            <a:endParaRPr lang="bg-BG" altLang="en-US" sz="2600" dirty="0"/>
          </a:p>
          <a:p>
            <a:pPr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Изпраща вътрешно буферираните данни към тяхното назначение</a:t>
            </a:r>
            <a:r>
              <a:rPr lang="en-US" altLang="en-US" dirty="0" smtClean="0"/>
              <a:t> (</a:t>
            </a:r>
            <a:r>
              <a:rPr lang="bg-BG" altLang="en-US" dirty="0" smtClean="0"/>
              <a:t>устройство за съхранение на данни, за вход/изход или друго</a:t>
            </a:r>
            <a:r>
              <a:rPr lang="en-US" altLang="en-US" dirty="0" smtClean="0"/>
              <a:t>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 класа </a:t>
            </a:r>
            <a:r>
              <a:rPr lang="en-US" alt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bg-BG" altLang="en-US" dirty="0" smtClean="0"/>
              <a:t> (</a:t>
            </a:r>
            <a:r>
              <a:rPr lang="bg-BG" alt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bg-BG" altLang="en-US" dirty="0" smtClean="0"/>
              <a:t>Извиква </a:t>
            </a: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 smtClean="0"/>
              <a:t>Прекъсва връзката към устройството</a:t>
            </a:r>
            <a:endParaRPr lang="en-US" altLang="en-US" dirty="0"/>
          </a:p>
          <a:p>
            <a:pPr lvl="1">
              <a:defRPr/>
            </a:pPr>
            <a:r>
              <a:rPr lang="bg-BG" altLang="en-US" dirty="0" smtClean="0"/>
              <a:t>Освобождава заетите ресурси</a:t>
            </a:r>
            <a:endParaRPr lang="bg-BG" altLang="en-US" dirty="0">
              <a:latin typeface="Courier New" panose="02070309020205020404" pitchFamily="49" charset="0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altLang="en-US" dirty="0"/>
              <a:t> – </a:t>
            </a:r>
            <a:r>
              <a:rPr lang="bg-BG" altLang="en-US" dirty="0" smtClean="0"/>
              <a:t>премества позицията </a:t>
            </a:r>
            <a:r>
              <a:rPr lang="en-US" altLang="en-US" dirty="0" smtClean="0"/>
              <a:t>(</a:t>
            </a:r>
            <a:r>
              <a:rPr lang="bg-BG" altLang="en-US" dirty="0" smtClean="0"/>
              <a:t>ако това се поддържа като операция</a:t>
            </a:r>
            <a:r>
              <a:rPr lang="en-US" altLang="en-US" dirty="0" smtClean="0"/>
              <a:t>) </a:t>
            </a:r>
            <a:r>
              <a:rPr lang="bg-BG" altLang="en-US" dirty="0" smtClean="0"/>
              <a:t>с определено отместване спрямо началото, края или текущата позиция</a:t>
            </a:r>
            <a:endParaRPr lang="en-US" alt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 smtClean="0"/>
              <a:t>Методи на класа </a:t>
            </a:r>
            <a:r>
              <a:rPr lang="en-US" altLang="en-US" noProof="1" smtClean="0"/>
              <a:t>System.IO.Stream</a:t>
            </a:r>
            <a:r>
              <a:rPr lang="bg-BG" altLang="en-US" dirty="0" smtClean="0"/>
              <a:t> (</a:t>
            </a:r>
            <a:r>
              <a:rPr lang="en-US" altLang="en-US" dirty="0"/>
              <a:t>3</a:t>
            </a:r>
            <a:r>
              <a:rPr lang="bg-BG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sz="3200" dirty="0" smtClean="0"/>
              <a:t>са подредени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поредици от байтове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Използват се за входно/изходни механизми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Могат да са за четене, за запис или и за двете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 smtClean="0"/>
              <a:t>Може да са с различна природа</a:t>
            </a:r>
            <a:r>
              <a:rPr lang="en-US" sz="3000" noProof="1" smtClean="0"/>
              <a:t> </a:t>
            </a:r>
            <a:r>
              <a:rPr lang="en-US" sz="3000" noProof="1"/>
              <a:t>– </a:t>
            </a:r>
            <a:r>
              <a:rPr lang="bg-BG" sz="3000" noProof="1" smtClean="0"/>
              <a:t>файл, мрежа, памет,</a:t>
            </a:r>
            <a:br>
              <a:rPr lang="bg-BG" sz="3000" noProof="1" smtClean="0"/>
            </a:br>
            <a:r>
              <a:rPr lang="bg-BG" sz="3000" noProof="1" smtClean="0"/>
              <a:t>устройство и т.н.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noProof="1"/>
              <a:t>Reader </a:t>
            </a:r>
            <a:r>
              <a:rPr lang="bg-BG" sz="3200" noProof="1" smtClean="0"/>
              <a:t>и</a:t>
            </a:r>
            <a:r>
              <a:rPr lang="en-US" sz="3200" noProof="1" smtClean="0"/>
              <a:t> writer </a:t>
            </a:r>
            <a:r>
              <a:rPr lang="bg-BG" sz="3200" noProof="1" smtClean="0"/>
              <a:t>класовете улесняват работата с потоците чрез предоставяне на допълнителна функционалност</a:t>
            </a:r>
            <a:r>
              <a:rPr lang="en-US" sz="3200" noProof="1" smtClean="0"/>
              <a:t> (</a:t>
            </a:r>
            <a:r>
              <a:rPr lang="bg-BG" sz="3200" noProof="1" smtClean="0"/>
              <a:t>например четене на цели редове</a:t>
            </a:r>
            <a:r>
              <a:rPr lang="en-US" sz="3200" noProof="1" smtClean="0"/>
              <a:t>)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noProof="1" smtClean="0"/>
              <a:t>Винаги затваряйте потоците чрез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3200" b="1" noProof="1">
                <a:cs typeface="Consolas" panose="020B0609020204030204" pitchFamily="49" charset="0"/>
              </a:rPr>
              <a:t> </a:t>
            </a:r>
            <a:r>
              <a:rPr lang="bg-BG" sz="3200" noProof="1" smtClean="0">
                <a:cs typeface="Consolas" panose="020B0609020204030204" pitchFamily="49" charset="0"/>
              </a:rPr>
              <a:t>или</a:t>
            </a:r>
            <a:r>
              <a:rPr lang="en-US" sz="3200" noProof="1" smtClean="0"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57" y="1245780"/>
            <a:ext cx="3029855" cy="2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2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Потоци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Какво са потоците</a:t>
            </a:r>
            <a:r>
              <a:rPr lang="en-US" dirty="0" smtClean="0"/>
              <a:t>?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/>
              <a:t>Reader </a:t>
            </a:r>
            <a:r>
              <a:rPr lang="bg-BG" noProof="1" smtClean="0"/>
              <a:t>и</a:t>
            </a:r>
            <a:r>
              <a:rPr lang="en-US" noProof="1" smtClean="0"/>
              <a:t> Writer</a:t>
            </a:r>
            <a:r>
              <a:rPr lang="bg-BG" noProof="1" smtClean="0"/>
              <a:t> класове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Типове 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File</a:t>
            </a:r>
            <a:r>
              <a:rPr lang="en-US" dirty="0"/>
              <a:t>, Memory, Network </a:t>
            </a:r>
            <a:r>
              <a:rPr lang="bg-BG" dirty="0" smtClean="0"/>
              <a:t>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Crypto, </a:t>
            </a:r>
            <a:r>
              <a:rPr lang="en-US" noProof="1"/>
              <a:t>Gzip</a:t>
            </a:r>
            <a:r>
              <a:rPr lang="en-US" dirty="0"/>
              <a:t> </a:t>
            </a:r>
            <a:r>
              <a:rPr lang="bg-BG" dirty="0" smtClean="0"/>
              <a:t>потоци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dirty="0" smtClean="0"/>
              <a:t>се използват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пренос на 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Ние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отваряме поток</a:t>
            </a:r>
            <a:r>
              <a:rPr lang="en-US" dirty="0" smtClean="0"/>
              <a:t> </a:t>
            </a:r>
            <a:r>
              <a:rPr lang="bg-BG" dirty="0" smtClean="0"/>
              <a:t>за да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Прочетем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Запишем</a:t>
            </a:r>
            <a:r>
              <a:rPr lang="en-US" dirty="0" smtClean="0"/>
              <a:t> </a:t>
            </a:r>
            <a:r>
              <a:rPr lang="bg-BG" dirty="0" smtClean="0"/>
              <a:t>данни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поток</a:t>
            </a:r>
            <a:r>
              <a:rPr lang="en-US" dirty="0" smtClean="0"/>
              <a:t>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marR="0" lvl="0" indent="0" algn="ctr" defTabSz="1218987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  <a:ea typeface="+mn-ea"/>
                </a:rPr>
                <a:t>Поток</a:t>
              </a:r>
              <a:endParaRPr kumimoji="0" lang="bg-BG" sz="3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itchFamily="49" charset="0"/>
                <a:ea typeface="+mn-ea"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dirty="0"/>
              <a:t>са </a:t>
            </a:r>
            <a:r>
              <a:rPr lang="bg-BG" dirty="0" smtClean="0"/>
              <a:t>създадени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r>
              <a:rPr lang="en-US" dirty="0" smtClean="0"/>
              <a:t> (</a:t>
            </a:r>
            <a:r>
              <a:rPr lang="bg-BG" dirty="0" smtClean="0"/>
              <a:t>четене и запис</a:t>
            </a:r>
            <a:r>
              <a:rPr lang="en-US" dirty="0" smtClean="0"/>
              <a:t>) </a:t>
            </a:r>
            <a:r>
              <a:rPr lang="bg-BG" dirty="0" smtClean="0"/>
              <a:t>на данни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Потоците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подредена последователност от байтове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Осигуряват последователен достъп до </a:t>
            </a:r>
            <a:r>
              <a:rPr lang="bg-BG" smtClean="0"/>
              <a:t>своите елементи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Има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потоци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разните </a:t>
            </a:r>
            <a:r>
              <a:rPr lang="bg-BG" dirty="0"/>
              <a:t>типове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Достъп до файлове и мрежа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потоци в паметта и други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Потоците трябва да се отворят </a:t>
            </a:r>
            <a:r>
              <a:rPr lang="bg-BG" dirty="0" smtClean="0"/>
              <a:t>преди употреба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 се затворят </a:t>
            </a:r>
            <a:r>
              <a:rPr lang="bg-BG" dirty="0" smtClean="0"/>
              <a:t>накрая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Основното за потоците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 </a:t>
            </a:r>
            <a:r>
              <a:rPr lang="bg-BG" dirty="0" smtClean="0"/>
              <a:t>е </a:t>
            </a:r>
            <a:r>
              <a:rPr lang="bg-BG" dirty="0"/>
              <a:t>текущата позиция в </a:t>
            </a:r>
            <a:r>
              <a:rPr lang="bg-BG" dirty="0" smtClean="0"/>
              <a:t>потока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dirty="0"/>
              <a:t> </a:t>
            </a:r>
            <a:r>
              <a:rPr lang="bg-BG" dirty="0" smtClean="0"/>
              <a:t>пази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байта от потока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текущата позиция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</a:t>
            </a:r>
            <a:r>
              <a:rPr lang="bg-BG" dirty="0"/>
              <a:t>оток - пример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197112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197112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827212" y="250769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261001"/>
            <a:ext cx="430999" cy="80010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8523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28467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16230" y="3158983"/>
            <a:ext cx="158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Position</a:t>
            </a:r>
            <a:endParaRPr lang="en-US" sz="2800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178276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11480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Buffer</a:t>
            </a:r>
            <a:endParaRPr lang="en-US" sz="2800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3679788" y="413913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/>
          </p:nvPr>
        </p:nvGraphicFramePr>
        <p:xfrm>
          <a:off x="5484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/>
          </p:nvPr>
        </p:nvGraphicFramePr>
        <p:xfrm>
          <a:off x="7389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217470"/>
              </p:ext>
            </p:extLst>
          </p:nvPr>
        </p:nvGraphicFramePr>
        <p:xfrm>
          <a:off x="92186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Reader</a:t>
            </a:r>
            <a:r>
              <a:rPr lang="bg-BG" alt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 smtClean="0"/>
              <a:t>и </a:t>
            </a:r>
            <a:r>
              <a:rPr lang="en-US" altLang="en-US" dirty="0" smtClean="0">
                <a:solidFill>
                  <a:schemeClr val="tx2">
                    <a:lumMod val="75000"/>
                  </a:schemeClr>
                </a:solidFill>
              </a:rPr>
              <a:t>writer</a:t>
            </a:r>
            <a:r>
              <a:rPr lang="en-US" altLang="en-US" dirty="0" smtClean="0"/>
              <a:t> </a:t>
            </a:r>
            <a:r>
              <a:rPr lang="bg-BG" altLang="en-US" dirty="0" smtClean="0"/>
              <a:t>са класове, улесняващи работата с потоците</a:t>
            </a:r>
            <a:endParaRPr lang="en-US" altLang="en-US" dirty="0"/>
          </a:p>
          <a:p>
            <a:r>
              <a:rPr lang="bg-BG" dirty="0" smtClean="0"/>
              <a:t>Има два типа потоци:</a:t>
            </a:r>
            <a:endParaRPr lang="en-US" dirty="0"/>
          </a:p>
          <a:p>
            <a:pPr lvl="1"/>
            <a:r>
              <a:rPr lang="bg-BG" dirty="0" smtClean="0"/>
              <a:t>Текстово</a:t>
            </a:r>
            <a:r>
              <a:rPr lang="en-US" dirty="0" smtClean="0"/>
              <a:t> </a:t>
            </a:r>
            <a:r>
              <a:rPr lang="bg-BG" dirty="0" smtClean="0"/>
              <a:t>четене/запис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/>
            <a:r>
              <a:rPr lang="bg-BG" noProof="1" smtClean="0">
                <a:latin typeface="+mj-lt"/>
                <a:cs typeface="Consolas" panose="020B0609020204030204" pitchFamily="49" charset="0"/>
              </a:rPr>
              <a:t>Имат методи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(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подобно на работата с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bg-BG" noProof="1" smtClean="0"/>
              <a:t>Двоично четене/запис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/>
            <a:r>
              <a:rPr lang="bg-BG" noProof="1" smtClean="0">
                <a:latin typeface="+mj-lt"/>
                <a:cs typeface="Consolas" panose="020B0609020204030204" pitchFamily="49" charset="0"/>
              </a:rPr>
              <a:t>Имат методи за работа с примитивни типове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–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 smtClean="0">
                <a:latin typeface="+mj-lt"/>
                <a:cs typeface="Consolas" panose="020B0609020204030204" pitchFamily="49" charset="0"/>
              </a:rPr>
              <a:t>и т.н.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Reader </a:t>
            </a:r>
            <a:r>
              <a:rPr lang="bg-BG" noProof="1" smtClean="0"/>
              <a:t>и</a:t>
            </a:r>
            <a:r>
              <a:rPr lang="en-US" noProof="1" smtClean="0"/>
              <a:t> Writer</a:t>
            </a:r>
            <a:r>
              <a:rPr lang="bg-BG" noProof="1" smtClean="0"/>
              <a:t>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Прочетете цялото съдържание на</a:t>
            </a:r>
            <a:r>
              <a:rPr lang="en-US" dirty="0" smtClean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Program.cs </a:t>
            </a:r>
            <a:r>
              <a:rPr lang="bg-BG" dirty="0" smtClean="0"/>
              <a:t>файла</a:t>
            </a:r>
            <a:endParaRPr lang="en-US" dirty="0"/>
          </a:p>
          <a:p>
            <a:r>
              <a:rPr lang="bg-BG" dirty="0" smtClean="0"/>
              <a:t>Отпечатайте го на конзолата с номера на редове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Четене на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using System;</a:t>
            </a:r>
          </a:p>
          <a:p>
            <a:r>
              <a:rPr lang="en-US" sz="2800" dirty="0"/>
              <a:t>using System.IO;</a:t>
            </a:r>
          </a:p>
          <a:p>
            <a:endParaRPr lang="en-US" sz="2800" dirty="0"/>
          </a:p>
          <a:p>
            <a:r>
              <a:rPr lang="en-US" sz="2800" dirty="0"/>
              <a:t>class Program</a:t>
            </a:r>
          </a:p>
          <a:p>
            <a:r>
              <a:rPr lang="en-US" sz="2800" dirty="0"/>
              <a:t>{</a:t>
            </a:r>
            <a:endParaRPr lang="bg-BG" sz="3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62337" y="4234272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4946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Line 1: using System;</a:t>
            </a:r>
          </a:p>
          <a:p>
            <a:pPr fontAlgn="t"/>
            <a:r>
              <a:rPr lang="en-US" sz="2800" dirty="0">
                <a:effectLst/>
              </a:rPr>
              <a:t>Line 2: using System.IO;</a:t>
            </a:r>
          </a:p>
          <a:p>
            <a:pPr fontAlgn="t"/>
            <a:r>
              <a:rPr lang="en-US" sz="2800" dirty="0">
                <a:effectLst/>
              </a:rPr>
              <a:t>Line 3:</a:t>
            </a:r>
          </a:p>
          <a:p>
            <a:pPr fontAlgn="t"/>
            <a:r>
              <a:rPr lang="en-US" sz="2800" dirty="0">
                <a:effectLst/>
              </a:rPr>
              <a:t>Line 4: class Program</a:t>
            </a:r>
          </a:p>
          <a:p>
            <a:pPr fontAlgn="t"/>
            <a:r>
              <a:rPr lang="en-US" sz="2800" dirty="0">
                <a:effectLst/>
              </a:rPr>
              <a:t>Line 5: {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Четене на файл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1201" y="1136246"/>
            <a:ext cx="11539622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</a:t>
            </a:r>
            <a:r>
              <a:rPr lang="en-US" sz="2800" noProof="0" dirty="0"/>
              <a:t> reader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StreamReader("somefile.txt");</a:t>
            </a:r>
          </a:p>
          <a:p>
            <a:r>
              <a:rPr lang="en-US" sz="2800" noProof="0" dirty="0"/>
              <a:t>using (reader)</a:t>
            </a:r>
          </a:p>
          <a:p>
            <a:r>
              <a:rPr lang="en-US" sz="2800" noProof="0" dirty="0"/>
              <a:t>{</a:t>
            </a:r>
          </a:p>
          <a:p>
            <a:r>
              <a:rPr lang="en-US" sz="2800" noProof="0" dirty="0"/>
              <a:t>  </a:t>
            </a:r>
            <a:r>
              <a:rPr lang="en-US" sz="2800" dirty="0"/>
              <a:t>int</a:t>
            </a:r>
            <a:r>
              <a:rPr lang="en-US" sz="2800" noProof="0" dirty="0"/>
              <a:t> </a:t>
            </a:r>
            <a:r>
              <a:rPr lang="en-US" sz="2800" dirty="0"/>
              <a:t>lineNumber</a:t>
            </a:r>
            <a:r>
              <a:rPr lang="en-US" sz="2800" noProof="0" dirty="0"/>
              <a:t> = 0;</a:t>
            </a:r>
          </a:p>
          <a:p>
            <a:r>
              <a:rPr lang="en-US" sz="2800" noProof="0" dirty="0"/>
              <a:t>  string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dirty="0"/>
              <a:t>;</a:t>
            </a:r>
          </a:p>
          <a:p>
            <a:r>
              <a:rPr lang="en-US" sz="2800" noProof="0" dirty="0"/>
              <a:t>  while (line != null)</a:t>
            </a:r>
          </a:p>
          <a:p>
            <a:r>
              <a:rPr lang="en-US" sz="2800" noProof="0" dirty="0"/>
              <a:t>  {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lineNumber</a:t>
            </a:r>
            <a:r>
              <a:rPr lang="en-US" sz="2800" dirty="0"/>
              <a:t>++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Console.WriteLine</a:t>
            </a:r>
            <a:r>
              <a:rPr lang="en-US" sz="2800" noProof="0" dirty="0"/>
              <a:t>("Line {0}: {1}", </a:t>
            </a:r>
            <a:r>
              <a:rPr lang="en-US" sz="2800" dirty="0" err="1"/>
              <a:t>lineNumber</a:t>
            </a:r>
            <a:r>
              <a:rPr lang="en-US" sz="2800" noProof="0" dirty="0"/>
              <a:t>, line);</a:t>
            </a:r>
          </a:p>
          <a:p>
            <a:r>
              <a:rPr lang="en-US" sz="2800" noProof="0" dirty="0"/>
              <a:t>   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}</a:t>
            </a:r>
          </a:p>
          <a:p>
            <a:r>
              <a:rPr lang="en-US" sz="2800" noProof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Прочетете вашия </a:t>
            </a:r>
            <a:r>
              <a:rPr lang="en-US" noProof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файл</a:t>
            </a:r>
            <a:r>
              <a:rPr lang="en-US" dirty="0" smtClean="0"/>
              <a:t> </a:t>
            </a:r>
            <a:endParaRPr lang="en-US" dirty="0"/>
          </a:p>
          <a:p>
            <a:r>
              <a:rPr lang="bg-BG" dirty="0" smtClean="0"/>
              <a:t>Обърнете </a:t>
            </a:r>
            <a:r>
              <a:rPr lang="bg-BG" dirty="0" err="1" smtClean="0"/>
              <a:t>наобратно</a:t>
            </a:r>
            <a:r>
              <a:rPr lang="bg-BG" dirty="0" smtClean="0"/>
              <a:t> всеки негов ред</a:t>
            </a:r>
            <a:endParaRPr lang="en-US" dirty="0"/>
          </a:p>
          <a:p>
            <a:r>
              <a:rPr lang="bg-BG" dirty="0" smtClean="0"/>
              <a:t>Запишете резултата в</a:t>
            </a:r>
            <a:r>
              <a:rPr lang="en-US" dirty="0" smtClean="0"/>
              <a:t> </a:t>
            </a:r>
            <a:r>
              <a:rPr lang="en-US" dirty="0"/>
              <a:t>reversed.txt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Запис във файл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5777" y="3849542"/>
            <a:ext cx="10744436" cy="1941658"/>
            <a:chOff x="227787" y="4202256"/>
            <a:chExt cx="11222832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4848514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227787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using System.IO;</a:t>
              </a:r>
            </a:p>
            <a:p>
              <a:endParaRPr lang="en-US" sz="2800" dirty="0"/>
            </a:p>
            <a:p>
              <a:r>
                <a:rPr lang="en-US" sz="2800" dirty="0"/>
                <a:t>class Program</a:t>
              </a:r>
            </a:p>
            <a:p>
              <a:r>
                <a:rPr lang="en-US" sz="2800" dirty="0"/>
                <a:t>{</a:t>
              </a:r>
              <a:endParaRPr lang="bg-BG" sz="32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62241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noProof="0" dirty="0">
                  <a:effectLst/>
                </a:rPr>
                <a:t>;</a:t>
              </a:r>
              <a:r>
                <a:rPr lang="en-GB" sz="2800" dirty="0" err="1">
                  <a:effectLst/>
                </a:rPr>
                <a:t>OI.metsyS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gnisu</a:t>
              </a:r>
              <a:endParaRPr lang="en-GB" sz="2800" dirty="0">
                <a:effectLst/>
              </a:endParaRPr>
            </a:p>
            <a:p>
              <a:pPr fontAlgn="t"/>
              <a:endParaRPr lang="en-GB" sz="2800" noProof="0" dirty="0">
                <a:effectLst/>
              </a:endParaRPr>
            </a:p>
            <a:p>
              <a:pPr fontAlgn="t"/>
              <a:r>
                <a:rPr lang="en-GB" sz="2800" dirty="0">
                  <a:effectLst/>
                </a:rPr>
                <a:t>margorP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ssalc</a:t>
              </a:r>
              <a:endParaRPr lang="en-GB" sz="2800" dirty="0">
                <a:effectLst/>
              </a:endParaRPr>
            </a:p>
            <a:p>
              <a:pPr fontAlgn="t"/>
              <a:r>
                <a:rPr lang="en-GB" sz="2800" noProof="0" dirty="0">
                  <a:effectLst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11500</TotalTime>
  <Words>1026</Words>
  <Application>Microsoft Office PowerPoint</Application>
  <PresentationFormat>Custom</PresentationFormat>
  <Paragraphs>210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Какво е поток?</vt:lpstr>
      <vt:lpstr>Основното за потоците</vt:lpstr>
      <vt:lpstr>Поток - пример</vt:lpstr>
      <vt:lpstr>Reader и Writer класове</vt:lpstr>
      <vt:lpstr>Задача: Четене на файл</vt:lpstr>
      <vt:lpstr>Решение: Четене на файл</vt:lpstr>
      <vt:lpstr>Задача: Запис във файл</vt:lpstr>
      <vt:lpstr>Запис на текста на файл наобратно - пример</vt:lpstr>
      <vt:lpstr>Типове потоци в .NET</vt:lpstr>
      <vt:lpstr>Класът System.IO.Stream</vt:lpstr>
      <vt:lpstr>Методи на класа System.IO.Stream</vt:lpstr>
      <vt:lpstr>Методи на класа System.IO.Stream (2)</vt:lpstr>
      <vt:lpstr>Методи на класа System.IO.Stream (3)</vt:lpstr>
      <vt:lpstr>Обобщение</vt:lpstr>
      <vt:lpstr>Потоци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Dani</cp:lastModifiedBy>
  <cp:revision>285</cp:revision>
  <dcterms:created xsi:type="dcterms:W3CDTF">2014-01-02T17:00:34Z</dcterms:created>
  <dcterms:modified xsi:type="dcterms:W3CDTF">2018-08-27T21:53:20Z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