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a4fb445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a4fb445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a4fb445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a4fb445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a4fb445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a4fb445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1a4fb445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1a4fb445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1a4fb445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1a4fb445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1a4fb445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1a4fb445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d5f6f1f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d5f6f1f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df92e1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fdf92e1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5f6f1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5f6f1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ed18ef6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ed18ef6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a4fb44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a4fb44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a4fb44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a4fb44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a4fb445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a4fb44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a4fb445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a4fb44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8d3888a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8d3888a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7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2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sz="41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25" spcFirstLastPara="1" rIns="81025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lang="en" sz="50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sz="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b="1" i="0" sz="3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383" y="2382147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Решение: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525300" y="1232700"/>
            <a:ext cx="8093400" cy="2744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sumNumbers = sumNumbersLoop 0 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sumNumbersLoop sum index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index &gt; 10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sum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(sum + index) + (sumNumbersLoop sum (index + 1))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Опашковата рекурсия е рекурсия, при която последното извършвано действие е рекурсивно извикване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Оптимизация наречена премахване на опашното извикване (tail call elimination)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Вместо с последващо връщане рекурсивното обръщение се реализира със преход без връщане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При тази рекурсия заделената в стека памет се преизползва вместо да се заделя нова 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Намалява разхода на памет и обикновено подобрява бързината на алгоритъма, но по-трудно се откриват грешки</a:t>
            </a:r>
            <a:endParaRPr sz="1800"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Опашкова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Опашкова рекурсия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00075"/>
            <a:ext cx="8520600" cy="78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1800"/>
          </a:p>
        </p:txBody>
      </p:sp>
      <p:sp>
        <p:nvSpPr>
          <p:cNvPr id="184" name="Google Shape;184;p28"/>
          <p:cNvSpPr/>
          <p:nvPr/>
        </p:nvSpPr>
        <p:spPr>
          <a:xfrm>
            <a:off x="525300" y="1781575"/>
            <a:ext cx="8093400" cy="2025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525300" y="3981350"/>
            <a:ext cx="8093400" cy="1009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Опашкова рекурсия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000075"/>
            <a:ext cx="8520600" cy="78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1800"/>
          </a:p>
        </p:txBody>
      </p:sp>
      <p:sp>
        <p:nvSpPr>
          <p:cNvPr id="192" name="Google Shape;192;p29"/>
          <p:cNvSpPr/>
          <p:nvPr/>
        </p:nvSpPr>
        <p:spPr>
          <a:xfrm>
            <a:off x="525300" y="1781575"/>
            <a:ext cx="8093400" cy="2025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525300" y="3981350"/>
            <a:ext cx="8093400" cy="1009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4378750" y="2700150"/>
            <a:ext cx="3288900" cy="1364700"/>
          </a:xfrm>
          <a:prstGeom prst="wedgeRoundRectCallout">
            <a:avLst>
              <a:gd fmla="val -93899" name="adj1"/>
              <a:gd fmla="val 4946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отново се изпозлва помощна функция, на която се подават 2 параметъра - стринга и колко повторения трябва да се направят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Опашкова рекурсия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000075"/>
            <a:ext cx="8520600" cy="78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1800"/>
          </a:p>
        </p:txBody>
      </p:sp>
      <p:sp>
        <p:nvSpPr>
          <p:cNvPr id="201" name="Google Shape;201;p30"/>
          <p:cNvSpPr/>
          <p:nvPr/>
        </p:nvSpPr>
        <p:spPr>
          <a:xfrm>
            <a:off x="525300" y="1781575"/>
            <a:ext cx="8093400" cy="2025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525300" y="3981350"/>
            <a:ext cx="8093400" cy="1009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4378750" y="2223225"/>
            <a:ext cx="3787800" cy="1841700"/>
          </a:xfrm>
          <a:prstGeom prst="wedgeRoundRectCallout">
            <a:avLst>
              <a:gd fmla="val -93899" name="adj1"/>
              <a:gd fmla="val 49467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от своя страна извиква рекурсивния цикъл като задава стойности за низа, който ще се повтаря, текущия низ (в началото със същата стойност) и броя повторения, които се изискват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Опашкова рекурсия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000075"/>
            <a:ext cx="8520600" cy="78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1800"/>
          </a:p>
        </p:txBody>
      </p:sp>
      <p:sp>
        <p:nvSpPr>
          <p:cNvPr id="210" name="Google Shape;210;p31"/>
          <p:cNvSpPr/>
          <p:nvPr/>
        </p:nvSpPr>
        <p:spPr>
          <a:xfrm>
            <a:off x="525300" y="1781575"/>
            <a:ext cx="8093400" cy="2025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525300" y="3981350"/>
            <a:ext cx="8093400" cy="1009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4892375" y="506275"/>
            <a:ext cx="3787800" cy="1841700"/>
          </a:xfrm>
          <a:prstGeom prst="wedgeRoundRectCallout">
            <a:avLst>
              <a:gd fmla="val 1764" name="adj1"/>
              <a:gd fmla="val 85456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забележете как вместо функцията да долепя низа със резултата от рекурсивното извикване на функция за (n - 1) директно извиква функцията като ѝ подава низа (досега), залепен с началният низ, който трябва да се повтаря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Рекурсия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41246" lvl="0" marL="30474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</p:txBody>
      </p:sp>
      <p:pic>
        <p:nvPicPr>
          <p:cNvPr id="224" name="Google Shape;224;p33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683" y="4286172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800"/>
            </a:srgbClr>
          </a:solidFill>
          <a:ln cap="flat" cmpd="sng" w="9525">
            <a:solidFill>
              <a:srgbClr val="C87D0E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Рекурсивна реализация на цикли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Опашкова рекурсия</a:t>
            </a:r>
            <a:endParaRPr sz="18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279" y="18621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5202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Haskell няма цикли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Циклите се реализират чрез рекурсия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 Haskell всички функции са чисти (не могат да променят състояние)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Итерациите се реализират с рекурсивни извиквания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Итераторите се реализират като параметри и се променят при всяко рекурсивно извикване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525300" y="1210675"/>
            <a:ext cx="8093400" cy="2773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repeatString(String str, int n) {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String result = "";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for(int i = 0; i &lt; n; ++i)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result += str;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result;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4782175" y="3037950"/>
            <a:ext cx="4123500" cy="1148400"/>
          </a:xfrm>
          <a:prstGeom prst="wedgeRoundRectCallout">
            <a:avLst>
              <a:gd fmla="val -70242" name="adj1"/>
              <a:gd fmla="val -46471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 реализация </a:t>
            </a: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на функция, която използва цикъл, който долепя даден символен низ до себе си n на брой пъти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525300" y="1210675"/>
            <a:ext cx="8093400" cy="1761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 n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""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str ++ (repeatString str (n-1))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4782175" y="3037950"/>
            <a:ext cx="4123500" cy="1148400"/>
          </a:xfrm>
          <a:prstGeom prst="wedgeRoundRectCallout">
            <a:avLst>
              <a:gd fmla="val -70242" name="adj1"/>
              <a:gd fmla="val -46471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реализация</a:t>
            </a: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на същата функция в Haskell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525300" y="2050075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pow2loop n x i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i &lt; n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pow2loop n (x*2) (i+1)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x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525300" y="1152500"/>
            <a:ext cx="8093400" cy="78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За функциите, които зависят от външно състояние се използва помощна функция</a:t>
            </a:r>
            <a:endParaRPr sz="1800"/>
          </a:p>
        </p:txBody>
      </p:sp>
      <p:sp>
        <p:nvSpPr>
          <p:cNvPr id="140" name="Google Shape;140;p22"/>
          <p:cNvSpPr/>
          <p:nvPr/>
        </p:nvSpPr>
        <p:spPr>
          <a:xfrm>
            <a:off x="525300" y="3979675"/>
            <a:ext cx="8093400" cy="663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 pow2loop n 1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525300" y="2050075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pow2loop n x i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i &lt; n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pow2loop n (x*2) (i+1)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x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525300" y="1152500"/>
            <a:ext cx="8093400" cy="78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За функциите, които зависят от външно състояние се използва помощна функция</a:t>
            </a:r>
            <a:endParaRPr sz="1800"/>
          </a:p>
        </p:txBody>
      </p:sp>
      <p:sp>
        <p:nvSpPr>
          <p:cNvPr id="148" name="Google Shape;148;p23"/>
          <p:cNvSpPr/>
          <p:nvPr/>
        </p:nvSpPr>
        <p:spPr>
          <a:xfrm>
            <a:off x="525300" y="3979675"/>
            <a:ext cx="8093400" cy="663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 pow2loop n 1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4672125" y="1690700"/>
            <a:ext cx="3122700" cy="718500"/>
          </a:xfrm>
          <a:prstGeom prst="wedgeRoundRectCallout">
            <a:avLst>
              <a:gd fmla="val -91657" name="adj1"/>
              <a:gd fmla="val 28786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параметър</a:t>
            </a: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ът</a:t>
            </a: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 е итератора, който би се използвал при for-цикъл в процедурен език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525300" y="2050075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pow2loop n x i =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i &lt; n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pow2loop n (x*2) (i+1)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x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525300" y="1152500"/>
            <a:ext cx="8093400" cy="78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За функциите, които зависят от външно състояние се използва помощна функция</a:t>
            </a:r>
            <a:endParaRPr sz="1800"/>
          </a:p>
        </p:txBody>
      </p:sp>
      <p:sp>
        <p:nvSpPr>
          <p:cNvPr id="157" name="Google Shape;157;p24"/>
          <p:cNvSpPr/>
          <p:nvPr/>
        </p:nvSpPr>
        <p:spPr>
          <a:xfrm>
            <a:off x="525300" y="3979675"/>
            <a:ext cx="8093400" cy="663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 pow2loop n 1 0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5106825" y="3338500"/>
            <a:ext cx="3892800" cy="1643700"/>
          </a:xfrm>
          <a:prstGeom prst="wedgeRoundRectCallout">
            <a:avLst>
              <a:gd fmla="val -60932" name="adj1"/>
              <a:gd fmla="val 8399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pow2 приема само един аргумент - на коя степен да се повдигне 2;</a:t>
            </a:r>
            <a:b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За начален индекс на цикъла се задава 0, а за начална стойност на произведението се задава 1</a:t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4672125" y="1690700"/>
            <a:ext cx="3122700" cy="718500"/>
          </a:xfrm>
          <a:prstGeom prst="wedgeRoundRectCallout">
            <a:avLst>
              <a:gd fmla="val -91657" name="adj1"/>
              <a:gd fmla="val 28786" name="adj2"/>
              <a:gd fmla="val 16667" name="adj3"/>
            </a:avLst>
          </a:prstGeom>
          <a:solidFill>
            <a:srgbClr val="663606">
              <a:alpha val="94900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параметърът i е итератора, който би се използвал при for-цикъл в процедурен език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Дефинирайте функция, която намира сбора на първите 10 естествени числа</a:t>
            </a:r>
            <a:endParaRPr sz="1800"/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