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dc9d91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dc9d91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dc9d91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dc9d91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dc9d91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dc9d91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dc9d91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dc9d91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dc9d91c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dc9d91c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dc9d91c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dc9d91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e4a26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e4a26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e4a263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e4a263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dc9d91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2dc9d91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dcf80e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dcf80e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dcf80e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dcf80e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dcf80e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2dcf80e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dcf80e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dcf80e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dcf80e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dcf80e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dcf80e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2dcf80e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dcf80e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dcf80e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dcf80ef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dcf80e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dcf80e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dcf80e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cf80e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cf80e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5f6f1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5f6f1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f2894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f2894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f28946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f28946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8d3888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8d3888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dc9d91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dc9d91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dc9d91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dc9d91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dc9d91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dc9d91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9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3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825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1800"/>
          </a:p>
        </p:txBody>
      </p:sp>
      <p:sp>
        <p:nvSpPr>
          <p:cNvPr id="173" name="Google Shape;173;p26"/>
          <p:cNvSpPr/>
          <p:nvPr/>
        </p:nvSpPr>
        <p:spPr>
          <a:xfrm>
            <a:off x="525300" y="2014100"/>
            <a:ext cx="8093400" cy="947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634975" y="3287150"/>
            <a:ext cx="4477500" cy="1310700"/>
          </a:xfrm>
          <a:prstGeom prst="wedgeRoundRectCallout">
            <a:avLst>
              <a:gd fmla="val -47936" name="adj1"/>
              <a:gd fmla="val -77115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Само първият аргумент на функцията `filter` е снабден - това прави функцията `removeOdd` такава, която също приема 1 аргумент - неснабденият досега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825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1800"/>
          </a:p>
        </p:txBody>
      </p:sp>
      <p:sp>
        <p:nvSpPr>
          <p:cNvPr id="181" name="Google Shape;181;p27"/>
          <p:cNvSpPr/>
          <p:nvPr/>
        </p:nvSpPr>
        <p:spPr>
          <a:xfrm>
            <a:off x="525300" y="2014100"/>
            <a:ext cx="8093400" cy="947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525300" y="3891375"/>
            <a:ext cx="8093400" cy="636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[1,2,3,4,5,6,7,8] -- [2,4,6,8]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3242246"/>
            <a:ext cx="8520600" cy="5727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48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Сгъване на списък - комбиниране на всички стойности от списъка в една.  Има две вградени функции, които правят това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`foldl` - действията се извършват от ляво надясно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`foldr` - действията се извършват от дясно наляво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 двете функции приемат три параметъра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Акумулатор - функцията, която ще се извиква между елементите на списъка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Начална стойност, от която да започне изчислението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Самият списък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 при двете функции изчисленията започват от стойността на акумулатора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`foldl` е по-бърза функция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`foldr` намира приложението си при работа с безкрайни списъци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525300" y="1766175"/>
            <a:ext cx="8093400" cy="994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 list = foldl (-) 0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subtractList' list = foldr (-) 0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525300" y="3261300"/>
            <a:ext cx="8093400" cy="994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 [1,2,3,4,5] -- -15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subtractList' [1,2,3,4,5] -- 3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8520600" cy="461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Примери: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8520600" cy="1158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Функцията  `zip` приема като аргументи два списъка и връща като резултат списък от двойки, където първият елемент е от първият списък, а другият от вторият списък</a:t>
            </a:r>
            <a:endParaRPr sz="1800"/>
          </a:p>
        </p:txBody>
      </p:sp>
      <p:sp>
        <p:nvSpPr>
          <p:cNvPr id="204" name="Google Shape;204;p30"/>
          <p:cNvSpPr/>
          <p:nvPr/>
        </p:nvSpPr>
        <p:spPr>
          <a:xfrm>
            <a:off x="525300" y="2339625"/>
            <a:ext cx="8093400" cy="624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[1,3,5] [2,4,6] -- [(1,2),(3,4),(5,6)]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3098025"/>
            <a:ext cx="8520600" cy="467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Списъкът - резултат свършва, където свършва кой да е от подадените списъци</a:t>
            </a:r>
            <a:endParaRPr sz="1800"/>
          </a:p>
        </p:txBody>
      </p:sp>
      <p:sp>
        <p:nvSpPr>
          <p:cNvPr id="206" name="Google Shape;206;p30"/>
          <p:cNvSpPr/>
          <p:nvPr/>
        </p:nvSpPr>
        <p:spPr>
          <a:xfrm>
            <a:off x="525300" y="3649700"/>
            <a:ext cx="8093400" cy="935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[1,2] [3,4,5,6] -- [(1,3),(2,4)]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[] [1] -- []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821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Функцията  `zipWith` освен два списъка приема и функция, която да използва при комбинирането на елементи от двата списъка</a:t>
            </a:r>
            <a:endParaRPr sz="1800"/>
          </a:p>
        </p:txBody>
      </p:sp>
      <p:sp>
        <p:nvSpPr>
          <p:cNvPr id="213" name="Google Shape;213;p31"/>
          <p:cNvSpPr/>
          <p:nvPr/>
        </p:nvSpPr>
        <p:spPr>
          <a:xfrm>
            <a:off x="525300" y="2060800"/>
            <a:ext cx="8093400" cy="966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zipWith (+) [1,2,3,4,5] [9,8,7,6,5]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[10,10,10,10,10]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3175900"/>
            <a:ext cx="8520600" cy="529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Вж. </a:t>
            </a:r>
            <a:r>
              <a:rPr lang="en" sz="1800"/>
              <a:t>ф</a:t>
            </a:r>
            <a:r>
              <a:rPr lang="en" sz="1800"/>
              <a:t>ункциите `zipWith3`, `zipWith4` и тн.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520600" cy="777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Дефинирайте функция, която приема лист и връща най-големият елемент от нея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Използвайте някоя от научените функции за изчисления върху списък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r>
              <a:rPr lang="en"/>
              <a:t>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525300" y="1099025"/>
            <a:ext cx="8093400" cy="988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maxFromList list = foldl max (head list)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maxFromList [-1, 5, 10] -- 10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нечетим:</a:t>
            </a:r>
            <a:endParaRPr sz="1800"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35" name="Google Shape;235;p34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</a:t>
            </a:r>
            <a:endParaRPr sz="1800"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44" name="Google Shape;244;p35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25300" y="40102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Абстракции чрез функции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Изчисления върху списъци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Анонимни функции</a:t>
            </a:r>
            <a:endParaRPr sz="18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</a:t>
            </a:r>
            <a:endParaRPr sz="1800"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54" name="Google Shape;254;p36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525300" y="40102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4141200" y="3478050"/>
            <a:ext cx="4477500" cy="1148400"/>
          </a:xfrm>
          <a:prstGeom prst="wedgeRoundRectCallout">
            <a:avLst>
              <a:gd fmla="val -84642" name="adj1"/>
              <a:gd fmla="val -3531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Haskell анонимните функции се дефинират, като се заграждат в скоби `()` и започват със символа `\` последван от параметрите, които функцията приема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</a:t>
            </a:r>
            <a:endParaRPr sz="1800"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65" name="Google Shape;265;p37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525300" y="40102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141200" y="3478050"/>
            <a:ext cx="4477500" cy="1148400"/>
          </a:xfrm>
          <a:prstGeom prst="wedgeRoundRectCallout">
            <a:avLst>
              <a:gd fmla="val -84642" name="adj1"/>
              <a:gd fmla="val -3531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От дясната страна на стрелката `-&gt;` е резултатът, който функцията връща след изпълнението си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274" name="Google Shape;274;p38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282" name="Google Shape;282;p39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3307375" y="2536800"/>
            <a:ext cx="4477500" cy="1148400"/>
          </a:xfrm>
          <a:prstGeom prst="wedgeRoundRectCallout">
            <a:avLst>
              <a:gd fmla="val -33573" name="adj1"/>
              <a:gd fmla="val -73113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Колкото по-дълга и сложна е една функция, толкова по-добра идея е да се напише като отделна наименована функция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291" name="Google Shape;291;p40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3307375" y="2536800"/>
            <a:ext cx="4477500" cy="1148400"/>
          </a:xfrm>
          <a:prstGeom prst="wedgeRoundRectCallout">
            <a:avLst>
              <a:gd fmla="val -77819" name="adj1"/>
              <a:gd fmla="val 5175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Обратно - ако функцията е проста и лесно се вижда какво прави е добра идея да се напише като анонимна функция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300" name="Google Shape;300;p41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3307375" y="2536800"/>
            <a:ext cx="4477500" cy="1148400"/>
          </a:xfrm>
          <a:prstGeom prst="wedgeRoundRectCallout">
            <a:avLst>
              <a:gd fmla="val -50124" name="adj1"/>
              <a:gd fmla="val 2236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Анонимните функции не могат да се преизползват, но ако функцията се използва само веднъж няма причина тя да не е анонимна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11700" y="1152475"/>
            <a:ext cx="8520600" cy="821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е възможно и да се дават имена на анонимни функции, ако по някаква причина това е нужно</a:t>
            </a:r>
            <a:endParaRPr sz="1800"/>
          </a:p>
        </p:txBody>
      </p:sp>
      <p:sp>
        <p:nvSpPr>
          <p:cNvPr id="309" name="Google Shape;309;p42"/>
          <p:cNvSpPr/>
          <p:nvPr/>
        </p:nvSpPr>
        <p:spPr>
          <a:xfrm>
            <a:off x="525300" y="201617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plus3' = (\ x y z -&gt; x + y + z)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11700" y="2778000"/>
            <a:ext cx="8520600" cy="821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Анонимните функции имат огромно приложение при използването на вградените в Haskell функции `map` и `foldl/foldr` при работа със списъци</a:t>
            </a:r>
            <a:endParaRPr sz="1800"/>
          </a:p>
        </p:txBody>
      </p:sp>
      <p:sp>
        <p:nvSpPr>
          <p:cNvPr id="311" name="Google Shape;311;p42"/>
          <p:cNvSpPr/>
          <p:nvPr/>
        </p:nvSpPr>
        <p:spPr>
          <a:xfrm>
            <a:off x="525300" y="3663525"/>
            <a:ext cx="8093400" cy="9936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addOneList list = map (\x -&gt; x + 1)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addOneList [1,1,1] -- [2,2,2]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1152475"/>
            <a:ext cx="8520600" cy="1151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Използвайте вградената в Haskell функция `zipWith`, като за първи параметър (функция) използвате ваша анонимна функция, която връща сбора на два елемента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Решение:</a:t>
            </a:r>
            <a:r>
              <a:rPr lang="en"/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525300" y="119440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zipWith (\ x y  -&gt; x + y ) [10,12] [3,4]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525300" y="26968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[13,16]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2021125"/>
            <a:ext cx="8520600" cy="535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Резултат: 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Абстракции чрез функции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Изчисления върху списъци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Анонимни функции</a:t>
            </a:r>
            <a:endParaRPr sz="1800"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 Haskell предлага възможност за абстракция чрез функция</a:t>
            </a:r>
            <a:endParaRPr sz="18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Ако функция a приема като параметри b, c и друга функция func и връща резултат извиканата функция func с параметри b и c, то резултатът всеки път ще е различен</a:t>
            </a:r>
            <a:endParaRPr sz="18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Резултатът зависи от подадената функция func, като единственото условие е тя да приема същия брой параметри, които и се подават в тялото на a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Функции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344" name="Google Shape;344;p4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25300" y="1162975"/>
            <a:ext cx="8093400" cy="1647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25300" y="3196575"/>
            <a:ext cx="8093400" cy="1314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525300" y="1162975"/>
            <a:ext cx="8093400" cy="1647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25300" y="3196575"/>
            <a:ext cx="8093400" cy="1314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009175" y="1558275"/>
            <a:ext cx="3548400" cy="1310700"/>
          </a:xfrm>
          <a:prstGeom prst="wedgeRoundRectCallout">
            <a:avLst>
              <a:gd fmla="val -15325" name="adj1"/>
              <a:gd fmla="val 82464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зависимост от функцията резултатът е различен при едни и същи параметри (a - 10, b - 10)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предлага много възможности за изчисления върху списъци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`map` приема като параметри функция и списък и връща като резултат нов списък, като върху един елемент от първоначалният списък е извикана подадената функция</a:t>
            </a:r>
            <a:endParaRPr sz="1800"/>
          </a:p>
        </p:txBody>
      </p:sp>
      <p:sp>
        <p:nvSpPr>
          <p:cNvPr id="140" name="Google Shape;140;p22"/>
          <p:cNvSpPr/>
          <p:nvPr/>
        </p:nvSpPr>
        <p:spPr>
          <a:xfrm>
            <a:off x="525300" y="257175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25300" y="381740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предлага много възможности за изчисления върху списъци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`map` приема като параметри функция и списък и връща като резултат нов списък, като върху всеки елемент от първоначалният списък е извикана подадената функция</a:t>
            </a: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525300" y="257175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25300" y="381740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141200" y="3478050"/>
            <a:ext cx="4477500" cy="983700"/>
          </a:xfrm>
          <a:prstGeom prst="wedgeRoundRectCallout">
            <a:avLst>
              <a:gd fmla="val -33842" name="adj1"/>
              <a:gd fmla="val -79402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`abs` е извикана за всеки елемент от списъка - резултатът е списък с елементи само положителни числа (модули)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предлага много възможности за изчисления върху списъци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`map` приема като параметри функция и списък и връща като резултат нов списък, като върху всеки елемент от първоначалният списък е извикана подадената функция</a:t>
            </a:r>
            <a:endParaRPr sz="1800"/>
          </a:p>
        </p:txBody>
      </p:sp>
      <p:sp>
        <p:nvSpPr>
          <p:cNvPr id="157" name="Google Shape;157;p24"/>
          <p:cNvSpPr/>
          <p:nvPr/>
        </p:nvSpPr>
        <p:spPr>
          <a:xfrm>
            <a:off x="525300" y="257175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525300" y="381740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4273300" y="2142525"/>
            <a:ext cx="4477500" cy="1310700"/>
          </a:xfrm>
          <a:prstGeom prst="wedgeRoundRectCallout">
            <a:avLst>
              <a:gd fmla="val -37939" name="adj1"/>
              <a:gd fmla="val 92038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Можем да се възползваме от факта, че операторът `+` (както и всички оператори в Haskell) е функция. Използвано е също и така нареченото частично снабдяване на параметри за функция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8253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1800"/>
          </a:p>
        </p:txBody>
      </p:sp>
      <p:sp>
        <p:nvSpPr>
          <p:cNvPr id="166" name="Google Shape;166;p25"/>
          <p:cNvSpPr/>
          <p:nvPr/>
        </p:nvSpPr>
        <p:spPr>
          <a:xfrm>
            <a:off x="525300" y="2014100"/>
            <a:ext cx="8093400" cy="947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