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e35332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e35332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e35332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e35332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e353322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e353322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e35332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e35332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5f6f1f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5f6f1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12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Затваряне на състояние във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163" name="Google Shape;163;p26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с вътрешно състояние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В Haskell съществуват функции с така наречените “свободни променливи” (променливи, които не са </a:t>
            </a:r>
            <a:r>
              <a:rPr lang="en" sz="1800"/>
              <a:t>директно</a:t>
            </a:r>
            <a:r>
              <a:rPr lang="en" sz="1800"/>
              <a:t> подадени като параметър на функцията)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Функциите със свободни променливи наричаме функции с вътрешно състояние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използва функции със свободни променливи почти навсякъде т.е. функциите с вътрешно състояние се използват навсякъде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25300" y="12363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25300" y="1236300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 x = (\y -&gt; x + y)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354450" y="2410675"/>
            <a:ext cx="3924300" cy="1210800"/>
          </a:xfrm>
          <a:prstGeom prst="wedgeRoundRectCallout">
            <a:avLst>
              <a:gd fmla="val -62746" name="adj1"/>
              <a:gd fmla="val -9153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 връща функция с вътрешно състояние, защото променливата x, която е подадена отвън за анонимната функция, се използва вътре в дефиницията 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850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Функциите с вътрешно състояние са обратния случай на комбинаторите - функции без свободни променливи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вътрешно състояние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525300" y="1236300"/>
            <a:ext cx="8093400" cy="1295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\a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\a -&gt; \b -&gt;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\f -&gt; \a -&gt; \b -&gt; f b a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376475" y="3049025"/>
            <a:ext cx="3924300" cy="1210800"/>
          </a:xfrm>
          <a:prstGeom prst="wedgeRoundRectCallout">
            <a:avLst>
              <a:gd fmla="val -62746" name="adj1"/>
              <a:gd fmla="val -9153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 без свободни променливи е чиста анонимна функция, която се обръща само към своите аргументи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Функции с вътрешно състояние</a:t>
            </a:r>
            <a:endParaRPr sz="18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Затваряне на състояние във функция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