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oppins"/>
      <p:regular r:id="rId23"/>
      <p:bold r:id="rId24"/>
      <p:italic r:id="rId25"/>
      <p:boldItalic r:id="rId26"/>
    </p:embeddedFont>
    <p:embeddedFont>
      <p:font typeface="Anaheim"/>
      <p:regular r:id="rId27"/>
    </p:embeddedFont>
    <p:embeddedFont>
      <p:font typeface="Syne"/>
      <p:regular r:id="rId28"/>
      <p:bold r:id="rId29"/>
    </p:embeddedFont>
    <p:embeddedFont>
      <p:font typeface="Poppins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Poppins-boldItalic.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slide" Target="slides/slide17.xml"/><Relationship Id="rId3" Type="http://schemas.openxmlformats.org/officeDocument/2006/relationships/slideMaster" Target="slideMasters/slideMaster1.xml"/><Relationship Id="rId34" Type="http://schemas.openxmlformats.org/officeDocument/2006/relationships/customXml" Target="../customXml/item1.xml"/><Relationship Id="rId25" Type="http://schemas.openxmlformats.org/officeDocument/2006/relationships/font" Target="fonts/Poppins-italic.fntdata"/><Relationship Id="rId7" Type="http://schemas.openxmlformats.org/officeDocument/2006/relationships/slide" Target="slides/slide3.xml"/><Relationship Id="rId33" Type="http://schemas.openxmlformats.org/officeDocument/2006/relationships/font" Target="fonts/PoppinsSemiBold-boldItalic.fntdata"/><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Syne-bold.fntdata"/><Relationship Id="rId16" Type="http://schemas.openxmlformats.org/officeDocument/2006/relationships/slide" Target="slides/slide12.xml"/><Relationship Id="rId24" Type="http://schemas.openxmlformats.org/officeDocument/2006/relationships/font" Target="fonts/Poppins-bold.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PoppinsSemiBold-italic.fntdata"/><Relationship Id="rId23" Type="http://schemas.openxmlformats.org/officeDocument/2006/relationships/font" Target="fonts/Poppins-regular.fntdata"/><Relationship Id="rId28" Type="http://schemas.openxmlformats.org/officeDocument/2006/relationships/font" Target="fonts/Syne-regular.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3.xml"/><Relationship Id="rId31" Type="http://schemas.openxmlformats.org/officeDocument/2006/relationships/font" Target="fonts/PoppinsSemiBold-bold.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Anaheim-regular.fntdata"/><Relationship Id="rId30" Type="http://schemas.openxmlformats.org/officeDocument/2006/relationships/font" Target="fonts/PoppinsSemiBold-regular.fntdata"/><Relationship Id="rId14" Type="http://schemas.openxmlformats.org/officeDocument/2006/relationships/slide" Target="slides/slide10.xml"/><Relationship Id="rId35" Type="http://schemas.openxmlformats.org/officeDocument/2006/relationships/customXml" Target="../customXml/item2.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842077b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8842077b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fd9d5dd8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fd9d5dd8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fd9d5dd8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fd9d5dd8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ad035f9ae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ad035f9ae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afd9d5dd8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afd9d5dd8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afd9d5dd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afd9d5dd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afd9d5dd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afd9d5dd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afd9d5dd8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afd9d5dd8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ad035f9ae3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ad035f9ae3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d035f9a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d035f9a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d035f9ae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d035f9ae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d035f9ae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d035f9ae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ad035f9ae3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ad035f9ae3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88701169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88701169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884407a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884407a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fd9d5dd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fd9d5d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d035f9a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d035f9a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0" name="Google Shape;10;p2"/>
          <p:cNvSpPr txBox="1"/>
          <p:nvPr>
            <p:ph type="ctrTitle"/>
          </p:nvPr>
        </p:nvSpPr>
        <p:spPr>
          <a:xfrm>
            <a:off x="1819800" y="1617450"/>
            <a:ext cx="5504400" cy="1908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11" name="Google Shape;11;p2"/>
          <p:cNvGrpSpPr/>
          <p:nvPr/>
        </p:nvGrpSpPr>
        <p:grpSpPr>
          <a:xfrm>
            <a:off x="-428011" y="-602250"/>
            <a:ext cx="10000023" cy="55545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 name="Google Shape;15;p2"/>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 name="Google Shape;19;p2"/>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sp>
        <p:nvSpPr>
          <p:cNvPr id="129" name="Google Shape;129;p11"/>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130" name="Google Shape;130;p11"/>
          <p:cNvGrpSpPr/>
          <p:nvPr/>
        </p:nvGrpSpPr>
        <p:grpSpPr>
          <a:xfrm>
            <a:off x="-398276" y="-833272"/>
            <a:ext cx="9992412" cy="6691446"/>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7" name="Google Shape;137;p11"/>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141" name="Google Shape;141;p11"/>
          <p:cNvSpPr txBox="1"/>
          <p:nvPr>
            <p:ph hasCustomPrompt="1" type="title"/>
          </p:nvPr>
        </p:nvSpPr>
        <p:spPr>
          <a:xfrm>
            <a:off x="2085050" y="2084125"/>
            <a:ext cx="4974000" cy="8430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42" name="Google Shape;142;p11"/>
          <p:cNvSpPr txBox="1"/>
          <p:nvPr>
            <p:ph idx="1" type="subTitle"/>
          </p:nvPr>
        </p:nvSpPr>
        <p:spPr>
          <a:xfrm>
            <a:off x="2085050" y="2927100"/>
            <a:ext cx="4974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43"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4" name="Shape 144"/>
        <p:cNvGrpSpPr/>
        <p:nvPr/>
      </p:nvGrpSpPr>
      <p:grpSpPr>
        <a:xfrm>
          <a:off x="0" y="0"/>
          <a:ext cx="0" cy="0"/>
          <a:chOff x="0" y="0"/>
          <a:chExt cx="0" cy="0"/>
        </a:xfrm>
      </p:grpSpPr>
      <p:sp>
        <p:nvSpPr>
          <p:cNvPr id="145" name="Google Shape;145;p13"/>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6" name="Google Shape;146;p13"/>
          <p:cNvSpPr txBox="1"/>
          <p:nvPr>
            <p:ph idx="1" type="subTitle"/>
          </p:nvPr>
        </p:nvSpPr>
        <p:spPr>
          <a:xfrm>
            <a:off x="720000" y="1453775"/>
            <a:ext cx="6859500" cy="1241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147" name="Google Shape;147;p13"/>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8" name="Google Shape;148;p13"/>
          <p:cNvGrpSpPr/>
          <p:nvPr/>
        </p:nvGrpSpPr>
        <p:grpSpPr>
          <a:xfrm>
            <a:off x="-1185444" y="-1026851"/>
            <a:ext cx="11323837" cy="6235522"/>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3" name="Google Shape;153;p13"/>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fmla="val 14305241"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8" name="Google Shape;158;p13"/>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62" name="Shape 162"/>
        <p:cNvGrpSpPr/>
        <p:nvPr/>
      </p:nvGrpSpPr>
      <p:grpSpPr>
        <a:xfrm>
          <a:off x="0" y="0"/>
          <a:ext cx="0" cy="0"/>
          <a:chOff x="0" y="0"/>
          <a:chExt cx="0" cy="0"/>
        </a:xfrm>
      </p:grpSpPr>
      <p:sp>
        <p:nvSpPr>
          <p:cNvPr id="163" name="Google Shape;163;p14"/>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64" name="Google Shape;164;p14"/>
          <p:cNvSpPr txBox="1"/>
          <p:nvPr>
            <p:ph type="title"/>
          </p:nvPr>
        </p:nvSpPr>
        <p:spPr>
          <a:xfrm>
            <a:off x="2057700" y="2042625"/>
            <a:ext cx="5028600" cy="117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15000"/>
              </a:lnSpc>
              <a:spcBef>
                <a:spcPts val="0"/>
              </a:spcBef>
              <a:spcAft>
                <a:spcPts val="0"/>
              </a:spcAft>
              <a:buSzPts val="3500"/>
              <a:buNone/>
              <a:defRPr b="0" sz="18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5" name="Google Shape;165;p14"/>
          <p:cNvGrpSpPr/>
          <p:nvPr/>
        </p:nvGrpSpPr>
        <p:grpSpPr>
          <a:xfrm>
            <a:off x="190350" y="191250"/>
            <a:ext cx="7181900" cy="4017075"/>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9" name="Google Shape;169;p14"/>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73" name="Google Shape;173;p14"/>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74" name="Shape 174"/>
        <p:cNvGrpSpPr/>
        <p:nvPr/>
      </p:nvGrpSpPr>
      <p:grpSpPr>
        <a:xfrm>
          <a:off x="0" y="0"/>
          <a:ext cx="0" cy="0"/>
          <a:chOff x="0" y="0"/>
          <a:chExt cx="0" cy="0"/>
        </a:xfrm>
      </p:grpSpPr>
      <p:sp>
        <p:nvSpPr>
          <p:cNvPr id="175" name="Google Shape;175;p15"/>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6" name="Google Shape;176;p15"/>
          <p:cNvSpPr txBox="1"/>
          <p:nvPr>
            <p:ph type="title"/>
          </p:nvPr>
        </p:nvSpPr>
        <p:spPr>
          <a:xfrm>
            <a:off x="1183800" y="3494675"/>
            <a:ext cx="6776400" cy="495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7" name="Google Shape;177;p15"/>
          <p:cNvGrpSpPr/>
          <p:nvPr/>
        </p:nvGrpSpPr>
        <p:grpSpPr>
          <a:xfrm>
            <a:off x="190350" y="-389439"/>
            <a:ext cx="9845775" cy="6332324"/>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fmla="val 16200000" name="adj1"/>
                  <a:gd fmla="val 13291826"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4" name="Google Shape;184;p15"/>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8" name="Google Shape;188;p15"/>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fmla="val 19599382"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0" name="Shape 190"/>
        <p:cNvGrpSpPr/>
        <p:nvPr/>
      </p:nvGrpSpPr>
      <p:grpSpPr>
        <a:xfrm>
          <a:off x="0" y="0"/>
          <a:ext cx="0" cy="0"/>
          <a:chOff x="0" y="0"/>
          <a:chExt cx="0" cy="0"/>
        </a:xfrm>
      </p:grpSpPr>
      <p:sp>
        <p:nvSpPr>
          <p:cNvPr id="191" name="Google Shape;191;p16"/>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2" name="Google Shape;192;p16"/>
          <p:cNvSpPr txBox="1"/>
          <p:nvPr>
            <p:ph idx="1" type="subTitle"/>
          </p:nvPr>
        </p:nvSpPr>
        <p:spPr>
          <a:xfrm>
            <a:off x="713225" y="1449374"/>
            <a:ext cx="7717500" cy="15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93" name="Google Shape;193;p16"/>
          <p:cNvGrpSpPr/>
          <p:nvPr/>
        </p:nvGrpSpPr>
        <p:grpSpPr>
          <a:xfrm>
            <a:off x="-936076" y="-1003011"/>
            <a:ext cx="11061132" cy="7369163"/>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00" name="Google Shape;200;p16"/>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204" name="Google Shape;204;p16"/>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05" name="Shape 205"/>
        <p:cNvGrpSpPr/>
        <p:nvPr/>
      </p:nvGrpSpPr>
      <p:grpSpPr>
        <a:xfrm>
          <a:off x="0" y="0"/>
          <a:ext cx="0" cy="0"/>
          <a:chOff x="0" y="0"/>
          <a:chExt cx="0" cy="0"/>
        </a:xfrm>
      </p:grpSpPr>
      <p:sp>
        <p:nvSpPr>
          <p:cNvPr id="206" name="Google Shape;206;p17"/>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07" name="Google Shape;207;p17"/>
          <p:cNvSpPr txBox="1"/>
          <p:nvPr>
            <p:ph type="title"/>
          </p:nvPr>
        </p:nvSpPr>
        <p:spPr>
          <a:xfrm>
            <a:off x="889475" y="980750"/>
            <a:ext cx="6861000" cy="694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17"/>
          <p:cNvSpPr txBox="1"/>
          <p:nvPr>
            <p:ph idx="1" type="subTitle"/>
          </p:nvPr>
        </p:nvSpPr>
        <p:spPr>
          <a:xfrm>
            <a:off x="889475" y="1833150"/>
            <a:ext cx="6861000" cy="1552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09" name="Google Shape;209;p17"/>
          <p:cNvGrpSpPr/>
          <p:nvPr/>
        </p:nvGrpSpPr>
        <p:grpSpPr>
          <a:xfrm>
            <a:off x="-936076" y="-1134178"/>
            <a:ext cx="11181617" cy="750033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6" name="Google Shape;216;p17"/>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20" name="Shape 220"/>
        <p:cNvGrpSpPr/>
        <p:nvPr/>
      </p:nvGrpSpPr>
      <p:grpSpPr>
        <a:xfrm>
          <a:off x="0" y="0"/>
          <a:ext cx="0" cy="0"/>
          <a:chOff x="0" y="0"/>
          <a:chExt cx="0" cy="0"/>
        </a:xfrm>
      </p:grpSpPr>
      <p:sp>
        <p:nvSpPr>
          <p:cNvPr id="221" name="Google Shape;221;p18"/>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22" name="Google Shape;222;p18"/>
          <p:cNvSpPr txBox="1"/>
          <p:nvPr>
            <p:ph type="title"/>
          </p:nvPr>
        </p:nvSpPr>
        <p:spPr>
          <a:xfrm>
            <a:off x="5553850" y="1821450"/>
            <a:ext cx="26304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18"/>
          <p:cNvSpPr txBox="1"/>
          <p:nvPr>
            <p:ph idx="1" type="subTitle"/>
          </p:nvPr>
        </p:nvSpPr>
        <p:spPr>
          <a:xfrm>
            <a:off x="5553975" y="231795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24" name="Google Shape;224;p18"/>
          <p:cNvGrpSpPr/>
          <p:nvPr/>
        </p:nvGrpSpPr>
        <p:grpSpPr>
          <a:xfrm>
            <a:off x="-1054156" y="-656378"/>
            <a:ext cx="11095380" cy="6591992"/>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1" name="Google Shape;231;p18"/>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35" name="Shape 235"/>
        <p:cNvGrpSpPr/>
        <p:nvPr/>
      </p:nvGrpSpPr>
      <p:grpSpPr>
        <a:xfrm>
          <a:off x="0" y="0"/>
          <a:ext cx="0" cy="0"/>
          <a:chOff x="0" y="0"/>
          <a:chExt cx="0" cy="0"/>
        </a:xfrm>
      </p:grpSpPr>
      <p:sp>
        <p:nvSpPr>
          <p:cNvPr id="236" name="Google Shape;236;p19"/>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 name="Google Shape;237;p19"/>
          <p:cNvSpPr txBox="1"/>
          <p:nvPr>
            <p:ph type="title"/>
          </p:nvPr>
        </p:nvSpPr>
        <p:spPr>
          <a:xfrm>
            <a:off x="889475" y="1102975"/>
            <a:ext cx="7598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19"/>
          <p:cNvSpPr txBox="1"/>
          <p:nvPr>
            <p:ph idx="1" type="subTitle"/>
          </p:nvPr>
        </p:nvSpPr>
        <p:spPr>
          <a:xfrm>
            <a:off x="889475" y="1833150"/>
            <a:ext cx="7598100" cy="181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39" name="Google Shape;239;p19"/>
          <p:cNvGrpSpPr/>
          <p:nvPr/>
        </p:nvGrpSpPr>
        <p:grpSpPr>
          <a:xfrm>
            <a:off x="-620004" y="190350"/>
            <a:ext cx="9572754" cy="5859263"/>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4" name="Google Shape;244;p19"/>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8" name="Google Shape;248;p19"/>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252" name="Shape 252"/>
        <p:cNvGrpSpPr/>
        <p:nvPr/>
      </p:nvGrpSpPr>
      <p:grpSpPr>
        <a:xfrm>
          <a:off x="0" y="0"/>
          <a:ext cx="0" cy="0"/>
          <a:chOff x="0" y="0"/>
          <a:chExt cx="0" cy="0"/>
        </a:xfrm>
      </p:grpSpPr>
      <p:sp>
        <p:nvSpPr>
          <p:cNvPr id="253" name="Google Shape;253;p20"/>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4" name="Google Shape;254;p20"/>
          <p:cNvSpPr txBox="1"/>
          <p:nvPr>
            <p:ph type="title"/>
          </p:nvPr>
        </p:nvSpPr>
        <p:spPr>
          <a:xfrm>
            <a:off x="889475" y="1111485"/>
            <a:ext cx="4337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20"/>
          <p:cNvSpPr txBox="1"/>
          <p:nvPr>
            <p:ph idx="1" type="subTitle"/>
          </p:nvPr>
        </p:nvSpPr>
        <p:spPr>
          <a:xfrm>
            <a:off x="889475" y="1833162"/>
            <a:ext cx="4337100" cy="111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6" name="Google Shape;256;p20"/>
          <p:cNvGrpSpPr/>
          <p:nvPr/>
        </p:nvGrpSpPr>
        <p:grpSpPr>
          <a:xfrm>
            <a:off x="-878501" y="-990811"/>
            <a:ext cx="10992058" cy="7299775"/>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2" name="Google Shape;262;p20"/>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6" name="Google Shape;266;p20"/>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28" name="Google Shape;28;p3"/>
          <p:cNvGrpSpPr/>
          <p:nvPr/>
        </p:nvGrpSpPr>
        <p:grpSpPr>
          <a:xfrm>
            <a:off x="-428011" y="-602250"/>
            <a:ext cx="10000023" cy="55545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 name="Google Shape;32;p3"/>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6" name="Google Shape;36;p3"/>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43" name="Google Shape;43;p3"/>
          <p:cNvSpPr txBox="1"/>
          <p:nvPr>
            <p:ph type="title"/>
          </p:nvPr>
        </p:nvSpPr>
        <p:spPr>
          <a:xfrm>
            <a:off x="720000" y="1596050"/>
            <a:ext cx="5067600" cy="22125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4" name="Google Shape;44;p3"/>
          <p:cNvSpPr txBox="1"/>
          <p:nvPr>
            <p:ph hasCustomPrompt="1" idx="2" type="title"/>
          </p:nvPr>
        </p:nvSpPr>
        <p:spPr>
          <a:xfrm>
            <a:off x="713230" y="539500"/>
            <a:ext cx="24453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 name="Google Shape;45;p3"/>
          <p:cNvSpPr txBox="1"/>
          <p:nvPr>
            <p:ph idx="1" type="subTitle"/>
          </p:nvPr>
        </p:nvSpPr>
        <p:spPr>
          <a:xfrm>
            <a:off x="720000" y="4023300"/>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273" name="Shape 273"/>
        <p:cNvGrpSpPr/>
        <p:nvPr/>
      </p:nvGrpSpPr>
      <p:grpSpPr>
        <a:xfrm>
          <a:off x="0" y="0"/>
          <a:ext cx="0" cy="0"/>
          <a:chOff x="0" y="0"/>
          <a:chExt cx="0" cy="0"/>
        </a:xfrm>
      </p:grpSpPr>
      <p:sp>
        <p:nvSpPr>
          <p:cNvPr id="274" name="Google Shape;274;p21"/>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 name="Google Shape;275;p21"/>
          <p:cNvSpPr txBox="1"/>
          <p:nvPr>
            <p:ph type="title"/>
          </p:nvPr>
        </p:nvSpPr>
        <p:spPr>
          <a:xfrm>
            <a:off x="1769850" y="1810725"/>
            <a:ext cx="5604300" cy="1764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Font typeface="Poppins SemiBold"/>
              <a:buNone/>
              <a:defRPr b="0" sz="2500">
                <a:latin typeface="Poppins SemiBold"/>
                <a:ea typeface="Poppins SemiBold"/>
                <a:cs typeface="Poppins SemiBold"/>
                <a:sym typeface="Poppins SemiBold"/>
              </a:defRPr>
            </a:lvl1pPr>
            <a:lvl2pPr lvl="1" rtl="0" algn="ctr">
              <a:spcBef>
                <a:spcPts val="0"/>
              </a:spcBef>
              <a:spcAft>
                <a:spcPts val="0"/>
              </a:spcAft>
              <a:buSzPts val="3500"/>
              <a:buFont typeface="Poppins SemiBold"/>
              <a:buNone/>
              <a:defRPr b="0">
                <a:latin typeface="Poppins SemiBold"/>
                <a:ea typeface="Poppins SemiBold"/>
                <a:cs typeface="Poppins SemiBold"/>
                <a:sym typeface="Poppins SemiBold"/>
              </a:defRPr>
            </a:lvl2pPr>
            <a:lvl3pPr lvl="2" rtl="0" algn="ctr">
              <a:spcBef>
                <a:spcPts val="0"/>
              </a:spcBef>
              <a:spcAft>
                <a:spcPts val="0"/>
              </a:spcAft>
              <a:buSzPts val="3500"/>
              <a:buFont typeface="Poppins SemiBold"/>
              <a:buNone/>
              <a:defRPr b="0">
                <a:latin typeface="Poppins SemiBold"/>
                <a:ea typeface="Poppins SemiBold"/>
                <a:cs typeface="Poppins SemiBold"/>
                <a:sym typeface="Poppins SemiBold"/>
              </a:defRPr>
            </a:lvl3pPr>
            <a:lvl4pPr lvl="3" rtl="0" algn="ctr">
              <a:spcBef>
                <a:spcPts val="0"/>
              </a:spcBef>
              <a:spcAft>
                <a:spcPts val="0"/>
              </a:spcAft>
              <a:buSzPts val="3500"/>
              <a:buFont typeface="Poppins SemiBold"/>
              <a:buNone/>
              <a:defRPr b="0">
                <a:latin typeface="Poppins SemiBold"/>
                <a:ea typeface="Poppins SemiBold"/>
                <a:cs typeface="Poppins SemiBold"/>
                <a:sym typeface="Poppins SemiBold"/>
              </a:defRPr>
            </a:lvl4pPr>
            <a:lvl5pPr lvl="4" rtl="0" algn="ctr">
              <a:spcBef>
                <a:spcPts val="0"/>
              </a:spcBef>
              <a:spcAft>
                <a:spcPts val="0"/>
              </a:spcAft>
              <a:buSzPts val="3500"/>
              <a:buFont typeface="Poppins SemiBold"/>
              <a:buNone/>
              <a:defRPr b="0">
                <a:latin typeface="Poppins SemiBold"/>
                <a:ea typeface="Poppins SemiBold"/>
                <a:cs typeface="Poppins SemiBold"/>
                <a:sym typeface="Poppins SemiBold"/>
              </a:defRPr>
            </a:lvl5pPr>
            <a:lvl6pPr lvl="5" rtl="0" algn="ctr">
              <a:spcBef>
                <a:spcPts val="0"/>
              </a:spcBef>
              <a:spcAft>
                <a:spcPts val="0"/>
              </a:spcAft>
              <a:buSzPts val="3500"/>
              <a:buFont typeface="Poppins SemiBold"/>
              <a:buNone/>
              <a:defRPr b="0">
                <a:latin typeface="Poppins SemiBold"/>
                <a:ea typeface="Poppins SemiBold"/>
                <a:cs typeface="Poppins SemiBold"/>
                <a:sym typeface="Poppins SemiBold"/>
              </a:defRPr>
            </a:lvl6pPr>
            <a:lvl7pPr lvl="6" rtl="0" algn="ctr">
              <a:spcBef>
                <a:spcPts val="0"/>
              </a:spcBef>
              <a:spcAft>
                <a:spcPts val="0"/>
              </a:spcAft>
              <a:buSzPts val="3500"/>
              <a:buFont typeface="Poppins SemiBold"/>
              <a:buNone/>
              <a:defRPr b="0">
                <a:latin typeface="Poppins SemiBold"/>
                <a:ea typeface="Poppins SemiBold"/>
                <a:cs typeface="Poppins SemiBold"/>
                <a:sym typeface="Poppins SemiBold"/>
              </a:defRPr>
            </a:lvl7pPr>
            <a:lvl8pPr lvl="7" rtl="0" algn="ctr">
              <a:spcBef>
                <a:spcPts val="0"/>
              </a:spcBef>
              <a:spcAft>
                <a:spcPts val="0"/>
              </a:spcAft>
              <a:buSzPts val="3500"/>
              <a:buFont typeface="Poppins SemiBold"/>
              <a:buNone/>
              <a:defRPr b="0">
                <a:latin typeface="Poppins SemiBold"/>
                <a:ea typeface="Poppins SemiBold"/>
                <a:cs typeface="Poppins SemiBold"/>
                <a:sym typeface="Poppins SemiBold"/>
              </a:defRPr>
            </a:lvl8pPr>
            <a:lvl9pPr lvl="8" rtl="0" algn="ctr">
              <a:spcBef>
                <a:spcPts val="0"/>
              </a:spcBef>
              <a:spcAft>
                <a:spcPts val="0"/>
              </a:spcAft>
              <a:buSzPts val="3500"/>
              <a:buFont typeface="Poppins SemiBold"/>
              <a:buNone/>
              <a:defRPr b="0">
                <a:latin typeface="Poppins SemiBold"/>
                <a:ea typeface="Poppins SemiBold"/>
                <a:cs typeface="Poppins SemiBold"/>
                <a:sym typeface="Poppins SemiBold"/>
              </a:defRPr>
            </a:lvl9pPr>
          </a:lstStyle>
          <a:p/>
        </p:txBody>
      </p:sp>
      <p:grpSp>
        <p:nvGrpSpPr>
          <p:cNvPr id="276" name="Google Shape;276;p21"/>
          <p:cNvGrpSpPr/>
          <p:nvPr/>
        </p:nvGrpSpPr>
        <p:grpSpPr>
          <a:xfrm>
            <a:off x="-604491" y="-496839"/>
            <a:ext cx="10396060" cy="6576412"/>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1" name="Google Shape;281;p21"/>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5" name="Google Shape;285;p21"/>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90" name="Shape 290"/>
        <p:cNvGrpSpPr/>
        <p:nvPr/>
      </p:nvGrpSpPr>
      <p:grpSpPr>
        <a:xfrm>
          <a:off x="0" y="0"/>
          <a:ext cx="0" cy="0"/>
          <a:chOff x="0" y="0"/>
          <a:chExt cx="0" cy="0"/>
        </a:xfrm>
      </p:grpSpPr>
      <p:sp>
        <p:nvSpPr>
          <p:cNvPr id="291" name="Google Shape;291;p22"/>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 name="Google Shape;292;p22"/>
          <p:cNvSpPr txBox="1"/>
          <p:nvPr>
            <p:ph type="title"/>
          </p:nvPr>
        </p:nvSpPr>
        <p:spPr>
          <a:xfrm>
            <a:off x="2262875" y="717850"/>
            <a:ext cx="4618200" cy="95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3" name="Google Shape;293;p22"/>
          <p:cNvSpPr txBox="1"/>
          <p:nvPr>
            <p:ph idx="1" type="subTitle"/>
          </p:nvPr>
        </p:nvSpPr>
        <p:spPr>
          <a:xfrm>
            <a:off x="2262826" y="1598974"/>
            <a:ext cx="46182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94" name="Google Shape;294;p22"/>
          <p:cNvGrpSpPr/>
          <p:nvPr/>
        </p:nvGrpSpPr>
        <p:grpSpPr>
          <a:xfrm>
            <a:off x="-599551" y="-981734"/>
            <a:ext cx="10520569" cy="6804543"/>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99" name="Google Shape;299;p22"/>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02" name="Google Shape;302;p22"/>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03" name="Google Shape;303;p22"/>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07" name="Google Shape;307;p22"/>
                <p:cNvSpPr/>
                <p:nvPr/>
              </p:nvSpPr>
              <p:spPr>
                <a:xfrm>
                  <a:off x="361376" y="895999"/>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0" name="Google Shape;310;p22"/>
                <p:cNvSpPr/>
                <p:nvPr/>
              </p:nvSpPr>
              <p:spPr>
                <a:xfrm>
                  <a:off x="7777000" y="227601"/>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sp>
        <p:nvSpPr>
          <p:cNvPr id="311" name="Google Shape;311;p22"/>
          <p:cNvSpPr txBox="1"/>
          <p:nvPr/>
        </p:nvSpPr>
        <p:spPr>
          <a:xfrm>
            <a:off x="1837150" y="3355150"/>
            <a:ext cx="5469600" cy="717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200" u="sng">
                <a:solidFill>
                  <a:schemeClr val="dk1"/>
                </a:solidFill>
                <a:latin typeface="Poppins"/>
                <a:ea typeface="Poppins"/>
                <a:cs typeface="Poppins"/>
                <a:sym typeface="Poppins"/>
              </a:rPr>
              <a:t> </a:t>
            </a:r>
            <a:r>
              <a:rPr lang="en" sz="1200">
                <a:solidFill>
                  <a:schemeClr val="dk1"/>
                </a:solidFill>
                <a:latin typeface="Poppins"/>
                <a:ea typeface="Poppins"/>
                <a:cs typeface="Poppins"/>
                <a:sym typeface="Poppins"/>
              </a:rPr>
              <a:t>and content by </a:t>
            </a:r>
            <a:r>
              <a:rPr b="1" lang="en" sz="1200">
                <a:solidFill>
                  <a:schemeClr val="dk1"/>
                </a:solidFill>
                <a:latin typeface="Poppins"/>
                <a:ea typeface="Poppins"/>
                <a:cs typeface="Poppins"/>
                <a:sym typeface="Poppins"/>
              </a:rPr>
              <a:t>Swetha Tandri</a:t>
            </a:r>
            <a:endParaRPr b="1" sz="1200">
              <a:solidFill>
                <a:schemeClr val="dk1"/>
              </a:solidFill>
              <a:latin typeface="Poppins"/>
              <a:ea typeface="Poppins"/>
              <a:cs typeface="Poppins"/>
              <a:sym typeface="Poppi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2" name="Shape 312"/>
        <p:cNvGrpSpPr/>
        <p:nvPr/>
      </p:nvGrpSpPr>
      <p:grpSpPr>
        <a:xfrm>
          <a:off x="0" y="0"/>
          <a:ext cx="0" cy="0"/>
          <a:chOff x="0" y="0"/>
          <a:chExt cx="0" cy="0"/>
        </a:xfrm>
      </p:grpSpPr>
      <p:sp>
        <p:nvSpPr>
          <p:cNvPr id="313" name="Google Shape;313;p23"/>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314" name="Google Shape;314;p23"/>
          <p:cNvGrpSpPr/>
          <p:nvPr/>
        </p:nvGrpSpPr>
        <p:grpSpPr>
          <a:xfrm>
            <a:off x="-604491" y="-496839"/>
            <a:ext cx="10396060" cy="6576412"/>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9" name="Google Shape;319;p23"/>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3" name="Google Shape;323;p23"/>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9" name="Shape 329"/>
        <p:cNvGrpSpPr/>
        <p:nvPr/>
      </p:nvGrpSpPr>
      <p:grpSpPr>
        <a:xfrm>
          <a:off x="0" y="0"/>
          <a:ext cx="0" cy="0"/>
          <a:chOff x="0" y="0"/>
          <a:chExt cx="0" cy="0"/>
        </a:xfrm>
      </p:grpSpPr>
      <p:sp>
        <p:nvSpPr>
          <p:cNvPr id="330" name="Google Shape;330;p24"/>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331" name="Google Shape;331;p24"/>
          <p:cNvGrpSpPr/>
          <p:nvPr/>
        </p:nvGrpSpPr>
        <p:grpSpPr>
          <a:xfrm>
            <a:off x="-1054156" y="-656378"/>
            <a:ext cx="11095380" cy="6591992"/>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5" name="Google Shape;335;p24"/>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4"/>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8" name="Google Shape;48;p4"/>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52" name="Google Shape;52;p5"/>
          <p:cNvGrpSpPr/>
          <p:nvPr/>
        </p:nvGrpSpPr>
        <p:grpSpPr>
          <a:xfrm>
            <a:off x="1049950" y="-1134178"/>
            <a:ext cx="9195591" cy="750033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9" name="Google Shape;59;p5"/>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63" name="Google Shape;63;p5"/>
          <p:cNvSpPr txBox="1"/>
          <p:nvPr>
            <p:ph idx="1" type="subTitle"/>
          </p:nvPr>
        </p:nvSpPr>
        <p:spPr>
          <a:xfrm>
            <a:off x="5184012" y="3230350"/>
            <a:ext cx="317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2" type="subTitle"/>
          </p:nvPr>
        </p:nvSpPr>
        <p:spPr>
          <a:xfrm>
            <a:off x="786300" y="3230350"/>
            <a:ext cx="317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5"/>
          <p:cNvSpPr txBox="1"/>
          <p:nvPr>
            <p:ph idx="3" type="subTitle"/>
          </p:nvPr>
        </p:nvSpPr>
        <p:spPr>
          <a:xfrm>
            <a:off x="5184001" y="2205100"/>
            <a:ext cx="3173700" cy="11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yne"/>
              <a:buNone/>
              <a:defRPr sz="2400">
                <a:latin typeface="Syne"/>
                <a:ea typeface="Syne"/>
                <a:cs typeface="Syne"/>
                <a:sym typeface="Syne"/>
              </a:defRPr>
            </a:lvl1pPr>
            <a:lvl2pPr lvl="1" rtl="0" algn="ctr">
              <a:lnSpc>
                <a:spcPct val="100000"/>
              </a:lnSpc>
              <a:spcBef>
                <a:spcPts val="0"/>
              </a:spcBef>
              <a:spcAft>
                <a:spcPts val="0"/>
              </a:spcAft>
              <a:buSzPts val="2400"/>
              <a:buFont typeface="Syne"/>
              <a:buNone/>
              <a:defRPr sz="2400">
                <a:latin typeface="Syne"/>
                <a:ea typeface="Syne"/>
                <a:cs typeface="Syne"/>
                <a:sym typeface="Syne"/>
              </a:defRPr>
            </a:lvl2pPr>
            <a:lvl3pPr lvl="2" rtl="0" algn="ctr">
              <a:lnSpc>
                <a:spcPct val="100000"/>
              </a:lnSpc>
              <a:spcBef>
                <a:spcPts val="0"/>
              </a:spcBef>
              <a:spcAft>
                <a:spcPts val="0"/>
              </a:spcAft>
              <a:buSzPts val="2400"/>
              <a:buFont typeface="Syne"/>
              <a:buNone/>
              <a:defRPr sz="2400">
                <a:latin typeface="Syne"/>
                <a:ea typeface="Syne"/>
                <a:cs typeface="Syne"/>
                <a:sym typeface="Syne"/>
              </a:defRPr>
            </a:lvl3pPr>
            <a:lvl4pPr lvl="3" rtl="0" algn="ctr">
              <a:lnSpc>
                <a:spcPct val="100000"/>
              </a:lnSpc>
              <a:spcBef>
                <a:spcPts val="0"/>
              </a:spcBef>
              <a:spcAft>
                <a:spcPts val="0"/>
              </a:spcAft>
              <a:buSzPts val="2400"/>
              <a:buFont typeface="Syne"/>
              <a:buNone/>
              <a:defRPr sz="2400">
                <a:latin typeface="Syne"/>
                <a:ea typeface="Syne"/>
                <a:cs typeface="Syne"/>
                <a:sym typeface="Syne"/>
              </a:defRPr>
            </a:lvl4pPr>
            <a:lvl5pPr lvl="4" rtl="0" algn="ctr">
              <a:lnSpc>
                <a:spcPct val="100000"/>
              </a:lnSpc>
              <a:spcBef>
                <a:spcPts val="0"/>
              </a:spcBef>
              <a:spcAft>
                <a:spcPts val="0"/>
              </a:spcAft>
              <a:buSzPts val="2400"/>
              <a:buFont typeface="Syne"/>
              <a:buNone/>
              <a:defRPr sz="2400">
                <a:latin typeface="Syne"/>
                <a:ea typeface="Syne"/>
                <a:cs typeface="Syne"/>
                <a:sym typeface="Syne"/>
              </a:defRPr>
            </a:lvl5pPr>
            <a:lvl6pPr lvl="5" rtl="0" algn="ctr">
              <a:lnSpc>
                <a:spcPct val="100000"/>
              </a:lnSpc>
              <a:spcBef>
                <a:spcPts val="0"/>
              </a:spcBef>
              <a:spcAft>
                <a:spcPts val="0"/>
              </a:spcAft>
              <a:buSzPts val="2400"/>
              <a:buFont typeface="Syne"/>
              <a:buNone/>
              <a:defRPr sz="2400">
                <a:latin typeface="Syne"/>
                <a:ea typeface="Syne"/>
                <a:cs typeface="Syne"/>
                <a:sym typeface="Syne"/>
              </a:defRPr>
            </a:lvl6pPr>
            <a:lvl7pPr lvl="6" rtl="0" algn="ctr">
              <a:lnSpc>
                <a:spcPct val="100000"/>
              </a:lnSpc>
              <a:spcBef>
                <a:spcPts val="0"/>
              </a:spcBef>
              <a:spcAft>
                <a:spcPts val="0"/>
              </a:spcAft>
              <a:buSzPts val="2400"/>
              <a:buFont typeface="Syne"/>
              <a:buNone/>
              <a:defRPr sz="2400">
                <a:latin typeface="Syne"/>
                <a:ea typeface="Syne"/>
                <a:cs typeface="Syne"/>
                <a:sym typeface="Syne"/>
              </a:defRPr>
            </a:lvl7pPr>
            <a:lvl8pPr lvl="7" rtl="0" algn="ctr">
              <a:lnSpc>
                <a:spcPct val="100000"/>
              </a:lnSpc>
              <a:spcBef>
                <a:spcPts val="0"/>
              </a:spcBef>
              <a:spcAft>
                <a:spcPts val="0"/>
              </a:spcAft>
              <a:buSzPts val="2400"/>
              <a:buFont typeface="Syne"/>
              <a:buNone/>
              <a:defRPr sz="2400">
                <a:latin typeface="Syne"/>
                <a:ea typeface="Syne"/>
                <a:cs typeface="Syne"/>
                <a:sym typeface="Syne"/>
              </a:defRPr>
            </a:lvl8pPr>
            <a:lvl9pPr lvl="8" rtl="0" algn="ctr">
              <a:lnSpc>
                <a:spcPct val="100000"/>
              </a:lnSpc>
              <a:spcBef>
                <a:spcPts val="0"/>
              </a:spcBef>
              <a:spcAft>
                <a:spcPts val="0"/>
              </a:spcAft>
              <a:buSzPts val="2400"/>
              <a:buFont typeface="Syne"/>
              <a:buNone/>
              <a:defRPr sz="2400">
                <a:latin typeface="Syne"/>
                <a:ea typeface="Syne"/>
                <a:cs typeface="Syne"/>
                <a:sym typeface="Syne"/>
              </a:defRPr>
            </a:lvl9pPr>
          </a:lstStyle>
          <a:p/>
        </p:txBody>
      </p:sp>
      <p:sp>
        <p:nvSpPr>
          <p:cNvPr id="66" name="Google Shape;66;p5"/>
          <p:cNvSpPr txBox="1"/>
          <p:nvPr>
            <p:ph idx="4" type="subTitle"/>
          </p:nvPr>
        </p:nvSpPr>
        <p:spPr>
          <a:xfrm>
            <a:off x="786300" y="2205100"/>
            <a:ext cx="3173700" cy="11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yne"/>
              <a:buNone/>
              <a:defRPr sz="2400">
                <a:latin typeface="Syne"/>
                <a:ea typeface="Syne"/>
                <a:cs typeface="Syne"/>
                <a:sym typeface="Syne"/>
              </a:defRPr>
            </a:lvl1pPr>
            <a:lvl2pPr lvl="1" rtl="0" algn="ctr">
              <a:lnSpc>
                <a:spcPct val="100000"/>
              </a:lnSpc>
              <a:spcBef>
                <a:spcPts val="0"/>
              </a:spcBef>
              <a:spcAft>
                <a:spcPts val="0"/>
              </a:spcAft>
              <a:buSzPts val="2400"/>
              <a:buFont typeface="Syne"/>
              <a:buNone/>
              <a:defRPr sz="2400">
                <a:latin typeface="Syne"/>
                <a:ea typeface="Syne"/>
                <a:cs typeface="Syne"/>
                <a:sym typeface="Syne"/>
              </a:defRPr>
            </a:lvl2pPr>
            <a:lvl3pPr lvl="2" rtl="0" algn="ctr">
              <a:lnSpc>
                <a:spcPct val="100000"/>
              </a:lnSpc>
              <a:spcBef>
                <a:spcPts val="0"/>
              </a:spcBef>
              <a:spcAft>
                <a:spcPts val="0"/>
              </a:spcAft>
              <a:buSzPts val="2400"/>
              <a:buFont typeface="Syne"/>
              <a:buNone/>
              <a:defRPr sz="2400">
                <a:latin typeface="Syne"/>
                <a:ea typeface="Syne"/>
                <a:cs typeface="Syne"/>
                <a:sym typeface="Syne"/>
              </a:defRPr>
            </a:lvl3pPr>
            <a:lvl4pPr lvl="3" rtl="0" algn="ctr">
              <a:lnSpc>
                <a:spcPct val="100000"/>
              </a:lnSpc>
              <a:spcBef>
                <a:spcPts val="0"/>
              </a:spcBef>
              <a:spcAft>
                <a:spcPts val="0"/>
              </a:spcAft>
              <a:buSzPts val="2400"/>
              <a:buFont typeface="Syne"/>
              <a:buNone/>
              <a:defRPr sz="2400">
                <a:latin typeface="Syne"/>
                <a:ea typeface="Syne"/>
                <a:cs typeface="Syne"/>
                <a:sym typeface="Syne"/>
              </a:defRPr>
            </a:lvl4pPr>
            <a:lvl5pPr lvl="4" rtl="0" algn="ctr">
              <a:lnSpc>
                <a:spcPct val="100000"/>
              </a:lnSpc>
              <a:spcBef>
                <a:spcPts val="0"/>
              </a:spcBef>
              <a:spcAft>
                <a:spcPts val="0"/>
              </a:spcAft>
              <a:buSzPts val="2400"/>
              <a:buFont typeface="Syne"/>
              <a:buNone/>
              <a:defRPr sz="2400">
                <a:latin typeface="Syne"/>
                <a:ea typeface="Syne"/>
                <a:cs typeface="Syne"/>
                <a:sym typeface="Syne"/>
              </a:defRPr>
            </a:lvl5pPr>
            <a:lvl6pPr lvl="5" rtl="0" algn="ctr">
              <a:lnSpc>
                <a:spcPct val="100000"/>
              </a:lnSpc>
              <a:spcBef>
                <a:spcPts val="0"/>
              </a:spcBef>
              <a:spcAft>
                <a:spcPts val="0"/>
              </a:spcAft>
              <a:buSzPts val="2400"/>
              <a:buFont typeface="Syne"/>
              <a:buNone/>
              <a:defRPr sz="2400">
                <a:latin typeface="Syne"/>
                <a:ea typeface="Syne"/>
                <a:cs typeface="Syne"/>
                <a:sym typeface="Syne"/>
              </a:defRPr>
            </a:lvl6pPr>
            <a:lvl7pPr lvl="6" rtl="0" algn="ctr">
              <a:lnSpc>
                <a:spcPct val="100000"/>
              </a:lnSpc>
              <a:spcBef>
                <a:spcPts val="0"/>
              </a:spcBef>
              <a:spcAft>
                <a:spcPts val="0"/>
              </a:spcAft>
              <a:buSzPts val="2400"/>
              <a:buFont typeface="Syne"/>
              <a:buNone/>
              <a:defRPr sz="2400">
                <a:latin typeface="Syne"/>
                <a:ea typeface="Syne"/>
                <a:cs typeface="Syne"/>
                <a:sym typeface="Syne"/>
              </a:defRPr>
            </a:lvl7pPr>
            <a:lvl8pPr lvl="7" rtl="0" algn="ctr">
              <a:lnSpc>
                <a:spcPct val="100000"/>
              </a:lnSpc>
              <a:spcBef>
                <a:spcPts val="0"/>
              </a:spcBef>
              <a:spcAft>
                <a:spcPts val="0"/>
              </a:spcAft>
              <a:buSzPts val="2400"/>
              <a:buFont typeface="Syne"/>
              <a:buNone/>
              <a:defRPr sz="2400">
                <a:latin typeface="Syne"/>
                <a:ea typeface="Syne"/>
                <a:cs typeface="Syne"/>
                <a:sym typeface="Syne"/>
              </a:defRPr>
            </a:lvl8pPr>
            <a:lvl9pPr lvl="8" rtl="0" algn="ctr">
              <a:lnSpc>
                <a:spcPct val="100000"/>
              </a:lnSpc>
              <a:spcBef>
                <a:spcPts val="0"/>
              </a:spcBef>
              <a:spcAft>
                <a:spcPts val="0"/>
              </a:spcAft>
              <a:buSzPts val="2400"/>
              <a:buFont typeface="Syne"/>
              <a:buNone/>
              <a:defRPr sz="2400">
                <a:latin typeface="Syne"/>
                <a:ea typeface="Syne"/>
                <a:cs typeface="Syne"/>
                <a:sym typeface="Syne"/>
              </a:defRPr>
            </a:lvl9pPr>
          </a:lstStyle>
          <a:p/>
        </p:txBody>
      </p:sp>
      <p:sp>
        <p:nvSpPr>
          <p:cNvPr id="67" name="Google Shape;67;p5"/>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0" name="Google Shape;70;p6"/>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1" name="Google Shape;71;p6"/>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2" name="Google Shape;72;p6"/>
          <p:cNvGrpSpPr/>
          <p:nvPr/>
        </p:nvGrpSpPr>
        <p:grpSpPr>
          <a:xfrm>
            <a:off x="6903525" y="-981734"/>
            <a:ext cx="3017493" cy="5933984"/>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6" name="Google Shape;76;p6"/>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7"/>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2" name="Google Shape;82;p7"/>
          <p:cNvSpPr txBox="1"/>
          <p:nvPr>
            <p:ph type="title"/>
          </p:nvPr>
        </p:nvSpPr>
        <p:spPr>
          <a:xfrm>
            <a:off x="720000" y="431904"/>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7"/>
          <p:cNvSpPr txBox="1"/>
          <p:nvPr>
            <p:ph idx="1" type="subTitle"/>
          </p:nvPr>
        </p:nvSpPr>
        <p:spPr>
          <a:xfrm>
            <a:off x="720000" y="1450802"/>
            <a:ext cx="7710900" cy="1243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84" name="Google Shape;84;p7"/>
          <p:cNvGrpSpPr/>
          <p:nvPr/>
        </p:nvGrpSpPr>
        <p:grpSpPr>
          <a:xfrm>
            <a:off x="1049950" y="-1134178"/>
            <a:ext cx="9195591" cy="750033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1" name="Google Shape;91;p7"/>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8"/>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97" name="Google Shape;97;p8"/>
          <p:cNvGrpSpPr/>
          <p:nvPr/>
        </p:nvGrpSpPr>
        <p:grpSpPr>
          <a:xfrm>
            <a:off x="-398276" y="-833272"/>
            <a:ext cx="9992412" cy="6691446"/>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4" name="Google Shape;104;p8"/>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108" name="Google Shape;108;p8"/>
          <p:cNvSpPr txBox="1"/>
          <p:nvPr>
            <p:ph type="title"/>
          </p:nvPr>
        </p:nvSpPr>
        <p:spPr>
          <a:xfrm>
            <a:off x="1341125" y="2047600"/>
            <a:ext cx="6461700" cy="104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100"/>
              <a:buNone/>
              <a:defRPr sz="5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9"/>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1" name="Google Shape;111;p9"/>
          <p:cNvSpPr txBox="1"/>
          <p:nvPr>
            <p:ph type="title"/>
          </p:nvPr>
        </p:nvSpPr>
        <p:spPr>
          <a:xfrm>
            <a:off x="1958550" y="2166900"/>
            <a:ext cx="5226900" cy="1303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b="0" sz="1800">
                <a:latin typeface="Poppins"/>
                <a:ea typeface="Poppins"/>
                <a:cs typeface="Poppins"/>
                <a:sym typeface="Poppins"/>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12" name="Google Shape;112;p9"/>
          <p:cNvGrpSpPr/>
          <p:nvPr/>
        </p:nvGrpSpPr>
        <p:grpSpPr>
          <a:xfrm>
            <a:off x="-604491" y="-496839"/>
            <a:ext cx="10396060" cy="6576412"/>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6" name="Google Shape;116;p9"/>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20" name="Google Shape;120;p9"/>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10"/>
          <p:cNvSpPr/>
          <p:nvPr>
            <p:ph idx="2" type="pic"/>
          </p:nvPr>
        </p:nvSpPr>
        <p:spPr>
          <a:xfrm>
            <a:off x="-6650" y="-6650"/>
            <a:ext cx="9150600" cy="5143500"/>
          </a:xfrm>
          <a:prstGeom prst="rect">
            <a:avLst/>
          </a:prstGeom>
          <a:noFill/>
          <a:ln>
            <a:noFill/>
          </a:ln>
        </p:spPr>
      </p:sp>
      <p:sp>
        <p:nvSpPr>
          <p:cNvPr id="127" name="Google Shape;127;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p:nvPr/>
        </p:nvSpPr>
        <p:spPr>
          <a:xfrm>
            <a:off x="3696107" y="3844335"/>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48" name="Google Shape;348;p25"/>
          <p:cNvSpPr/>
          <p:nvPr/>
        </p:nvSpPr>
        <p:spPr>
          <a:xfrm>
            <a:off x="5308993" y="4446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49" name="Google Shape;349;p25"/>
          <p:cNvSpPr txBox="1"/>
          <p:nvPr/>
        </p:nvSpPr>
        <p:spPr>
          <a:xfrm>
            <a:off x="2218175" y="1017500"/>
            <a:ext cx="4960500" cy="31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chemeClr val="dk1"/>
                </a:solidFill>
                <a:latin typeface="Poppins"/>
                <a:ea typeface="Poppins"/>
                <a:cs typeface="Poppins"/>
                <a:sym typeface="Poppins"/>
              </a:rPr>
              <a:t>Dropbox</a:t>
            </a:r>
            <a:endParaRPr sz="5100">
              <a:solidFill>
                <a:schemeClr val="dk1"/>
              </a:solidFill>
              <a:latin typeface="Poppins"/>
              <a:ea typeface="Poppins"/>
              <a:cs typeface="Poppins"/>
              <a:sym typeface="Poppins"/>
            </a:endParaRPr>
          </a:p>
          <a:p>
            <a:pPr indent="0" lvl="0" marL="0" rtl="0" algn="ctr">
              <a:spcBef>
                <a:spcPts val="0"/>
              </a:spcBef>
              <a:spcAft>
                <a:spcPts val="0"/>
              </a:spcAft>
              <a:buNone/>
            </a:pPr>
            <a:r>
              <a:t/>
            </a:r>
            <a:endParaRPr sz="2000">
              <a:solidFill>
                <a:schemeClr val="dk1"/>
              </a:solidFill>
              <a:latin typeface="Poppins"/>
              <a:ea typeface="Poppins"/>
              <a:cs typeface="Poppins"/>
              <a:sym typeface="Poppins"/>
            </a:endParaRPr>
          </a:p>
          <a:p>
            <a:pPr indent="0" lvl="0" marL="0" rtl="0" algn="ctr">
              <a:spcBef>
                <a:spcPts val="0"/>
              </a:spcBef>
              <a:spcAft>
                <a:spcPts val="0"/>
              </a:spcAft>
              <a:buNone/>
            </a:pPr>
            <a:r>
              <a:rPr lang="en" sz="2000">
                <a:solidFill>
                  <a:schemeClr val="dk1"/>
                </a:solidFill>
                <a:latin typeface="Poppins"/>
                <a:ea typeface="Poppins"/>
                <a:cs typeface="Poppins"/>
                <a:sym typeface="Poppins"/>
              </a:rPr>
              <a:t>Berca Teodora, Silaghi Mara</a:t>
            </a:r>
            <a:endParaRPr sz="2000">
              <a:solidFill>
                <a:schemeClr val="dk1"/>
              </a:solidFill>
              <a:latin typeface="Poppins"/>
              <a:ea typeface="Poppins"/>
              <a:cs typeface="Poppins"/>
              <a:sym typeface="Poppins"/>
            </a:endParaRPr>
          </a:p>
          <a:p>
            <a:pPr indent="0" lvl="0" marL="0" rtl="0" algn="ctr">
              <a:spcBef>
                <a:spcPts val="0"/>
              </a:spcBef>
              <a:spcAft>
                <a:spcPts val="0"/>
              </a:spcAft>
              <a:buNone/>
            </a:pPr>
            <a:r>
              <a:t/>
            </a:r>
            <a:endParaRPr sz="2000">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lang="en" sz="1500">
                <a:solidFill>
                  <a:schemeClr val="dk1"/>
                </a:solidFill>
                <a:latin typeface="Poppins"/>
                <a:ea typeface="Poppins"/>
                <a:cs typeface="Poppins"/>
                <a:sym typeface="Poppins"/>
              </a:rPr>
              <a:t>Universitatea din Bucuresti​</a:t>
            </a:r>
            <a:endParaRPr sz="1500">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lang="en" sz="1500">
                <a:solidFill>
                  <a:schemeClr val="dk1"/>
                </a:solidFill>
                <a:latin typeface="Poppins"/>
                <a:ea typeface="Poppins"/>
                <a:cs typeface="Poppins"/>
                <a:sym typeface="Poppins"/>
              </a:rPr>
              <a:t>Departamentul de Informatica​</a:t>
            </a:r>
            <a:endParaRPr sz="1500">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lang="en" sz="1500">
                <a:solidFill>
                  <a:schemeClr val="dk1"/>
                </a:solidFill>
                <a:latin typeface="Poppins"/>
                <a:ea typeface="Poppins"/>
                <a:cs typeface="Poppins"/>
                <a:sym typeface="Poppins"/>
              </a:rPr>
              <a:t>Sisteme de operare​</a:t>
            </a:r>
            <a:endParaRPr sz="1500">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lang="en" sz="1500">
                <a:solidFill>
                  <a:schemeClr val="dk1"/>
                </a:solidFill>
                <a:latin typeface="Poppins"/>
                <a:ea typeface="Poppins"/>
                <a:cs typeface="Poppins"/>
                <a:sym typeface="Poppins"/>
              </a:rPr>
              <a:t>2023-2024​</a:t>
            </a:r>
            <a:endParaRPr sz="1500">
              <a:solidFill>
                <a:schemeClr val="dk1"/>
              </a:solidFill>
              <a:latin typeface="Poppins"/>
              <a:ea typeface="Poppins"/>
              <a:cs typeface="Poppins"/>
              <a:sym typeface="Poppins"/>
            </a:endParaRPr>
          </a:p>
          <a:p>
            <a:pPr indent="0" lvl="0" marL="0" rtl="0" algn="ctr">
              <a:spcBef>
                <a:spcPts val="0"/>
              </a:spcBef>
              <a:spcAft>
                <a:spcPts val="0"/>
              </a:spcAft>
              <a:buNone/>
            </a:pPr>
            <a:r>
              <a:t/>
            </a:r>
            <a:endParaRPr sz="20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type="title"/>
          </p:nvPr>
        </p:nvSpPr>
        <p:spPr>
          <a:xfrm>
            <a:off x="981900" y="428975"/>
            <a:ext cx="744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405" name="Google Shape;405;p34"/>
          <p:cNvSpPr txBox="1"/>
          <p:nvPr>
            <p:ph idx="4294967295" type="body"/>
          </p:nvPr>
        </p:nvSpPr>
        <p:spPr>
          <a:xfrm>
            <a:off x="720000" y="1291125"/>
            <a:ext cx="7704000" cy="102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Times New Roman"/>
                <a:ea typeface="Times New Roman"/>
                <a:cs typeface="Times New Roman"/>
                <a:sym typeface="Times New Roman"/>
              </a:rPr>
              <a:t>Design-ul shell-ului este unul intuitiv, care listează toate functionalitățile acestuia către utilizatori, într-un mod simplu de urmărit;</a:t>
            </a:r>
            <a:endParaRPr sz="1700">
              <a:latin typeface="Times New Roman"/>
              <a:ea typeface="Times New Roman"/>
              <a:cs typeface="Times New Roman"/>
              <a:sym typeface="Times New Roman"/>
            </a:endParaRPr>
          </a:p>
        </p:txBody>
      </p:sp>
      <p:sp>
        <p:nvSpPr>
          <p:cNvPr id="406" name="Google Shape;406;p34"/>
          <p:cNvSpPr txBox="1"/>
          <p:nvPr/>
        </p:nvSpPr>
        <p:spPr>
          <a:xfrm>
            <a:off x="1874700" y="2228600"/>
            <a:ext cx="6173700" cy="102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Interfața shell-ului constă într-un mesaj de bun-venit către utilizator, o listă de funcții permise, ce acțiune execută fiecare și numărul de argumente necesar pentru fiecare dintre acestea.</a:t>
            </a:r>
            <a:endParaRPr b="1">
              <a:solidFill>
                <a:schemeClr val="dk1"/>
              </a:solidFill>
              <a:latin typeface="Times New Roman"/>
              <a:ea typeface="Times New Roman"/>
              <a:cs typeface="Times New Roman"/>
              <a:sym typeface="Times New Roman"/>
            </a:endParaRPr>
          </a:p>
        </p:txBody>
      </p:sp>
      <p:sp>
        <p:nvSpPr>
          <p:cNvPr id="407" name="Google Shape;407;p34"/>
          <p:cNvSpPr txBox="1"/>
          <p:nvPr/>
        </p:nvSpPr>
        <p:spPr>
          <a:xfrm>
            <a:off x="539150" y="3432175"/>
            <a:ext cx="7704000" cy="1020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700">
                <a:solidFill>
                  <a:schemeClr val="dk1"/>
                </a:solidFill>
                <a:latin typeface="Times New Roman"/>
                <a:ea typeface="Times New Roman"/>
                <a:cs typeface="Times New Roman"/>
                <a:sym typeface="Times New Roman"/>
              </a:rPr>
              <a:t>Odată ce utilizatorul introduce o comandă, acestuia i se afișează mesaje concise care transmit dacă comanda a fost efectuată corect, </a:t>
            </a:r>
            <a:r>
              <a:rPr lang="en" sz="1700">
                <a:solidFill>
                  <a:schemeClr val="dk1"/>
                </a:solidFill>
                <a:latin typeface="Times New Roman"/>
                <a:ea typeface="Times New Roman"/>
                <a:cs typeface="Times New Roman"/>
                <a:sym typeface="Times New Roman"/>
              </a:rPr>
              <a:t>sau mesaje de eroare specifice în caz contrar. Utilizatorul poate părăsi shell-ul introducând comanda LeaveMyShell.</a:t>
            </a:r>
            <a:endParaRPr sz="1700">
              <a:solidFill>
                <a:schemeClr val="dk1"/>
              </a:solidFill>
              <a:latin typeface="Times New Roman"/>
              <a:ea typeface="Times New Roman"/>
              <a:cs typeface="Times New Roman"/>
              <a:sym typeface="Times New Roman"/>
            </a:endParaRPr>
          </a:p>
        </p:txBody>
      </p:sp>
      <p:sp>
        <p:nvSpPr>
          <p:cNvPr id="408" name="Google Shape;408;p34"/>
          <p:cNvSpPr/>
          <p:nvPr/>
        </p:nvSpPr>
        <p:spPr>
          <a:xfrm>
            <a:off x="828725" y="2527550"/>
            <a:ext cx="422700" cy="42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409" name="Google Shape;409;p34"/>
          <p:cNvCxnSpPr>
            <a:stCxn id="408" idx="6"/>
            <a:endCxn id="406" idx="1"/>
          </p:cNvCxnSpPr>
          <p:nvPr/>
        </p:nvCxnSpPr>
        <p:spPr>
          <a:xfrm>
            <a:off x="1251425" y="2738900"/>
            <a:ext cx="623400" cy="0"/>
          </a:xfrm>
          <a:prstGeom prst="straightConnector1">
            <a:avLst/>
          </a:prstGeom>
          <a:noFill/>
          <a:ln cap="flat" cmpd="sng" w="9525">
            <a:solidFill>
              <a:schemeClr val="dk1"/>
            </a:solidFill>
            <a:prstDash val="solid"/>
            <a:round/>
            <a:headEnd len="sm" w="sm" type="none"/>
            <a:tailEnd len="sm" w="sm"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nvSpPr>
        <p:spPr>
          <a:xfrm>
            <a:off x="2529700" y="408075"/>
            <a:ext cx="4764600" cy="53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 USE-CASE -URI</a:t>
            </a:r>
            <a:endParaRPr sz="2000">
              <a:solidFill>
                <a:schemeClr val="dk1"/>
              </a:solidFill>
              <a:latin typeface="Poppins SemiBold"/>
              <a:ea typeface="Poppins SemiBold"/>
              <a:cs typeface="Poppins SemiBold"/>
              <a:sym typeface="Poppins SemiBold"/>
            </a:endParaRPr>
          </a:p>
        </p:txBody>
      </p:sp>
      <p:sp>
        <p:nvSpPr>
          <p:cNvPr id="415" name="Google Shape;415;p35"/>
          <p:cNvSpPr/>
          <p:nvPr/>
        </p:nvSpPr>
        <p:spPr>
          <a:xfrm>
            <a:off x="1483600" y="464475"/>
            <a:ext cx="422700" cy="42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416" name="Google Shape;416;p35"/>
          <p:cNvCxnSpPr>
            <a:stCxn id="415" idx="6"/>
            <a:endCxn id="414" idx="1"/>
          </p:cNvCxnSpPr>
          <p:nvPr/>
        </p:nvCxnSpPr>
        <p:spPr>
          <a:xfrm>
            <a:off x="1906300" y="675825"/>
            <a:ext cx="623400" cy="0"/>
          </a:xfrm>
          <a:prstGeom prst="straightConnector1">
            <a:avLst/>
          </a:prstGeom>
          <a:noFill/>
          <a:ln cap="flat" cmpd="sng" w="9525">
            <a:solidFill>
              <a:schemeClr val="dk1"/>
            </a:solidFill>
            <a:prstDash val="solid"/>
            <a:round/>
            <a:headEnd len="sm" w="sm" type="none"/>
            <a:tailEnd len="sm" w="sm" type="triangle"/>
          </a:ln>
        </p:spPr>
      </p:cxnSp>
      <p:sp>
        <p:nvSpPr>
          <p:cNvPr id="417" name="Google Shape;417;p35"/>
          <p:cNvSpPr txBox="1"/>
          <p:nvPr/>
        </p:nvSpPr>
        <p:spPr>
          <a:xfrm>
            <a:off x="479350" y="1181425"/>
            <a:ext cx="8091600" cy="344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a:t>
            </a:r>
            <a:r>
              <a:rPr b="1" lang="en" sz="1700">
                <a:solidFill>
                  <a:schemeClr val="dk1"/>
                </a:solidFill>
                <a:latin typeface="Times New Roman"/>
                <a:ea typeface="Times New Roman"/>
                <a:cs typeface="Times New Roman"/>
                <a:sym typeface="Times New Roman"/>
              </a:rPr>
              <a:t>ycp [nume_fisier1] [nume_fisier_2]</a:t>
            </a:r>
            <a:r>
              <a:rPr lang="en" sz="1700">
                <a:solidFill>
                  <a:schemeClr val="dk1"/>
                </a:solidFill>
                <a:latin typeface="Times New Roman"/>
                <a:ea typeface="Times New Roman"/>
                <a:cs typeface="Times New Roman"/>
                <a:sym typeface="Times New Roman"/>
              </a:rPr>
              <a:t> -&gt; copiază conținutul [nume_fisier1] în [nume_fișier2]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mymkdir [nume_director]</a:t>
            </a:r>
            <a:r>
              <a:rPr lang="en" sz="1700">
                <a:solidFill>
                  <a:schemeClr val="dk1"/>
                </a:solidFill>
                <a:latin typeface="Times New Roman"/>
                <a:ea typeface="Times New Roman"/>
                <a:cs typeface="Times New Roman"/>
                <a:sym typeface="Times New Roman"/>
              </a:rPr>
              <a:t> -&gt; creează un nou director în directorul curent cu numele [nume_director]</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myrm</a:t>
            </a:r>
            <a:r>
              <a:rPr b="1" lang="en" sz="1700">
                <a:solidFill>
                  <a:schemeClr val="dk1"/>
                </a:solidFill>
                <a:latin typeface="Times New Roman"/>
                <a:ea typeface="Times New Roman"/>
                <a:cs typeface="Times New Roman"/>
                <a:sym typeface="Times New Roman"/>
              </a:rPr>
              <a:t> [nume_fisier]</a:t>
            </a:r>
            <a:r>
              <a:rPr lang="en" sz="1700">
                <a:solidFill>
                  <a:schemeClr val="dk1"/>
                </a:solidFill>
                <a:latin typeface="Times New Roman"/>
                <a:ea typeface="Times New Roman"/>
                <a:cs typeface="Times New Roman"/>
                <a:sym typeface="Times New Roman"/>
              </a:rPr>
              <a:t> -&gt; șterge nume_fisier</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mymv [nume_cale1] [nume_cale2]</a:t>
            </a:r>
            <a:r>
              <a:rPr lang="en" sz="1700">
                <a:solidFill>
                  <a:schemeClr val="dk1"/>
                </a:solidFill>
                <a:latin typeface="Times New Roman"/>
                <a:ea typeface="Times New Roman"/>
                <a:cs typeface="Times New Roman"/>
                <a:sym typeface="Times New Roman"/>
              </a:rPr>
              <a:t> -&gt; mută fișierul de la nume_cale1 la nume_cale2</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LeaveMyShell</a:t>
            </a:r>
            <a:r>
              <a:rPr lang="en" sz="1700">
                <a:solidFill>
                  <a:schemeClr val="dk1"/>
                </a:solidFill>
                <a:latin typeface="Times New Roman"/>
                <a:ea typeface="Times New Roman"/>
                <a:cs typeface="Times New Roman"/>
                <a:sym typeface="Times New Roman"/>
              </a:rPr>
              <a:t> -&gt; părăsește Shell-ul</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myls</a:t>
            </a:r>
            <a:r>
              <a:rPr b="1" lang="en" sz="1700">
                <a:solidFill>
                  <a:schemeClr val="dk1"/>
                </a:solidFill>
                <a:latin typeface="Times New Roman"/>
                <a:ea typeface="Times New Roman"/>
                <a:cs typeface="Times New Roman"/>
                <a:sym typeface="Times New Roman"/>
              </a:rPr>
              <a:t>  [nume_director]</a:t>
            </a:r>
            <a:r>
              <a:rPr lang="en" sz="1700">
                <a:solidFill>
                  <a:schemeClr val="dk1"/>
                </a:solidFill>
                <a:latin typeface="Times New Roman"/>
                <a:ea typeface="Times New Roman"/>
                <a:cs typeface="Times New Roman"/>
                <a:sym typeface="Times New Roman"/>
              </a:rPr>
              <a:t> -&gt; listează toate fișierele care sunt în directorul nume_director</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myhistory </a:t>
            </a:r>
            <a:r>
              <a:rPr lang="en" sz="1700">
                <a:solidFill>
                  <a:schemeClr val="dk1"/>
                </a:solidFill>
                <a:latin typeface="Times New Roman"/>
                <a:ea typeface="Times New Roman"/>
                <a:cs typeface="Times New Roman"/>
                <a:sym typeface="Times New Roman"/>
              </a:rPr>
              <a:t>-&gt; ne afișează comenzile introduse anterior</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mysearch [nume_director] [nume_fisier] </a:t>
            </a:r>
            <a:r>
              <a:rPr lang="en" sz="1700">
                <a:solidFill>
                  <a:schemeClr val="dk1"/>
                </a:solidFill>
                <a:latin typeface="Times New Roman"/>
                <a:ea typeface="Times New Roman"/>
                <a:cs typeface="Times New Roman"/>
                <a:sym typeface="Times New Roman"/>
              </a:rPr>
              <a:t>-&gt; caută fișierul [nume_fisier] în directorul [nume_director]</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Poppins"/>
              <a:buChar char="●"/>
            </a:pPr>
            <a:r>
              <a:rPr b="1" lang="en" sz="1700">
                <a:solidFill>
                  <a:schemeClr val="dk1"/>
                </a:solidFill>
                <a:latin typeface="Times New Roman"/>
                <a:ea typeface="Times New Roman"/>
                <a:cs typeface="Times New Roman"/>
                <a:sym typeface="Times New Roman"/>
              </a:rPr>
              <a:t>mycd [cale] </a:t>
            </a:r>
            <a:r>
              <a:rPr lang="en" sz="1700">
                <a:solidFill>
                  <a:schemeClr val="dk1"/>
                </a:solidFill>
                <a:latin typeface="Times New Roman"/>
                <a:ea typeface="Times New Roman"/>
                <a:cs typeface="Times New Roman"/>
                <a:sym typeface="Times New Roman"/>
              </a:rPr>
              <a:t>-&gt; ne mută în sistemul de fișiere la calea specificată [cale]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nvSpPr>
        <p:spPr>
          <a:xfrm>
            <a:off x="2453500" y="408075"/>
            <a:ext cx="4764600" cy="53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CUM SE PROCESEAZĂ O COMANDĂ</a:t>
            </a:r>
            <a:endParaRPr sz="2000">
              <a:solidFill>
                <a:schemeClr val="dk1"/>
              </a:solidFill>
              <a:latin typeface="Poppins SemiBold"/>
              <a:ea typeface="Poppins SemiBold"/>
              <a:cs typeface="Poppins SemiBold"/>
              <a:sym typeface="Poppins SemiBold"/>
            </a:endParaRPr>
          </a:p>
        </p:txBody>
      </p:sp>
      <p:sp>
        <p:nvSpPr>
          <p:cNvPr id="423" name="Google Shape;423;p36"/>
          <p:cNvSpPr/>
          <p:nvPr/>
        </p:nvSpPr>
        <p:spPr>
          <a:xfrm>
            <a:off x="1407400" y="464475"/>
            <a:ext cx="422700" cy="42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424" name="Google Shape;424;p36"/>
          <p:cNvCxnSpPr>
            <a:stCxn id="423" idx="6"/>
            <a:endCxn id="422" idx="1"/>
          </p:cNvCxnSpPr>
          <p:nvPr/>
        </p:nvCxnSpPr>
        <p:spPr>
          <a:xfrm>
            <a:off x="1830100" y="675825"/>
            <a:ext cx="623400" cy="0"/>
          </a:xfrm>
          <a:prstGeom prst="straightConnector1">
            <a:avLst/>
          </a:prstGeom>
          <a:noFill/>
          <a:ln cap="flat" cmpd="sng" w="9525">
            <a:solidFill>
              <a:schemeClr val="dk1"/>
            </a:solidFill>
            <a:prstDash val="solid"/>
            <a:round/>
            <a:headEnd len="sm" w="sm" type="none"/>
            <a:tailEnd len="sm" w="sm" type="triangle"/>
          </a:ln>
        </p:spPr>
      </p:cxnSp>
      <p:sp>
        <p:nvSpPr>
          <p:cNvPr id="425" name="Google Shape;425;p36"/>
          <p:cNvSpPr txBox="1"/>
          <p:nvPr/>
        </p:nvSpPr>
        <p:spPr>
          <a:xfrm>
            <a:off x="489950" y="1001125"/>
            <a:ext cx="8059800" cy="3404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	Comenzile se procesează manual, astfel:</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Se apelează funcția IntroduComanda()</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În cadrul acestei funcții se citește un șir de caractere introdus de la tastatură, care reprezintă linia de comandă: nume_comandă + lista operatori</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Se apelează funcția ExecutaComanda(), căreia îi dăm șirul de caractere citit</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În cadrul acestei funcții se separă string-ul după spații</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Se ia primul cuvânt și se caută funcția care îi corespunde </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Dacă găsim această funcție (dacă este una dintre comenzile permise), apelăm funcția care îi corespunde</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Funcția se execută</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Astfel se procesează o comandă, iar apoi procesul se reia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Experimente</a:t>
            </a:r>
            <a:endParaRPr/>
          </a:p>
        </p:txBody>
      </p:sp>
      <p:sp>
        <p:nvSpPr>
          <p:cNvPr id="431" name="Google Shape;431;p37"/>
          <p:cNvSpPr txBox="1"/>
          <p:nvPr/>
        </p:nvSpPr>
        <p:spPr>
          <a:xfrm>
            <a:off x="720000" y="1276975"/>
            <a:ext cx="7282800" cy="309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Times New Roman"/>
                <a:ea typeface="Times New Roman"/>
                <a:cs typeface="Times New Roman"/>
                <a:sym typeface="Times New Roman"/>
              </a:rPr>
              <a:t>Mașina virtuală folosită</a:t>
            </a:r>
            <a:r>
              <a:rPr lang="en" sz="1700">
                <a:solidFill>
                  <a:schemeClr val="dk1"/>
                </a:solidFill>
                <a:latin typeface="Times New Roman"/>
                <a:ea typeface="Times New Roman"/>
                <a:cs typeface="Times New Roman"/>
                <a:sym typeface="Times New Roman"/>
              </a:rPr>
              <a:t>: VMWare</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solidFill>
                  <a:schemeClr val="dk1"/>
                </a:solidFill>
                <a:latin typeface="Times New Roman"/>
                <a:ea typeface="Times New Roman"/>
                <a:cs typeface="Times New Roman"/>
                <a:sym typeface="Times New Roman"/>
              </a:rPr>
              <a:t>Caracteristici ale mașinii virtuale:</a:t>
            </a:r>
            <a:endParaRPr b="1"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chemeClr val="dk1"/>
                </a:solidFill>
                <a:latin typeface="Times New Roman"/>
                <a:ea typeface="Times New Roman"/>
                <a:cs typeface="Times New Roman"/>
                <a:sym typeface="Times New Roman"/>
              </a:rPr>
              <a:t>Procesor: Intel® Core™ i5-10210U CPU @ 1.60GHz × 4</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chemeClr val="dk1"/>
                </a:solidFill>
                <a:latin typeface="Times New Roman"/>
                <a:ea typeface="Times New Roman"/>
                <a:cs typeface="Times New Roman"/>
                <a:sym typeface="Times New Roman"/>
              </a:rPr>
              <a:t>Memorie RAM: 7.7 GB</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chemeClr val="dk1"/>
                </a:solidFill>
                <a:latin typeface="Times New Roman"/>
                <a:ea typeface="Times New Roman"/>
                <a:cs typeface="Times New Roman"/>
                <a:sym typeface="Times New Roman"/>
              </a:rPr>
              <a:t>Spatiu de stocare: 107.4 GB</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chemeClr val="dk1"/>
                </a:solidFill>
                <a:latin typeface="Times New Roman"/>
                <a:ea typeface="Times New Roman"/>
                <a:cs typeface="Times New Roman"/>
                <a:sym typeface="Times New Roman"/>
              </a:rPr>
              <a:t>Numar de procese: 1 proces</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chemeClr val="dk1"/>
                </a:solidFill>
                <a:latin typeface="Times New Roman"/>
                <a:ea typeface="Times New Roman"/>
                <a:cs typeface="Times New Roman"/>
                <a:sym typeface="Times New Roman"/>
              </a:rPr>
              <a:t>Numar de thread-uri: 1 thread</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584200" y="5647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Rularea simultană </a:t>
            </a:r>
            <a:r>
              <a:rPr lang="en"/>
              <a:t>a 2 shell-uri</a:t>
            </a:r>
            <a:endParaRPr/>
          </a:p>
        </p:txBody>
      </p:sp>
      <p:sp>
        <p:nvSpPr>
          <p:cNvPr id="437" name="Google Shape;437;p38"/>
          <p:cNvSpPr txBox="1"/>
          <p:nvPr/>
        </p:nvSpPr>
        <p:spPr>
          <a:xfrm>
            <a:off x="497950" y="1454200"/>
            <a:ext cx="7876500" cy="31914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1900">
                <a:solidFill>
                  <a:schemeClr val="dk1"/>
                </a:solidFill>
                <a:latin typeface="Times New Roman"/>
                <a:ea typeface="Times New Roman"/>
                <a:cs typeface="Times New Roman"/>
                <a:sym typeface="Times New Roman"/>
              </a:rPr>
              <a:t>Am rulat shell-ul nostru în două terminale pentru a vedea dacă modificările au loc în mod corespunzător. În prima fereastră am creat un nou director și am testat dacă </a:t>
            </a:r>
            <a:r>
              <a:rPr lang="en" sz="1900">
                <a:solidFill>
                  <a:schemeClr val="dk1"/>
                </a:solidFill>
                <a:latin typeface="Times New Roman"/>
                <a:ea typeface="Times New Roman"/>
                <a:cs typeface="Times New Roman"/>
                <a:sym typeface="Times New Roman"/>
              </a:rPr>
              <a:t>acesta poate fi șters prin intermediul shell-ului rulat în celălalt terminal. Schimbările au avut loc în sistemul de fișiere local imediat după rularea comenzilor, deci a doua fereastră a avut acces la directorul nou-creat, prin urmare acesta a putut fi șters.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9"/>
          <p:cNvPicPr preferRelativeResize="0"/>
          <p:nvPr/>
        </p:nvPicPr>
        <p:blipFill>
          <a:blip r:embed="rId3">
            <a:alphaModFix/>
          </a:blip>
          <a:stretch>
            <a:fillRect/>
          </a:stretch>
        </p:blipFill>
        <p:spPr>
          <a:xfrm>
            <a:off x="556600" y="673350"/>
            <a:ext cx="7932276" cy="3768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Gestionarea fișierelor de diferite mărimi</a:t>
            </a:r>
            <a:endParaRPr sz="2200"/>
          </a:p>
        </p:txBody>
      </p:sp>
      <p:sp>
        <p:nvSpPr>
          <p:cNvPr id="448" name="Google Shape;448;p40"/>
          <p:cNvSpPr txBox="1"/>
          <p:nvPr/>
        </p:nvSpPr>
        <p:spPr>
          <a:xfrm>
            <a:off x="599800" y="1001675"/>
            <a:ext cx="7704000" cy="3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Am încercat să copiem dintr-un director în altul fișiere de diferite mărimi. Cel mai mare fișier testat a avut 138 mb, iar procesul a fost unul reușit, însă copierea nu a fost una imediată, ci a durat aproximativ 3 secunde.</a:t>
            </a:r>
            <a:endParaRPr>
              <a:solidFill>
                <a:schemeClr val="dk1"/>
              </a:solidFill>
              <a:latin typeface="Poppins"/>
              <a:ea typeface="Poppins"/>
              <a:cs typeface="Poppins"/>
              <a:sym typeface="Poppins"/>
            </a:endParaRPr>
          </a:p>
        </p:txBody>
      </p:sp>
      <p:pic>
        <p:nvPicPr>
          <p:cNvPr id="449" name="Google Shape;449;p40"/>
          <p:cNvPicPr preferRelativeResize="0"/>
          <p:nvPr/>
        </p:nvPicPr>
        <p:blipFill>
          <a:blip r:embed="rId3">
            <a:alphaModFix/>
          </a:blip>
          <a:stretch>
            <a:fillRect/>
          </a:stretch>
        </p:blipFill>
        <p:spPr>
          <a:xfrm>
            <a:off x="2110599" y="2102875"/>
            <a:ext cx="4171476" cy="2592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Limitări ale modelului</a:t>
            </a:r>
            <a:endParaRPr/>
          </a:p>
        </p:txBody>
      </p:sp>
      <p:sp>
        <p:nvSpPr>
          <p:cNvPr id="455" name="Google Shape;455;p41"/>
          <p:cNvSpPr txBox="1"/>
          <p:nvPr/>
        </p:nvSpPr>
        <p:spPr>
          <a:xfrm>
            <a:off x="882350" y="1149600"/>
            <a:ext cx="7381200" cy="3393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Shell-ul este conectat la sistemul de </a:t>
            </a:r>
            <a:r>
              <a:rPr lang="en" sz="1700">
                <a:solidFill>
                  <a:schemeClr val="dk1"/>
                </a:solidFill>
                <a:latin typeface="Times New Roman"/>
                <a:ea typeface="Times New Roman"/>
                <a:cs typeface="Times New Roman"/>
                <a:sym typeface="Times New Roman"/>
              </a:rPr>
              <a:t>fișiere</a:t>
            </a:r>
            <a:r>
              <a:rPr lang="en" sz="1700">
                <a:solidFill>
                  <a:schemeClr val="dk1"/>
                </a:solidFill>
                <a:latin typeface="Times New Roman"/>
                <a:ea typeface="Times New Roman"/>
                <a:cs typeface="Times New Roman"/>
                <a:sym typeface="Times New Roman"/>
              </a:rPr>
              <a:t> local, toate operațiile făcute răsfrângându-se asupra acestor fișiere;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Numele de fișiere și de directoare trebuie scrise legat pentru a se putea procesa bine o comandă; nu se pot introduce nume de fișiere care să conțină și spații;</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Pentru funcția search, dacă path-ul are dimensiunea mai mare decât cea alocată (1024 caractere), atunci va apărea eroarea de segmentation fault;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Utilizarea unui buffer static de 10000 de octeți în mycp poate fi ineficientă pentru fișiere mici și insuficientă pentru fișiere foarte mari;</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Anumite apeluri de sistem și constante (cum ar fi cele din &lt;sys/stat.h&gt; sau &lt;fcntl.h&gt;) pot avea comportament specific platformei. Astfel, codul nostru nu este complet portabil între diferite sisteme Unix/Linux sau alte platforme.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2"/>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CONCLUZII</a:t>
            </a:r>
            <a:endParaRPr/>
          </a:p>
        </p:txBody>
      </p:sp>
      <p:sp>
        <p:nvSpPr>
          <p:cNvPr id="461" name="Google Shape;461;p42"/>
          <p:cNvSpPr txBox="1"/>
          <p:nvPr/>
        </p:nvSpPr>
        <p:spPr>
          <a:xfrm>
            <a:off x="819875" y="1256325"/>
            <a:ext cx="7415100" cy="3134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În urma dezvoltării acestui program am înțeles mai bine modul în care funcționează un Shell și o parte dintre comenzile disponibile pentru utilizatori prin intermediul acestuia.</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	Totodată, am înțeles mai bine de ce este important să avem o interfață ușor de înțeles pentru utilizatori, cu mesaje de eroare, dar și de succes, pentru ca și utilizatorii neexperimentați să poată folosi și înțelege comenzile pe care le folosesc.</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nvSpPr>
        <p:spPr>
          <a:xfrm>
            <a:off x="1422725" y="581150"/>
            <a:ext cx="6052500" cy="6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Poppins"/>
                <a:ea typeface="Poppins"/>
                <a:cs typeface="Poppins"/>
                <a:sym typeface="Poppins"/>
              </a:rPr>
              <a:t>OUTLINE</a:t>
            </a:r>
            <a:endParaRPr sz="2800">
              <a:solidFill>
                <a:schemeClr val="dk1"/>
              </a:solidFill>
              <a:latin typeface="Poppins"/>
              <a:ea typeface="Poppins"/>
              <a:cs typeface="Poppins"/>
              <a:sym typeface="Poppins"/>
            </a:endParaRPr>
          </a:p>
        </p:txBody>
      </p:sp>
      <p:sp>
        <p:nvSpPr>
          <p:cNvPr id="355" name="Google Shape;355;p26"/>
          <p:cNvSpPr txBox="1"/>
          <p:nvPr/>
        </p:nvSpPr>
        <p:spPr>
          <a:xfrm>
            <a:off x="1439775" y="1673800"/>
            <a:ext cx="5082600" cy="2732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descrierea problemei </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specificarea solutiei</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design-ul solutiei</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implementare</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experimente</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concluzii</a:t>
            </a:r>
            <a:endParaRPr sz="18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ctrTitle"/>
          </p:nvPr>
        </p:nvSpPr>
        <p:spPr>
          <a:xfrm>
            <a:off x="710500" y="943575"/>
            <a:ext cx="7509300" cy="40995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b="0" lang="en" sz="1500">
                <a:solidFill>
                  <a:srgbClr val="374151"/>
                </a:solidFill>
                <a:latin typeface="Times New Roman"/>
                <a:ea typeface="Times New Roman"/>
                <a:cs typeface="Times New Roman"/>
                <a:sym typeface="Times New Roman"/>
              </a:rPr>
              <a:t>Proiectul propus are ca scop dezvoltarea unui shell care integrează funcționalitățile utilitarului Dropbox CLI (dbxcli) cu sistemul de fișiere local. </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b="0" lang="en" sz="1500">
                <a:solidFill>
                  <a:srgbClr val="374151"/>
                </a:solidFill>
                <a:latin typeface="Times New Roman"/>
                <a:ea typeface="Times New Roman"/>
                <a:cs typeface="Times New Roman"/>
                <a:sym typeface="Times New Roman"/>
              </a:rPr>
              <a:t>Scopul principal este de a facilita operațiunile cum ar fi copierea, mutarea, crearea directoarelor și ștergerea fișierelor direct prin comenzi shell, oferind o interfață eficientă și simplificată pentru utilizatori.</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 sz="1600">
                <a:solidFill>
                  <a:srgbClr val="374151"/>
                </a:solidFill>
                <a:latin typeface="Times New Roman"/>
                <a:ea typeface="Times New Roman"/>
                <a:cs typeface="Times New Roman"/>
                <a:sym typeface="Times New Roman"/>
              </a:rPr>
              <a:t>Soluțiile Posibile:</a:t>
            </a:r>
            <a:endParaRPr sz="1600">
              <a:solidFill>
                <a:srgbClr val="374151"/>
              </a:solidFill>
              <a:latin typeface="Times New Roman"/>
              <a:ea typeface="Times New Roman"/>
              <a:cs typeface="Times New Roman"/>
              <a:sym typeface="Times New Roman"/>
            </a:endParaRPr>
          </a:p>
          <a:p>
            <a:pPr indent="-323850" lvl="0" marL="457200" rtl="0" algn="just">
              <a:lnSpc>
                <a:spcPct val="115000"/>
              </a:lnSpc>
              <a:spcBef>
                <a:spcPts val="1500"/>
              </a:spcBef>
              <a:spcAft>
                <a:spcPts val="0"/>
              </a:spcAft>
              <a:buClr>
                <a:srgbClr val="374151"/>
              </a:buClr>
              <a:buSzPts val="1500"/>
              <a:buFont typeface="Times New Roman"/>
              <a:buChar char="●"/>
            </a:pPr>
            <a:r>
              <a:rPr b="0" lang="en" sz="1500">
                <a:solidFill>
                  <a:srgbClr val="374151"/>
                </a:solidFill>
                <a:latin typeface="Times New Roman"/>
                <a:ea typeface="Times New Roman"/>
                <a:cs typeface="Times New Roman"/>
                <a:sym typeface="Times New Roman"/>
              </a:rPr>
              <a:t>Dezvoltarea unui shell personalizat care integrează funcționalitățile dbxcli.</a:t>
            </a:r>
            <a:endParaRPr b="0" sz="1500">
              <a:solidFill>
                <a:srgbClr val="37415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374151"/>
              </a:buClr>
              <a:buSzPts val="1500"/>
              <a:buFont typeface="Times New Roman"/>
              <a:buChar char="●"/>
            </a:pPr>
            <a:r>
              <a:rPr b="0" lang="en" sz="1500">
                <a:solidFill>
                  <a:srgbClr val="374151"/>
                </a:solidFill>
                <a:latin typeface="Times New Roman"/>
                <a:ea typeface="Times New Roman"/>
                <a:cs typeface="Times New Roman"/>
                <a:sym typeface="Times New Roman"/>
              </a:rPr>
              <a:t>Crearea unei aplicații GUI (Graphical User Interface) care să ofere aceleași funcționalități.</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None/>
            </a:pPr>
            <a:r>
              <a:rPr b="0" lang="en" sz="1500">
                <a:solidFill>
                  <a:srgbClr val="374151"/>
                </a:solidFill>
                <a:latin typeface="Times New Roman"/>
                <a:ea typeface="Times New Roman"/>
                <a:cs typeface="Times New Roman"/>
                <a:sym typeface="Times New Roman"/>
              </a:rPr>
              <a:t>Dintre acestea, a fost aleasă dezvoltarea unui shell personalizat datorită eficienței și simplității sale pentru utilizatori.</a:t>
            </a:r>
            <a:endParaRPr b="0" sz="1700">
              <a:latin typeface="Times New Roman"/>
              <a:ea typeface="Times New Roman"/>
              <a:cs typeface="Times New Roman"/>
              <a:sym typeface="Times New Roman"/>
            </a:endParaRPr>
          </a:p>
        </p:txBody>
      </p:sp>
      <p:sp>
        <p:nvSpPr>
          <p:cNvPr id="361" name="Google Shape;361;p27"/>
          <p:cNvSpPr txBox="1"/>
          <p:nvPr/>
        </p:nvSpPr>
        <p:spPr>
          <a:xfrm>
            <a:off x="2529700" y="408075"/>
            <a:ext cx="4764600" cy="53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 DESCRIEREA PROBLEMEI</a:t>
            </a:r>
            <a:endParaRPr sz="2000">
              <a:solidFill>
                <a:schemeClr val="dk1"/>
              </a:solidFill>
              <a:latin typeface="Poppins SemiBold"/>
              <a:ea typeface="Poppins SemiBold"/>
              <a:cs typeface="Poppins SemiBold"/>
              <a:sym typeface="Poppins SemiBold"/>
            </a:endParaRPr>
          </a:p>
        </p:txBody>
      </p:sp>
      <p:sp>
        <p:nvSpPr>
          <p:cNvPr id="362" name="Google Shape;362;p27"/>
          <p:cNvSpPr/>
          <p:nvPr/>
        </p:nvSpPr>
        <p:spPr>
          <a:xfrm>
            <a:off x="1483600" y="464475"/>
            <a:ext cx="422700" cy="42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363" name="Google Shape;363;p27"/>
          <p:cNvCxnSpPr>
            <a:stCxn id="362" idx="6"/>
            <a:endCxn id="361" idx="1"/>
          </p:cNvCxnSpPr>
          <p:nvPr/>
        </p:nvCxnSpPr>
        <p:spPr>
          <a:xfrm>
            <a:off x="1906300" y="675825"/>
            <a:ext cx="623400" cy="0"/>
          </a:xfrm>
          <a:prstGeom prst="straightConnector1">
            <a:avLst/>
          </a:prstGeom>
          <a:noFill/>
          <a:ln cap="flat" cmpd="sng" w="9525">
            <a:solidFill>
              <a:schemeClr val="dk1"/>
            </a:solidFill>
            <a:prstDash val="solid"/>
            <a:round/>
            <a:headEnd len="sm" w="sm" type="none"/>
            <a:tailEnd len="sm" w="sm"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ctrTitle"/>
          </p:nvPr>
        </p:nvSpPr>
        <p:spPr>
          <a:xfrm>
            <a:off x="725850" y="1856950"/>
            <a:ext cx="7692300" cy="30708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374151"/>
                </a:solidFill>
                <a:latin typeface="Times New Roman"/>
                <a:ea typeface="Times New Roman"/>
                <a:cs typeface="Times New Roman"/>
                <a:sym typeface="Times New Roman"/>
              </a:rPr>
              <a:t>Mod de funcționare</a:t>
            </a:r>
            <a:r>
              <a:rPr b="0" lang="en" sz="1500">
                <a:solidFill>
                  <a:srgbClr val="374151"/>
                </a:solidFill>
                <a:latin typeface="Times New Roman"/>
                <a:ea typeface="Times New Roman"/>
                <a:cs typeface="Times New Roman"/>
                <a:sym typeface="Times New Roman"/>
              </a:rPr>
              <a:t>: Programul funcționează într-o buclă infinită care poate fi oprită prin introducerea comenzii LeaveMyShell sau a comenzii CTRL+C. Programul funcționează printr-o citire continuă de comenzi ce sunt mai apoi executate.</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 sz="1500">
                <a:solidFill>
                  <a:srgbClr val="374151"/>
                </a:solidFill>
                <a:latin typeface="Times New Roman"/>
                <a:ea typeface="Times New Roman"/>
                <a:cs typeface="Times New Roman"/>
                <a:sym typeface="Times New Roman"/>
              </a:rPr>
              <a:t>Listă de comenzi:</a:t>
            </a:r>
            <a:r>
              <a:rPr b="0" lang="en" sz="1500">
                <a:solidFill>
                  <a:srgbClr val="374151"/>
                </a:solidFill>
                <a:latin typeface="Times New Roman"/>
                <a:ea typeface="Times New Roman"/>
                <a:cs typeface="Times New Roman"/>
                <a:sym typeface="Times New Roman"/>
              </a:rPr>
              <a:t> mycp (mută conținutul unui fișier în altul), mymkdir (creează un nou director), mymv (mută un fișier la o nouă locație), myrm(șterge un fișier), myls (listează fișierele dintr-un director), mysearch (caută un fișier)</a:t>
            </a:r>
            <a:endParaRPr b="0" sz="15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None/>
            </a:pPr>
            <a:r>
              <a:rPr lang="en" sz="1500">
                <a:solidFill>
                  <a:srgbClr val="374151"/>
                </a:solidFill>
                <a:latin typeface="Times New Roman"/>
                <a:ea typeface="Times New Roman"/>
                <a:cs typeface="Times New Roman"/>
                <a:sym typeface="Times New Roman"/>
              </a:rPr>
              <a:t>Mod de funcționare: </a:t>
            </a:r>
            <a:r>
              <a:rPr b="0" lang="en" sz="1500">
                <a:solidFill>
                  <a:srgbClr val="374151"/>
                </a:solidFill>
                <a:latin typeface="Times New Roman"/>
                <a:ea typeface="Times New Roman"/>
                <a:cs typeface="Times New Roman"/>
                <a:sym typeface="Times New Roman"/>
              </a:rPr>
              <a:t>comanda este citită ca un șir de caractere și este spartă mai apoi în cuvinte, primul cuvânt reprezentând comanda, iar celelalte de după parametri. În funcție de comanda transmisă programul accesează funcția căutată. Dacă comanda nu există, se va afișa un mesaj corespunzător.</a:t>
            </a:r>
            <a:endParaRPr b="0" sz="1500">
              <a:solidFill>
                <a:srgbClr val="374151"/>
              </a:solidFill>
              <a:latin typeface="Times New Roman"/>
              <a:ea typeface="Times New Roman"/>
              <a:cs typeface="Times New Roman"/>
              <a:sym typeface="Times New Roman"/>
            </a:endParaRPr>
          </a:p>
        </p:txBody>
      </p:sp>
      <p:sp>
        <p:nvSpPr>
          <p:cNvPr id="369" name="Google Shape;369;p28"/>
          <p:cNvSpPr txBox="1"/>
          <p:nvPr/>
        </p:nvSpPr>
        <p:spPr>
          <a:xfrm>
            <a:off x="2638350" y="420125"/>
            <a:ext cx="4764600" cy="64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 SPECIFICAȚIA SOLUȚIEI</a:t>
            </a:r>
            <a:endParaRPr sz="2000">
              <a:solidFill>
                <a:schemeClr val="dk1"/>
              </a:solidFill>
              <a:latin typeface="Poppins SemiBold"/>
              <a:ea typeface="Poppins SemiBold"/>
              <a:cs typeface="Poppins SemiBold"/>
              <a:sym typeface="Poppins SemiBold"/>
            </a:endParaRPr>
          </a:p>
        </p:txBody>
      </p:sp>
      <p:sp>
        <p:nvSpPr>
          <p:cNvPr id="370" name="Google Shape;370;p28"/>
          <p:cNvSpPr/>
          <p:nvPr/>
        </p:nvSpPr>
        <p:spPr>
          <a:xfrm>
            <a:off x="1411250" y="532775"/>
            <a:ext cx="422700" cy="42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371" name="Google Shape;371;p28"/>
          <p:cNvCxnSpPr>
            <a:stCxn id="370" idx="6"/>
            <a:endCxn id="369" idx="1"/>
          </p:cNvCxnSpPr>
          <p:nvPr/>
        </p:nvCxnSpPr>
        <p:spPr>
          <a:xfrm>
            <a:off x="1833950" y="744125"/>
            <a:ext cx="804300" cy="0"/>
          </a:xfrm>
          <a:prstGeom prst="straightConnector1">
            <a:avLst/>
          </a:prstGeom>
          <a:noFill/>
          <a:ln cap="flat" cmpd="sng" w="9525">
            <a:solidFill>
              <a:schemeClr val="dk1"/>
            </a:solidFill>
            <a:prstDash val="solid"/>
            <a:round/>
            <a:headEnd len="sm" w="sm" type="none"/>
            <a:tailEnd len="sm" w="sm"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ctrTitle"/>
          </p:nvPr>
        </p:nvSpPr>
        <p:spPr>
          <a:xfrm>
            <a:off x="1292800" y="212875"/>
            <a:ext cx="7077300" cy="45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SISTEM DE OPERARE: </a:t>
            </a:r>
            <a:r>
              <a:rPr b="0" lang="en" sz="1600">
                <a:latin typeface="Times New Roman"/>
                <a:ea typeface="Times New Roman"/>
                <a:cs typeface="Times New Roman"/>
                <a:sym typeface="Times New Roman"/>
              </a:rPr>
              <a:t>Linux</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LIMBAJ DE PROGRAMARE: </a:t>
            </a:r>
            <a:r>
              <a:rPr b="0" lang="en" sz="1600">
                <a:latin typeface="Times New Roman"/>
                <a:ea typeface="Times New Roman"/>
                <a:cs typeface="Times New Roman"/>
                <a:sym typeface="Times New Roman"/>
              </a:rPr>
              <a:t>C</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BIBLIOTECI: </a:t>
            </a:r>
            <a:r>
              <a:rPr b="0" lang="en" sz="1600">
                <a:latin typeface="Times New Roman"/>
                <a:ea typeface="Times New Roman"/>
                <a:cs typeface="Times New Roman"/>
                <a:sym typeface="Times New Roman"/>
              </a:rPr>
              <a:t>Standard C libraries</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b="0" lang="en" sz="1600">
                <a:latin typeface="Times New Roman"/>
                <a:ea typeface="Times New Roman"/>
                <a:cs typeface="Times New Roman"/>
                <a:sym typeface="Times New Roman"/>
              </a:rPr>
              <a:t>Biblioteci C incluse în rezolvarea proiectului: </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&lt;stdlib.h&gt;</a:t>
            </a:r>
            <a:r>
              <a:rPr b="0" lang="en" sz="1600">
                <a:latin typeface="Times New Roman"/>
                <a:ea typeface="Times New Roman"/>
                <a:cs typeface="Times New Roman"/>
                <a:sym typeface="Times New Roman"/>
              </a:rPr>
              <a:t> - conține o varietate de funcții standard pentru difer</a:t>
            </a:r>
            <a:r>
              <a:rPr b="0" lang="en" sz="1600">
                <a:latin typeface="Times New Roman"/>
                <a:ea typeface="Times New Roman"/>
                <a:cs typeface="Times New Roman"/>
                <a:sym typeface="Times New Roman"/>
              </a:rPr>
              <a:t>ite operațiuni</a:t>
            </a:r>
            <a:r>
              <a:rPr b="0" lang="en" sz="1600">
                <a:latin typeface="Times New Roman"/>
                <a:ea typeface="Times New Roman"/>
                <a:cs typeface="Times New Roman"/>
                <a:sym typeface="Times New Roman"/>
              </a:rPr>
              <a:t>, inclusiv alocarea memoriei, controlul proceselor, conversii.</a:t>
            </a:r>
            <a:endParaRPr b="0"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b="0" lang="en" sz="1600">
                <a:latin typeface="Times New Roman"/>
                <a:ea typeface="Times New Roman"/>
                <a:cs typeface="Times New Roman"/>
                <a:sym typeface="Times New Roman"/>
              </a:rPr>
              <a:t>getenv() - pentru a obține valoarea unei variabile de mediu (la noi, username)</a:t>
            </a:r>
            <a:endParaRPr b="0"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b="0" lang="en" sz="1700">
                <a:latin typeface="Times New Roman"/>
                <a:ea typeface="Times New Roman"/>
                <a:cs typeface="Times New Roman"/>
                <a:sym typeface="Times New Roman"/>
              </a:rPr>
              <a:t>system(“clear”) - curăță ecranul</a:t>
            </a:r>
            <a:endParaRPr b="0"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0" lang="en" sz="1700">
                <a:latin typeface="Times New Roman"/>
                <a:ea typeface="Times New Roman"/>
                <a:cs typeface="Times New Roman"/>
                <a:sym typeface="Times New Roman"/>
              </a:rPr>
              <a:t>remove() - în myrm - șterge un fișier</a:t>
            </a:r>
            <a:endParaRPr b="0"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0" lang="en" sz="1700">
                <a:latin typeface="Times New Roman"/>
                <a:ea typeface="Times New Roman"/>
                <a:cs typeface="Times New Roman"/>
                <a:sym typeface="Times New Roman"/>
              </a:rPr>
              <a:t>rename() - în mymv - redenumește un fișier</a:t>
            </a:r>
            <a:endParaRPr b="0" sz="17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&lt;stdio.h&gt; - </a:t>
            </a:r>
            <a:r>
              <a:rPr b="0" lang="en" sz="1600">
                <a:latin typeface="Times New Roman"/>
                <a:ea typeface="Times New Roman"/>
                <a:cs typeface="Times New Roman"/>
                <a:sym typeface="Times New Roman"/>
              </a:rPr>
              <a:t>include funcții pentru lucrul cu fișiere, citirea și scrierea de date de la/în consolă, precum și operațiuni de formatare și de manipulare a datelor.</a:t>
            </a:r>
            <a:endParaRPr b="0" sz="16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0" lang="en" sz="1700">
                <a:latin typeface="Times New Roman"/>
                <a:ea typeface="Times New Roman"/>
                <a:cs typeface="Times New Roman"/>
                <a:sym typeface="Times New Roman"/>
              </a:rPr>
              <a:t>fgets(buffer, 100, stdin) - citeste o linie de la stdin</a:t>
            </a:r>
            <a:endParaRPr b="0"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0" lang="en" sz="1700">
                <a:latin typeface="Times New Roman"/>
                <a:ea typeface="Times New Roman"/>
                <a:cs typeface="Times New Roman"/>
                <a:sym typeface="Times New Roman"/>
              </a:rPr>
              <a:t>printf() - afișarea mesajelor la output</a:t>
            </a:r>
            <a:endParaRPr b="0"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nvSpPr>
        <p:spPr>
          <a:xfrm>
            <a:off x="1057375" y="411700"/>
            <a:ext cx="7436700" cy="556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chemeClr val="dk1"/>
                </a:solidFill>
                <a:latin typeface="Times New Roman"/>
                <a:ea typeface="Times New Roman"/>
                <a:cs typeface="Times New Roman"/>
                <a:sym typeface="Times New Roman"/>
              </a:rPr>
              <a:t>&lt;unistd.h&gt;- </a:t>
            </a:r>
            <a:r>
              <a:rPr lang="en" sz="1700">
                <a:solidFill>
                  <a:schemeClr val="dk1"/>
                </a:solidFill>
                <a:latin typeface="Times New Roman"/>
                <a:ea typeface="Times New Roman"/>
                <a:cs typeface="Times New Roman"/>
                <a:sym typeface="Times New Roman"/>
              </a:rPr>
              <a:t>este o componentă standard a sistemelor de operare de tip UNIX și ofera acces la operațiuni </a:t>
            </a:r>
            <a:r>
              <a:rPr lang="en" sz="1700">
                <a:solidFill>
                  <a:schemeClr val="dk1"/>
                </a:solidFill>
                <a:latin typeface="Times New Roman"/>
                <a:ea typeface="Times New Roman"/>
                <a:cs typeface="Times New Roman"/>
                <a:sym typeface="Times New Roman"/>
              </a:rPr>
              <a:t>la nivelul sistemului de fișiere, operațiuni de control al proceselor și interogări ale sistemului.</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chemeClr val="dk1"/>
                </a:solidFill>
                <a:latin typeface="Times New Roman"/>
                <a:ea typeface="Times New Roman"/>
                <a:cs typeface="Times New Roman"/>
                <a:sym typeface="Times New Roman"/>
              </a:rPr>
              <a:t>-în funcția mycp:</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read() - citirea dintr-un fișier</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write() - scrierea într-un fișier</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close() - închiderea unui fișier</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sleep() - oprește funcționarea procesului pentru un număr dat de secunde</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700">
                <a:solidFill>
                  <a:schemeClr val="dk1"/>
                </a:solidFill>
                <a:latin typeface="Times New Roman"/>
                <a:ea typeface="Times New Roman"/>
                <a:cs typeface="Times New Roman"/>
                <a:sym typeface="Times New Roman"/>
              </a:rPr>
              <a:t>&lt;string.h&gt;</a:t>
            </a:r>
            <a:r>
              <a:rPr lang="en" sz="1700">
                <a:solidFill>
                  <a:schemeClr val="dk1"/>
                </a:solidFill>
                <a:latin typeface="Times New Roman"/>
                <a:ea typeface="Times New Roman"/>
                <a:cs typeface="Times New Roman"/>
                <a:sym typeface="Times New Roman"/>
              </a:rPr>
              <a:t> -  oferă o colecție de funcții pentru manipularea șirurilor de caractere (strings) și a blocurilor de memorie</a:t>
            </a:r>
            <a:r>
              <a:rPr lang="e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strtok() - spargem un string după spații</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strcmp() - pentru comenzi - compară doua string-uri</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strcspn() - elimină caracterul endl de la finalul șirului</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nvSpPr>
        <p:spPr>
          <a:xfrm>
            <a:off x="729925" y="797825"/>
            <a:ext cx="76107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700">
                <a:solidFill>
                  <a:schemeClr val="dk1"/>
                </a:solidFill>
                <a:latin typeface="Times New Roman"/>
                <a:ea typeface="Times New Roman"/>
                <a:cs typeface="Times New Roman"/>
                <a:sym typeface="Times New Roman"/>
              </a:rPr>
              <a:t>&lt;sys/types.h&gt; și &lt;sys/stat.h&gt;</a:t>
            </a:r>
            <a:r>
              <a:rPr lang="en" sz="1700">
                <a:solidFill>
                  <a:schemeClr val="dk1"/>
                </a:solidFill>
                <a:latin typeface="Times New Roman"/>
                <a:ea typeface="Times New Roman"/>
                <a:cs typeface="Times New Roman"/>
                <a:sym typeface="Times New Roman"/>
              </a:rPr>
              <a:t> - sunt două biblioteci adesea folosite împreună în programele care necesită interacțiune avansată cu sistemul de fișiere, cum ar fi listarea fișierelor dintr-un director, verificarea tipurilor de fișiere și permisiunilor, și gestionarea proceselor și utilizatorilor la nivel de sistem.</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mkdir() - cu permisiunea 0777(read, write, execute for owner, group&amp;others)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size_t - pentru aflarea dimensiunii fisierelor</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 sz="1700">
                <a:solidFill>
                  <a:schemeClr val="dk1"/>
                </a:solidFill>
                <a:latin typeface="Times New Roman"/>
                <a:ea typeface="Times New Roman"/>
                <a:cs typeface="Times New Roman"/>
                <a:sym typeface="Times New Roman"/>
              </a:rPr>
              <a:t>&lt;fcntl.h&gt;</a:t>
            </a:r>
            <a:r>
              <a:rPr lang="en" sz="1700">
                <a:solidFill>
                  <a:schemeClr val="dk1"/>
                </a:solidFill>
                <a:latin typeface="Times New Roman"/>
                <a:ea typeface="Times New Roman"/>
                <a:cs typeface="Times New Roman"/>
                <a:sym typeface="Times New Roman"/>
              </a:rPr>
              <a:t> - este utilizată în sistemele de operare de tip UNIX și UNIX-like pentru a efectua operații diverse pe file descriptors (descriptori de fișiere).</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open() - deschiderea unui fișier</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Flag-uri:</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O_RDONLY - deschide fișierul doar pentru citire</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O_WRONLY -  deschide fișierul doar pentru scriere</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O_CREAT - pentru a crea un fișier dacă acesta nu există</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idx="1" type="subTitle"/>
          </p:nvPr>
        </p:nvSpPr>
        <p:spPr>
          <a:xfrm>
            <a:off x="497950" y="605450"/>
            <a:ext cx="8216100" cy="39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latin typeface="Times New Roman"/>
                <a:ea typeface="Times New Roman"/>
                <a:cs typeface="Times New Roman"/>
                <a:sym typeface="Times New Roman"/>
              </a:rPr>
              <a:t>&lt;readline/readline.h&gt;</a:t>
            </a:r>
            <a:r>
              <a:rPr lang="en" sz="1500">
                <a:latin typeface="Times New Roman"/>
                <a:ea typeface="Times New Roman"/>
                <a:cs typeface="Times New Roman"/>
                <a:sym typeface="Times New Roman"/>
              </a:rPr>
              <a:t> și </a:t>
            </a:r>
            <a:r>
              <a:rPr b="1" lang="en" sz="1500">
                <a:latin typeface="Times New Roman"/>
                <a:ea typeface="Times New Roman"/>
                <a:cs typeface="Times New Roman"/>
                <a:sym typeface="Times New Roman"/>
              </a:rPr>
              <a:t>&lt;readline/history.h&gt;</a:t>
            </a:r>
            <a:r>
              <a:rPr lang="en" sz="1500">
                <a:latin typeface="Times New Roman"/>
                <a:ea typeface="Times New Roman"/>
                <a:cs typeface="Times New Roman"/>
                <a:sym typeface="Times New Roman"/>
              </a:rPr>
              <a:t> - au fost folosite pentru funcția predefinită add-history(), care este specifică sistemelor de operare Unix. Pentru a folosi add-history() am instalat librăria libreadline-dev.</a:t>
            </a:r>
            <a:endParaRPr sz="1500">
              <a:latin typeface="Times New Roman"/>
              <a:ea typeface="Times New Roman"/>
              <a:cs typeface="Times New Roman"/>
              <a:sym typeface="Times New Roman"/>
            </a:endParaRPr>
          </a:p>
          <a:p>
            <a:pPr indent="-323850" lvl="0" marL="457200" rtl="0" algn="just">
              <a:spcBef>
                <a:spcPts val="1600"/>
              </a:spcBef>
              <a:spcAft>
                <a:spcPts val="0"/>
              </a:spcAft>
              <a:buSzPts val="1500"/>
              <a:buFont typeface="Times New Roman"/>
              <a:buChar char="●"/>
            </a:pPr>
            <a:r>
              <a:rPr lang="en" sz="1500">
                <a:latin typeface="Times New Roman"/>
                <a:ea typeface="Times New Roman"/>
                <a:cs typeface="Times New Roman"/>
                <a:sym typeface="Times New Roman"/>
              </a:rPr>
              <a:t>add-history() - adaugă o comandă în istoric</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history_list() - returnează un pointer către un array de pointeri HIST_ENTRY (fiecare HIST_ENTRY este o structură care conține o comandă individuală din istoric)</a:t>
            </a:r>
            <a:endParaRPr sz="1500">
              <a:latin typeface="Times New Roman"/>
              <a:ea typeface="Times New Roman"/>
              <a:cs typeface="Times New Roman"/>
              <a:sym typeface="Times New Roman"/>
            </a:endParaRPr>
          </a:p>
          <a:p>
            <a:pPr indent="0" lvl="0" marL="0" rtl="0" algn="just">
              <a:spcBef>
                <a:spcPts val="1600"/>
              </a:spcBef>
              <a:spcAft>
                <a:spcPts val="0"/>
              </a:spcAft>
              <a:buNone/>
            </a:pPr>
            <a:r>
              <a:rPr b="1" lang="en" sz="1500">
                <a:latin typeface="Times New Roman"/>
                <a:ea typeface="Times New Roman"/>
                <a:cs typeface="Times New Roman"/>
                <a:sym typeface="Times New Roman"/>
              </a:rPr>
              <a:t>&lt;dirent.h&gt;</a:t>
            </a:r>
            <a:r>
              <a:rPr lang="en" sz="1500">
                <a:latin typeface="Times New Roman"/>
                <a:ea typeface="Times New Roman"/>
                <a:cs typeface="Times New Roman"/>
                <a:sym typeface="Times New Roman"/>
              </a:rPr>
              <a:t> - oferă funcționalități pentru parcurgerea directoarelor și citirea informațiilor despre fișierele și subdirectoarele conținute în acestea</a:t>
            </a:r>
            <a:endParaRPr sz="1500">
              <a:latin typeface="Times New Roman"/>
              <a:ea typeface="Times New Roman"/>
              <a:cs typeface="Times New Roman"/>
              <a:sym typeface="Times New Roman"/>
            </a:endParaRPr>
          </a:p>
          <a:p>
            <a:pPr indent="-323850" lvl="0" marL="457200" rtl="0" algn="just">
              <a:spcBef>
                <a:spcPts val="1600"/>
              </a:spcBef>
              <a:spcAft>
                <a:spcPts val="0"/>
              </a:spcAft>
              <a:buSzPts val="1500"/>
              <a:buFont typeface="Times New Roman"/>
              <a:buChar char="●"/>
            </a:pPr>
            <a:r>
              <a:rPr lang="en" sz="1500">
                <a:latin typeface="Times New Roman"/>
                <a:ea typeface="Times New Roman"/>
                <a:cs typeface="Times New Roman"/>
                <a:sym typeface="Times New Roman"/>
              </a:rPr>
              <a:t>opendir(const char *name) - deschide un director pentru citire</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closedir(DIR *dirp) - închide un director deschis anterior cu opendir</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readdir(DIR *dirp) - citește următoarea intrare din directorul deschis specificat de dirp</a:t>
            </a:r>
            <a:endParaRPr sz="1500">
              <a:latin typeface="Times New Roman"/>
              <a:ea typeface="Times New Roman"/>
              <a:cs typeface="Times New Roman"/>
              <a:sym typeface="Times New Roman"/>
            </a:endParaRPr>
          </a:p>
          <a:p>
            <a:pPr indent="0" lvl="0" marL="0" rtl="0" algn="just">
              <a:spcBef>
                <a:spcPts val="1600"/>
              </a:spcBef>
              <a:spcAft>
                <a:spcPts val="0"/>
              </a:spcAft>
              <a:buNone/>
            </a:pPr>
            <a:r>
              <a:t/>
            </a:r>
            <a:endParaRPr sz="1500">
              <a:latin typeface="Times New Roman"/>
              <a:ea typeface="Times New Roman"/>
              <a:cs typeface="Times New Roman"/>
              <a:sym typeface="Times New Roman"/>
            </a:endParaRPr>
          </a:p>
          <a:p>
            <a:pPr indent="0" lvl="0" marL="0" rtl="0" algn="just">
              <a:spcBef>
                <a:spcPts val="1600"/>
              </a:spcBef>
              <a:spcAft>
                <a:spcPts val="0"/>
              </a:spcAft>
              <a:buNone/>
            </a:pPr>
            <a:r>
              <a:t/>
            </a:r>
            <a:endParaRPr sz="1500">
              <a:latin typeface="Times New Roman"/>
              <a:ea typeface="Times New Roman"/>
              <a:cs typeface="Times New Roman"/>
              <a:sym typeface="Times New Roman"/>
            </a:endParaRPr>
          </a:p>
          <a:p>
            <a:pPr indent="0" lvl="0" marL="0" rtl="0" algn="just">
              <a:spcBef>
                <a:spcPts val="1600"/>
              </a:spcBef>
              <a:spcAft>
                <a:spcPts val="0"/>
              </a:spcAft>
              <a:buNone/>
            </a:pPr>
            <a:r>
              <a:t/>
            </a:r>
            <a:endParaRPr sz="1500">
              <a:latin typeface="Times New Roman"/>
              <a:ea typeface="Times New Roman"/>
              <a:cs typeface="Times New Roman"/>
              <a:sym typeface="Times New Roman"/>
            </a:endParaRPr>
          </a:p>
          <a:p>
            <a:pPr indent="0" lvl="0" marL="0" rtl="0" algn="just">
              <a:spcBef>
                <a:spcPts val="1600"/>
              </a:spcBef>
              <a:spcAft>
                <a:spcPts val="16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Implementare</a:t>
            </a:r>
            <a:endParaRPr/>
          </a:p>
        </p:txBody>
      </p:sp>
      <p:sp>
        <p:nvSpPr>
          <p:cNvPr id="397" name="Google Shape;397;p33"/>
          <p:cNvSpPr txBox="1"/>
          <p:nvPr/>
        </p:nvSpPr>
        <p:spPr>
          <a:xfrm>
            <a:off x="720000" y="1276975"/>
            <a:ext cx="7282800" cy="309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398" name="Google Shape;398;p33"/>
          <p:cNvSpPr txBox="1"/>
          <p:nvPr/>
        </p:nvSpPr>
        <p:spPr>
          <a:xfrm>
            <a:off x="396575" y="1001675"/>
            <a:ext cx="728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Syne"/>
                <a:ea typeface="Syne"/>
                <a:cs typeface="Syne"/>
                <a:sym typeface="Syne"/>
              </a:rPr>
              <a:t>Probleme apărute la implementare:</a:t>
            </a:r>
            <a:endParaRPr b="1" sz="2000">
              <a:solidFill>
                <a:schemeClr val="dk1"/>
              </a:solidFill>
              <a:latin typeface="Syne"/>
              <a:ea typeface="Syne"/>
              <a:cs typeface="Syne"/>
              <a:sym typeface="Syne"/>
            </a:endParaRPr>
          </a:p>
        </p:txBody>
      </p:sp>
      <p:sp>
        <p:nvSpPr>
          <p:cNvPr id="399" name="Google Shape;399;p33"/>
          <p:cNvSpPr txBox="1"/>
          <p:nvPr/>
        </p:nvSpPr>
        <p:spPr>
          <a:xfrm>
            <a:off x="524025" y="1555500"/>
            <a:ext cx="7478700" cy="2820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În momentul în care citeam comenzile, citeam si caracterul \n. Acest lucru ducea la nefuncționarea programului. Pentru a compara bine numele funcțiilor cu șirurile introduse și pentru a putea folosi parametrii a trebuit să scoatem acest caracter, prin intermediul funcției </a:t>
            </a:r>
            <a:r>
              <a:rPr lang="en" sz="1800">
                <a:solidFill>
                  <a:schemeClr val="dk1"/>
                </a:solidFill>
                <a:latin typeface="Times New Roman"/>
                <a:ea typeface="Times New Roman"/>
                <a:cs typeface="Times New Roman"/>
                <a:sym typeface="Times New Roman"/>
              </a:rPr>
              <a:t>strcspn().</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La testarea funcționalității uneia dintre comenzi, am sesizat că shell-ul nu răspunde și a trebuit să oprim executarea acestuia. Ulterior, am îmbunătățit codul prin implementarea erorilor și prin alocarea corectă a memoriei pentru variabilele folosite.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96C5E0EFD45A41BAE1930261B7EAAC" ma:contentTypeVersion="12" ma:contentTypeDescription="Creați un document nou." ma:contentTypeScope="" ma:versionID="9845cbf405c5c6cbd0d1d97cf7dc0e96">
  <xsd:schema xmlns:xsd="http://www.w3.org/2001/XMLSchema" xmlns:xs="http://www.w3.org/2001/XMLSchema" xmlns:p="http://schemas.microsoft.com/office/2006/metadata/properties" xmlns:ns2="87b9a8d8-25bc-48b3-af1a-2a071e6b1cb5" xmlns:ns3="01e14256-7e3b-40de-a164-22bb769e3f96" targetNamespace="http://schemas.microsoft.com/office/2006/metadata/properties" ma:root="true" ma:fieldsID="775677a0547c98e89f2c5f96f78376df" ns2:_="" ns3:_="">
    <xsd:import namespace="87b9a8d8-25bc-48b3-af1a-2a071e6b1cb5"/>
    <xsd:import namespace="01e14256-7e3b-40de-a164-22bb769e3f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9a8d8-25bc-48b3-af1a-2a071e6b1cb5" elementFormDefault="qualified">
    <xsd:import namespace="http://schemas.microsoft.com/office/2006/documentManagement/types"/>
    <xsd:import namespace="http://schemas.microsoft.com/office/infopath/2007/PartnerControls"/>
    <xsd:element name="SharedWithUsers" ma:index="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jat cu detalii" ma:internalName="SharedWithDetails" ma:readOnly="true">
      <xsd:simpleType>
        <xsd:restriction base="dms:Note">
          <xsd:maxLength value="255"/>
        </xsd:restriction>
      </xsd:simpleType>
    </xsd:element>
    <xsd:element name="TaxCatchAll" ma:index="15" nillable="true" ma:displayName="Taxonomy Catch All Column" ma:hidden="true" ma:list="{805f1de7-2036-43f5-bac9-ea5fb54f8208}" ma:internalName="TaxCatchAll" ma:showField="CatchAllData" ma:web="87b9a8d8-25bc-48b3-af1a-2a071e6b1cb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e14256-7e3b-40de-a164-22bb769e3f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Etichete imagine"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b9a8d8-25bc-48b3-af1a-2a071e6b1cb5" xsi:nil="true"/>
    <lcf76f155ced4ddcb4097134ff3c332f xmlns="01e14256-7e3b-40de-a164-22bb769e3f9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7DB764E-FD6E-46A3-A198-E0A5AEB765F8}"/>
</file>

<file path=customXml/itemProps2.xml><?xml version="1.0" encoding="utf-8"?>
<ds:datastoreItem xmlns:ds="http://schemas.openxmlformats.org/officeDocument/2006/customXml" ds:itemID="{7BE91A32-3240-4FD2-9155-75936F323F6A}"/>
</file>

<file path=customXml/itemProps3.xml><?xml version="1.0" encoding="utf-8"?>
<ds:datastoreItem xmlns:ds="http://schemas.openxmlformats.org/officeDocument/2006/customXml" ds:itemID="{411DBFC2-AC42-4314-849E-F4091173536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0x010100C596C5E0EFD45A41BAE1930261B7EAAC</vt:lpwstr>
  </property>
</Properties>
</file>