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5" r:id="rId16"/>
    <p:sldId id="276" r:id="rId17"/>
    <p:sldId id="274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1E0F-527B-46D2-A85B-AFD01049E65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DABF1-81E9-47E2-8A72-181159F3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Electron</a:t>
            </a:r>
            <a:r>
              <a:rPr lang="en-US" smtClean="0"/>
              <a:t> je besplatan open-source framework koji omogućava kreiranje desktop aplikacija koje rade na Windows, macOS i Linux operativnim sistemima koristeći </a:t>
            </a:r>
            <a:r>
              <a:rPr lang="en-US" b="1" smtClean="0"/>
              <a:t>web tehnologije</a:t>
            </a:r>
            <a:r>
              <a:rPr lang="en-US" smtClean="0"/>
              <a:t> (HTML, CSS, JavaScript).Razvijen je od strane </a:t>
            </a:r>
            <a:r>
              <a:rPr lang="en-US" b="1" smtClean="0"/>
              <a:t>OpenJS fondacije</a:t>
            </a:r>
            <a:r>
              <a:rPr lang="en-US" smtClean="0"/>
              <a:t> i omogućava </a:t>
            </a:r>
            <a:r>
              <a:rPr lang="en-US" b="1" smtClean="0"/>
              <a:t>cross-platform razvoj</a:t>
            </a:r>
            <a:r>
              <a:rPr lang="en-US" smtClean="0"/>
              <a:t> sa samo jednom bazom koda.Integracija </a:t>
            </a:r>
            <a:r>
              <a:rPr lang="en-US" b="1" smtClean="0"/>
              <a:t>Chromium-a</a:t>
            </a:r>
            <a:r>
              <a:rPr lang="en-US" smtClean="0"/>
              <a:t> i </a:t>
            </a:r>
            <a:r>
              <a:rPr lang="en-US" b="1" smtClean="0"/>
              <a:t>Node.js-a</a:t>
            </a:r>
            <a:r>
              <a:rPr lang="en-US" smtClean="0"/>
              <a:t> omogućava pristup sistemskim resursima i kreiranje nativnih desktop aplikacija.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6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Contextna izolacija (Context Isolation)</a:t>
            </a:r>
          </a:p>
          <a:p>
            <a:r>
              <a:rPr lang="en-US" b="1" smtClean="0"/>
              <a:t>Šta je Contextna Izolacija?</a:t>
            </a:r>
          </a:p>
          <a:p>
            <a:r>
              <a:rPr lang="en-US" b="1" smtClean="0"/>
              <a:t>Context Isolation</a:t>
            </a:r>
            <a:r>
              <a:rPr lang="en-US" smtClean="0"/>
              <a:t> je sigurnosna funkcija u Electron-u koja osigurava da se skripte u </a:t>
            </a:r>
            <a:r>
              <a:rPr lang="en-US" b="1" smtClean="0"/>
              <a:t>preload</a:t>
            </a:r>
            <a:r>
              <a:rPr lang="en-US" smtClean="0"/>
              <a:t> kontekstu i </a:t>
            </a:r>
            <a:r>
              <a:rPr lang="en-US" b="1" smtClean="0"/>
              <a:t>interni kod Electron-a</a:t>
            </a:r>
            <a:r>
              <a:rPr lang="en-US" smtClean="0"/>
              <a:t> izvršavaju u odvojenom kontekstu od web sadržaja u </a:t>
            </a:r>
            <a:r>
              <a:rPr lang="en-US" b="1" smtClean="0"/>
              <a:t>webContents</a:t>
            </a:r>
            <a:r>
              <a:rPr lang="en-US" smtClean="0"/>
              <a:t>.</a:t>
            </a:r>
          </a:p>
          <a:p>
            <a:r>
              <a:rPr lang="en-US" smtClean="0"/>
              <a:t>Sprečava web stranice da pristupe Electron internim API-jima ili API-jima koje koristi preload skripta, povećavajući bezbednost aplikacije.</a:t>
            </a:r>
          </a:p>
          <a:p>
            <a:r>
              <a:rPr lang="en-US" b="1" smtClean="0"/>
              <a:t>Zašto je važna?</a:t>
            </a:r>
          </a:p>
          <a:p>
            <a:r>
              <a:rPr lang="en-US" b="1" smtClean="0"/>
              <a:t>Zaštita od malicioznih skripti</a:t>
            </a:r>
            <a:r>
              <a:rPr lang="en-US" smtClean="0"/>
              <a:t> koje mogu pokušati da pristupe Electron internim funkcijama.</a:t>
            </a:r>
          </a:p>
          <a:p>
            <a:r>
              <a:rPr lang="en-US" smtClean="0"/>
              <a:t>Sprečava web sadržaj da menja ili manipuliše sa osjetljivim podacima aplikacije.</a:t>
            </a:r>
          </a:p>
          <a:p>
            <a:r>
              <a:rPr lang="en-US" b="1" smtClean="0"/>
              <a:t>Kako funkcioniše?</a:t>
            </a:r>
          </a:p>
          <a:p>
            <a:r>
              <a:rPr lang="en-US" b="1" smtClean="0"/>
              <a:t>Bez Context Isolation</a:t>
            </a:r>
            <a:r>
              <a:rPr lang="en-US" smtClean="0"/>
              <a:t>: Preload skripta direktno pristupa window objektu.</a:t>
            </a:r>
          </a:p>
          <a:p>
            <a:pPr lvl="1"/>
            <a:r>
              <a:rPr lang="en-US" b="1" smtClean="0"/>
              <a:t>Primer</a:t>
            </a:r>
            <a:r>
              <a:rPr lang="en-US" smtClean="0"/>
              <a:t>: window.myAPI = { doAThing: () =&gt; {} } </a:t>
            </a:r>
          </a:p>
          <a:p>
            <a:r>
              <a:rPr lang="en-US" b="1" smtClean="0"/>
              <a:t>Sa Context Isolation</a:t>
            </a:r>
            <a:r>
              <a:rPr lang="en-US" smtClean="0"/>
              <a:t>: Preload skripta koristi </a:t>
            </a:r>
            <a:r>
              <a:rPr lang="en-US" b="1" smtClean="0"/>
              <a:t>contextBridge</a:t>
            </a:r>
            <a:r>
              <a:rPr lang="en-US" smtClean="0"/>
              <a:t> da sigurno izloži API-je.</a:t>
            </a:r>
          </a:p>
          <a:p>
            <a:pPr lvl="1"/>
            <a:r>
              <a:rPr lang="en-US" b="1" smtClean="0"/>
              <a:t>Primer</a:t>
            </a:r>
            <a:r>
              <a:rPr lang="en-US" smtClean="0"/>
              <a:t>: const { contextBridge } = require('electron') contextBridge.exposeInMainWorld('myAPI', { doAThing: () =&gt; {} }) </a:t>
            </a:r>
          </a:p>
          <a:p>
            <a:r>
              <a:rPr lang="en-US" b="1" smtClean="0"/>
              <a:t>Renderer</a:t>
            </a:r>
            <a:r>
              <a:rPr lang="en-US" smtClean="0"/>
              <a:t> koristi window.myAPI za pristup funkcijama na siguran način.</a:t>
            </a:r>
          </a:p>
          <a:p>
            <a:r>
              <a:rPr lang="en-US" b="1" smtClean="0"/>
              <a:t>Migracija na Context Isolation</a:t>
            </a:r>
          </a:p>
          <a:p>
            <a:r>
              <a:rPr lang="en-US" b="1" smtClean="0"/>
              <a:t>Pre nego što je omogućena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Direktan pristup window objektu: window.myAPI = { doAThing: () =&gt; {} } </a:t>
            </a:r>
          </a:p>
          <a:p>
            <a:r>
              <a:rPr lang="en-US" b="1" smtClean="0"/>
              <a:t>Nakon što je omogućena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Korišćenje </a:t>
            </a:r>
            <a:r>
              <a:rPr lang="en-US" b="1" smtClean="0"/>
              <a:t>contextBridge</a:t>
            </a:r>
            <a:r>
              <a:rPr lang="en-US" smtClean="0"/>
              <a:t> za izlaganje API-ja: contextBridge.exposeInMainWorld('myAPI', { doAThing: () =&gt; {} }) </a:t>
            </a:r>
          </a:p>
          <a:p>
            <a:r>
              <a:rPr lang="en-US" b="1" smtClean="0"/>
              <a:t>Zaključak</a:t>
            </a:r>
          </a:p>
          <a:p>
            <a:r>
              <a:rPr lang="en-US" b="1" smtClean="0"/>
              <a:t>Context Isolation</a:t>
            </a:r>
            <a:r>
              <a:rPr lang="en-US" smtClean="0"/>
              <a:t> je podrazumevano omogućena od </a:t>
            </a:r>
            <a:r>
              <a:rPr lang="en-US" b="1" smtClean="0"/>
              <a:t>Electron 12</a:t>
            </a:r>
            <a:r>
              <a:rPr lang="en-US" smtClean="0"/>
              <a:t> verzije.</a:t>
            </a:r>
          </a:p>
          <a:p>
            <a:r>
              <a:rPr lang="en-US" b="1" smtClean="0"/>
              <a:t>Povećava sigurnost</a:t>
            </a:r>
            <a:r>
              <a:rPr lang="en-US" smtClean="0"/>
              <a:t> aplikacija sprečavanjem neželjenog pristupa kritičnim podacima.</a:t>
            </a:r>
          </a:p>
          <a:p>
            <a:r>
              <a:rPr lang="en-US" smtClean="0"/>
              <a:t>Ovaj slajd je sažet i pruža ključne informacije o </a:t>
            </a:r>
            <a:r>
              <a:rPr lang="en-US" b="1" smtClean="0"/>
              <a:t>Context Isolation-u</a:t>
            </a:r>
            <a:r>
              <a:rPr lang="en-US" smtClean="0"/>
              <a:t>, uključujući objašnjenje kako funkcioniše, kako se migruje, kao i praktične primjere koda.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8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4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8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0D8770DD-670C-4CD8-B15B-2899C8AD4439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7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smtClean="0"/>
              <a:t>ELECTRON FRAMEWORK ZA KREIRANJE CROSS-PLATFORM DESKTOP APLIKACIJE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smtClean="0"/>
              <a:t>Teodora Cvetković 1814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80563" cy="4601183"/>
          </a:xfrm>
        </p:spPr>
        <p:txBody>
          <a:bodyPr/>
          <a:lstStyle/>
          <a:p>
            <a:r>
              <a:rPr lang="en-US"/>
              <a:t>Inter-Process Communication (IPC)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  <a:p>
            <a:r>
              <a:rPr lang="sr-Latn-RS"/>
              <a:t>O</a:t>
            </a:r>
            <a:r>
              <a:rPr lang="en-US" smtClean="0"/>
              <a:t>mogućava </a:t>
            </a:r>
            <a:r>
              <a:rPr lang="en-US"/>
              <a:t>komunikaciju između </a:t>
            </a:r>
            <a:r>
              <a:rPr lang="en-US" smtClean="0"/>
              <a:t>glavnog procesa i </a:t>
            </a:r>
            <a:r>
              <a:rPr lang="en-US"/>
              <a:t>renderer </a:t>
            </a:r>
            <a:r>
              <a:rPr lang="en-US" smtClean="0"/>
              <a:t>procesa. </a:t>
            </a:r>
            <a:endParaRPr lang="sr-Latn-RS" smtClean="0"/>
          </a:p>
          <a:p>
            <a:r>
              <a:rPr lang="sr-Latn-RS"/>
              <a:t>O</a:t>
            </a:r>
            <a:r>
              <a:rPr lang="en-US" smtClean="0"/>
              <a:t>mogućava </a:t>
            </a:r>
            <a:r>
              <a:rPr lang="en-US"/>
              <a:t>slanje poruka između ovih procesa na siguran i asinkron način. </a:t>
            </a:r>
            <a:endParaRPr lang="sr-Latn-RS" smtClean="0"/>
          </a:p>
          <a:p>
            <a:r>
              <a:rPr lang="en-US" smtClean="0"/>
              <a:t>Ključni </a:t>
            </a:r>
            <a:r>
              <a:rPr lang="en-US"/>
              <a:t>koncepti uključuju ipcMain (glavni proces) za primanje poruka i ipcRenderer (renderer proces) za slanje poruka. </a:t>
            </a:r>
            <a:endParaRPr lang="sr-Latn-RS" smtClean="0"/>
          </a:p>
          <a:p>
            <a:r>
              <a:rPr lang="en-US" smtClean="0"/>
              <a:t>Sigurna </a:t>
            </a:r>
            <a:r>
              <a:rPr lang="en-US"/>
              <a:t>komunikacija se postiže upotrebom </a:t>
            </a:r>
            <a:r>
              <a:rPr lang="en-US" b="1"/>
              <a:t>contextBridge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89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Kreiranje Electron aplikacije sa React-om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/>
              <a:t>Preduslovi</a:t>
            </a:r>
          </a:p>
          <a:p>
            <a:r>
              <a:rPr lang="en-US" smtClean="0"/>
              <a:t>Node.js i npm : </a:t>
            </a: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nodejs.org/en</a:t>
            </a:r>
            <a:endParaRPr lang="en-US" smtClean="0"/>
          </a:p>
          <a:p>
            <a:r>
              <a:rPr lang="en-US" smtClean="0"/>
              <a:t>Visual </a:t>
            </a:r>
            <a:r>
              <a:rPr lang="en-US"/>
              <a:t>Studio </a:t>
            </a:r>
            <a:r>
              <a:rPr lang="en-US" smtClean="0"/>
              <a:t>code: </a:t>
            </a:r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code.visualstudio.com</a:t>
            </a:r>
            <a:endParaRPr lang="en-US" smtClean="0"/>
          </a:p>
          <a:p>
            <a:r>
              <a:rPr lang="en-US" smtClean="0"/>
              <a:t>Electron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937" y="2142885"/>
            <a:ext cx="3267531" cy="876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043" y="4087021"/>
            <a:ext cx="286742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Kreiranje React aplikacije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483" y="1829208"/>
            <a:ext cx="3639058" cy="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83" y="3863214"/>
            <a:ext cx="3734321" cy="676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3788" y="1123837"/>
            <a:ext cx="77455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Kreiranje React aplikacije </a:t>
            </a:r>
            <a:r>
              <a:rPr lang="sr-Latn-RS" smtClean="0"/>
              <a:t>i pozicioniranje u kreirani direktorijum </a:t>
            </a:r>
            <a:r>
              <a:rPr lang="en-US" smtClean="0"/>
              <a:t>pomo</a:t>
            </a:r>
            <a:r>
              <a:rPr lang="sr-Latn-RS" smtClean="0"/>
              <a:t>ć sledećih komandi</a:t>
            </a:r>
          </a:p>
          <a:p>
            <a:pPr marL="342900" indent="-342900">
              <a:buAutoNum type="arabicPeriod"/>
            </a:pPr>
            <a:endParaRPr lang="sr-Latn-RS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endParaRPr lang="sr-Latn-RS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r>
              <a:rPr lang="en-US" smtClean="0"/>
              <a:t>Instaliranje Electron-a u React aplikaciji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4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Kreiranje glavnog procesa Electron-a </a:t>
            </a:r>
            <a:r>
              <a:rPr lang="en-US" smtClean="0"/>
              <a:t>i </a:t>
            </a:r>
            <a:r>
              <a:rPr lang="en-US" smtClean="0"/>
              <a:t>preload skripte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642" y="782919"/>
            <a:ext cx="4289476" cy="5295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118" y="4598718"/>
            <a:ext cx="3958052" cy="14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Priprema aplikacije za pokretanje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518" y="1287323"/>
            <a:ext cx="1909482" cy="487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18" y="3626030"/>
            <a:ext cx="3672407" cy="5000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518" y="2348430"/>
            <a:ext cx="5047129" cy="549520"/>
          </a:xfrm>
          <a:prstGeom prst="rect">
            <a:avLst/>
          </a:prstGeom>
        </p:spPr>
      </p:pic>
      <p:cxnSp>
        <p:nvCxnSpPr>
          <p:cNvPr id="8" name="Curved Connector 7"/>
          <p:cNvCxnSpPr/>
          <p:nvPr/>
        </p:nvCxnSpPr>
        <p:spPr>
          <a:xfrm>
            <a:off x="7541698" y="2438400"/>
            <a:ext cx="1439422" cy="184790"/>
          </a:xfrm>
          <a:prstGeom prst="curvedConnector3">
            <a:avLst>
              <a:gd name="adj1" fmla="val 11588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4577" y="739696"/>
            <a:ext cx="79286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AutoNum type="arabicPeriod"/>
            </a:pPr>
            <a:r>
              <a:rPr lang="en-US" smtClean="0"/>
              <a:t>Pokretanjem slede</a:t>
            </a:r>
            <a:r>
              <a:rPr lang="sr-Latn-RS" smtClean="0"/>
              <a:t>će komande kreira se direktorijum </a:t>
            </a:r>
            <a:r>
              <a:rPr lang="sr-Latn-RS" b="1" smtClean="0"/>
              <a:t>build: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U </a:t>
            </a:r>
            <a:r>
              <a:rPr lang="sr-Latn-RS" b="1" smtClean="0"/>
              <a:t>electron.js </a:t>
            </a:r>
            <a:r>
              <a:rPr lang="sr-Latn-RS" smtClean="0"/>
              <a:t>fajlu potrebno je promeniti: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Instaliranje potrebnih biblioteka</a:t>
            </a:r>
            <a:r>
              <a:rPr lang="en-US" smtClean="0"/>
              <a:t>: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780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Pokretanje aplikacije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69425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mtClean="0"/>
              <a:t>Modifikovanje </a:t>
            </a:r>
            <a:r>
              <a:rPr lang="en-US" b="1"/>
              <a:t>package.json </a:t>
            </a:r>
            <a:endParaRPr lang="sr-Latn-RS" b="1" smtClean="0"/>
          </a:p>
          <a:p>
            <a:pPr marL="457200" indent="-457200">
              <a:buAutoNum type="arabicPeriod"/>
            </a:pPr>
            <a:endParaRPr lang="sr-Latn-RS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r>
              <a:rPr lang="sr-Latn-RS" smtClean="0"/>
              <a:t>Pokretanje aplikacije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26" y="1397868"/>
            <a:ext cx="6911787" cy="1188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26" y="3229654"/>
            <a:ext cx="2400635" cy="5430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794376" y="1760952"/>
            <a:ext cx="1084729" cy="4627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7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Pakovanje aplikacije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727" y="1233505"/>
            <a:ext cx="3848637" cy="533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077" y="2282776"/>
            <a:ext cx="7169323" cy="1422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727" y="4196641"/>
            <a:ext cx="2092014" cy="22265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53437" y="816006"/>
            <a:ext cx="500521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Instaliranje </a:t>
            </a:r>
            <a:r>
              <a:rPr lang="sr-Latn-RS" b="1" smtClean="0"/>
              <a:t>electron-builder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Konfiguracina</a:t>
            </a:r>
            <a:r>
              <a:rPr lang="sr-Latn-RS" b="1"/>
              <a:t> package.json </a:t>
            </a:r>
            <a:r>
              <a:rPr lang="sr-Latn-RS" smtClean="0"/>
              <a:t>fajla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 smtClean="0"/>
              <a:t>Dodavanje build konfiguracije u </a:t>
            </a:r>
            <a:r>
              <a:rPr lang="sr-Latn-RS" b="1" smtClean="0"/>
              <a:t>package.json</a:t>
            </a:r>
            <a:endParaRPr lang="sr-Latn-RS" b="1"/>
          </a:p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10008" y="3827309"/>
            <a:ext cx="267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accent6"/>
                </a:solidFill>
              </a:rPr>
              <a:t>4.    </a:t>
            </a:r>
            <a:r>
              <a:rPr lang="sr-Latn-RS" smtClean="0"/>
              <a:t>Izgradnja aplikacije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0036" y="4354200"/>
            <a:ext cx="2272364" cy="7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Aplikacije koje koriste Electron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Slack</a:t>
            </a:r>
          </a:p>
          <a:p>
            <a:r>
              <a:rPr lang="sr-Latn-RS" smtClean="0"/>
              <a:t>Discord</a:t>
            </a:r>
          </a:p>
          <a:p>
            <a:r>
              <a:rPr lang="sr-Latn-RS" smtClean="0"/>
              <a:t>Visual Studio Code</a:t>
            </a:r>
          </a:p>
          <a:p>
            <a:r>
              <a:rPr lang="sr-Latn-RS" smtClean="0"/>
              <a:t>Skype</a:t>
            </a:r>
            <a:endParaRPr lang="en-US" smtClean="0"/>
          </a:p>
          <a:p>
            <a:r>
              <a:rPr lang="en-US" smtClean="0"/>
              <a:t>WhatsApp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53" y="864108"/>
            <a:ext cx="3182416" cy="808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1313038"/>
            <a:ext cx="1582562" cy="1582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3113391"/>
            <a:ext cx="2725271" cy="1397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364" y="4728882"/>
            <a:ext cx="1806390" cy="1806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05" y="5119688"/>
            <a:ext cx="1409179" cy="14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60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Prednosti i mane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r-Latn-RS" b="1" smtClean="0"/>
              <a:t>Prednosti</a:t>
            </a:r>
          </a:p>
          <a:p>
            <a:r>
              <a:rPr lang="en-US" smtClean="0"/>
              <a:t>Jedna </a:t>
            </a:r>
            <a:r>
              <a:rPr lang="en-US"/>
              <a:t>baza koda za više platformi (Windows, macOS, Linux</a:t>
            </a:r>
            <a:r>
              <a:rPr lang="en-US" smtClean="0"/>
              <a:t>).</a:t>
            </a:r>
            <a:endParaRPr lang="sr-Latn-RS" smtClean="0"/>
          </a:p>
          <a:p>
            <a:r>
              <a:rPr lang="en-US" smtClean="0"/>
              <a:t>Upotreba </a:t>
            </a:r>
            <a:r>
              <a:rPr lang="en-US"/>
              <a:t>web tehnologija (HTML, CSS, JavaScript) što omogućava lakši prelazak sa web developmenta na desktop aplikacije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Velika </a:t>
            </a:r>
            <a:r>
              <a:rPr lang="en-US"/>
              <a:t>zajednica i ekosistem alata, pluginova i biblioteka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Brza </a:t>
            </a:r>
            <a:r>
              <a:rPr lang="en-US"/>
              <a:t>izrada prototipova zahvaljujući jednostavnom okruženju.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r-Latn-RS" b="1" smtClean="0"/>
              <a:t>Mane</a:t>
            </a:r>
          </a:p>
          <a:p>
            <a:r>
              <a:rPr lang="en-US"/>
              <a:t>Visoka potrošnja resursa: Svaka aplikacija dolazi sa sopstvenim Chromium i Node.js instancama, što povećava memorijsku i procesorsku potrošnju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Performanse</a:t>
            </a:r>
            <a:r>
              <a:rPr lang="en-US"/>
              <a:t>: Elektron aplikacije mogu biti sporije u odnosu na nativne aplikacije zbog dodatnog sloja Chromium-a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Veći </a:t>
            </a:r>
            <a:r>
              <a:rPr lang="en-US"/>
              <a:t>fajlovi: Aplikacije mogu imati veće veličine instalacija zbog uključenih zavisnosti kao što su Chromium i Node.js.</a:t>
            </a:r>
          </a:p>
        </p:txBody>
      </p:sp>
    </p:spTree>
    <p:extLst>
      <p:ext uri="{BB962C8B-B14F-4D97-AF65-F5344CB8AC3E}">
        <p14:creationId xmlns:p14="http://schemas.microsoft.com/office/powerpoint/2010/main" val="233947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Zaključak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Electron omogućava razvoj cross-platform desktop aplikacija koristeći web tehnologije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Komponente </a:t>
            </a:r>
            <a:r>
              <a:rPr lang="en-US"/>
              <a:t>Chromium i Node.js omogućavaju pristup nativnim funkcijama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Bezbednost </a:t>
            </a:r>
            <a:r>
              <a:rPr lang="en-US"/>
              <a:t>i procesni model pružaju stabilnost i efikasnost aplikacija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Korišćenje </a:t>
            </a:r>
            <a:r>
              <a:rPr lang="en-US"/>
              <a:t>React-a omogućava izradu modernih, reaktivnih korisničkih interfejsa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Kao </a:t>
            </a:r>
            <a:r>
              <a:rPr lang="en-US"/>
              <a:t>prednosti, Electron nudi jednostavnost i brzinu razvoja, dok kao mane ima veće zahteve za resursima i veličinu aplikacija.</a:t>
            </a:r>
          </a:p>
        </p:txBody>
      </p:sp>
    </p:spTree>
    <p:extLst>
      <p:ext uri="{BB962C8B-B14F-4D97-AF65-F5344CB8AC3E}">
        <p14:creationId xmlns:p14="http://schemas.microsoft.com/office/powerpoint/2010/main" val="213805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SADR</a:t>
            </a:r>
            <a:r>
              <a:rPr lang="sr-Latn-RS" smtClean="0"/>
              <a:t>ŽAJ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sr-Latn-RS" smtClean="0"/>
              <a:t>Šta je Electron</a:t>
            </a:r>
          </a:p>
          <a:p>
            <a:pPr marL="457200" indent="-457200">
              <a:buAutoNum type="arabicPeriod"/>
            </a:pPr>
            <a:r>
              <a:rPr lang="sr-Latn-RS" smtClean="0"/>
              <a:t>Ključne komponente</a:t>
            </a:r>
          </a:p>
          <a:p>
            <a:pPr marL="457200" indent="-457200">
              <a:buAutoNum type="arabicPeriod"/>
            </a:pPr>
            <a:r>
              <a:rPr lang="sr-Latn-RS" smtClean="0"/>
              <a:t>Procesni model</a:t>
            </a:r>
          </a:p>
          <a:p>
            <a:pPr marL="457200" indent="-457200">
              <a:buAutoNum type="arabicPeriod"/>
            </a:pPr>
            <a:r>
              <a:rPr lang="sr-Latn-RS" smtClean="0"/>
              <a:t>Bezbednost</a:t>
            </a:r>
          </a:p>
          <a:p>
            <a:pPr marL="457200" indent="-457200">
              <a:buAutoNum type="arabicPeriod"/>
            </a:pPr>
            <a:r>
              <a:rPr lang="sr-Latn-RS" smtClean="0"/>
              <a:t>Kreiranje Electron aplikacije sa React-om </a:t>
            </a:r>
          </a:p>
          <a:p>
            <a:pPr marL="457200" indent="-457200">
              <a:buAutoNum type="arabicPeriod"/>
            </a:pPr>
            <a:r>
              <a:rPr lang="sr-Latn-RS" smtClean="0"/>
              <a:t>Prednosti i mane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09482"/>
            <a:ext cx="9350189" cy="304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3977" y="2770093"/>
            <a:ext cx="81622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smtClean="0"/>
              <a:t>HVALA NA PAŽNJI</a:t>
            </a:r>
            <a:endParaRPr lang="en-US" sz="8000"/>
          </a:p>
        </p:txBody>
      </p:sp>
      <p:sp>
        <p:nvSpPr>
          <p:cNvPr id="8" name="Rectangle 7"/>
          <p:cNvSpPr/>
          <p:nvPr/>
        </p:nvSpPr>
        <p:spPr>
          <a:xfrm>
            <a:off x="9475694" y="1909482"/>
            <a:ext cx="2716306" cy="30446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Šta je Electron?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Besplatna open-sourceframework </a:t>
            </a:r>
          </a:p>
          <a:p>
            <a:r>
              <a:rPr lang="sr-Latn-RS"/>
              <a:t>K</a:t>
            </a:r>
            <a:r>
              <a:rPr lang="sr-Latn-RS" smtClean="0"/>
              <a:t>reiranje desktop aplikacija </a:t>
            </a:r>
          </a:p>
          <a:p>
            <a:r>
              <a:rPr lang="sr-Latn-RS"/>
              <a:t>W</a:t>
            </a:r>
            <a:r>
              <a:rPr lang="sr-Latn-RS" smtClean="0"/>
              <a:t>eb tehnologije (HTL, CSS, JavaScript)</a:t>
            </a:r>
          </a:p>
          <a:p>
            <a:r>
              <a:rPr lang="sr-Latn-RS" smtClean="0"/>
              <a:t>OpenJS fondacija</a:t>
            </a:r>
          </a:p>
          <a:p>
            <a:r>
              <a:rPr lang="sr-Latn-RS" smtClean="0"/>
              <a:t>Integracija Chromium-a i Node.js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46" y="777599"/>
            <a:ext cx="1732519" cy="173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Ključne komponente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Chromium: </a:t>
            </a:r>
            <a:endParaRPr lang="sr-Latn-RS" smtClean="0"/>
          </a:p>
          <a:p>
            <a:pPr lvl="1"/>
            <a:r>
              <a:rPr lang="sr-Latn-RS" smtClean="0"/>
              <a:t>web </a:t>
            </a:r>
            <a:r>
              <a:rPr lang="sr-Latn-RS"/>
              <a:t>pretraživač otvorenog koda koji koristi Google </a:t>
            </a:r>
            <a:r>
              <a:rPr lang="sr-Latn-RS" smtClean="0"/>
              <a:t>Chrome</a:t>
            </a:r>
          </a:p>
          <a:p>
            <a:pPr lvl="1"/>
            <a:r>
              <a:rPr lang="sr-Latn-RS" smtClean="0"/>
              <a:t>prikaz </a:t>
            </a:r>
            <a:r>
              <a:rPr lang="sr-Latn-RS"/>
              <a:t>korisničkog interfejsa (UI) </a:t>
            </a:r>
            <a:r>
              <a:rPr lang="sr-Latn-RS" smtClean="0"/>
              <a:t>aplikacije</a:t>
            </a:r>
            <a:endParaRPr lang="en-US"/>
          </a:p>
          <a:p>
            <a:r>
              <a:rPr lang="en-US" smtClean="0"/>
              <a:t> </a:t>
            </a:r>
            <a:r>
              <a:rPr lang="en-US"/>
              <a:t>Node.js: </a:t>
            </a:r>
            <a:endParaRPr lang="sr-Latn-RS" smtClean="0"/>
          </a:p>
          <a:p>
            <a:pPr lvl="1"/>
            <a:r>
              <a:rPr lang="sr-Latn-RS"/>
              <a:t>o</a:t>
            </a:r>
            <a:r>
              <a:rPr lang="en-US" smtClean="0"/>
              <a:t>mogućava </a:t>
            </a:r>
            <a:r>
              <a:rPr lang="en-US"/>
              <a:t>izvršavanje JavaScript-a van </a:t>
            </a:r>
            <a:r>
              <a:rPr lang="sr-Latn-RS" smtClean="0"/>
              <a:t>pretraživača</a:t>
            </a:r>
            <a:endParaRPr lang="sr-Latn-RS"/>
          </a:p>
          <a:p>
            <a:pPr lvl="1"/>
            <a:r>
              <a:rPr lang="en-US" smtClean="0"/>
              <a:t> pristupom </a:t>
            </a:r>
            <a:r>
              <a:rPr lang="en-US"/>
              <a:t>lokalnim sistemskim </a:t>
            </a:r>
            <a:r>
              <a:rPr lang="en-US" smtClean="0"/>
              <a:t>funkcijama</a:t>
            </a:r>
            <a:endParaRPr lang="sr-Latn-RS" smtClean="0"/>
          </a:p>
          <a:p>
            <a:r>
              <a:rPr lang="en-US" smtClean="0"/>
              <a:t>Zajedno</a:t>
            </a:r>
            <a:r>
              <a:rPr lang="en-US"/>
              <a:t>, Chromium i Node.js omogućavaju razvoj desktop aplikacija sa web tehnologijama.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911" y="1123837"/>
            <a:ext cx="1101557" cy="1099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6" y="4661647"/>
            <a:ext cx="1462795" cy="14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Procesni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Više-procesni model</a:t>
            </a:r>
          </a:p>
          <a:p>
            <a:r>
              <a:rPr lang="sr-Latn-RS" smtClean="0"/>
              <a:t>Glavni proces (Main Process)</a:t>
            </a:r>
          </a:p>
          <a:p>
            <a:r>
              <a:rPr lang="sr-Latn-RS" smtClean="0"/>
              <a:t>Renderer proces (Renderer Process)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7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Glavni proces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098292"/>
          </a:xfrm>
        </p:spPr>
        <p:txBody>
          <a:bodyPr/>
          <a:lstStyle/>
          <a:p>
            <a:r>
              <a:rPr lang="en-US"/>
              <a:t>Pokreće Node.js </a:t>
            </a:r>
            <a:r>
              <a:rPr lang="en-US" smtClean="0"/>
              <a:t>okruženje </a:t>
            </a:r>
            <a:endParaRPr lang="sr-Latn-RS" smtClean="0"/>
          </a:p>
          <a:p>
            <a:r>
              <a:rPr lang="en-US" smtClean="0"/>
              <a:t>Kreira </a:t>
            </a:r>
            <a:r>
              <a:rPr lang="en-US"/>
              <a:t>i upravlja prozorima pomoću </a:t>
            </a:r>
            <a:r>
              <a:rPr lang="en-US" b="1"/>
              <a:t>BrowserWindow</a:t>
            </a:r>
            <a:r>
              <a:rPr lang="en-US"/>
              <a:t> </a:t>
            </a:r>
            <a:r>
              <a:rPr lang="en-US" smtClean="0"/>
              <a:t>modula</a:t>
            </a:r>
            <a:endParaRPr lang="sr-Latn-RS" smtClean="0"/>
          </a:p>
          <a:p>
            <a:r>
              <a:rPr lang="en-US" smtClean="0"/>
              <a:t>Kontroliše </a:t>
            </a:r>
            <a:r>
              <a:rPr lang="en-US"/>
              <a:t>životni ciklus </a:t>
            </a:r>
            <a:r>
              <a:rPr lang="en-US" smtClean="0"/>
              <a:t>aplikacije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92"/>
          <a:stretch/>
        </p:blipFill>
        <p:spPr>
          <a:xfrm>
            <a:off x="4043081" y="3290047"/>
            <a:ext cx="5514430" cy="27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1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Renderer proces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152080"/>
          </a:xfrm>
        </p:spPr>
        <p:txBody>
          <a:bodyPr/>
          <a:lstStyle/>
          <a:p>
            <a:r>
              <a:rPr lang="en-US"/>
              <a:t>Pokreće se za svaki prozor </a:t>
            </a:r>
            <a:r>
              <a:rPr lang="en-US" smtClean="0"/>
              <a:t>aplikacije</a:t>
            </a:r>
            <a:endParaRPr lang="sr-Latn-RS" smtClean="0"/>
          </a:p>
          <a:p>
            <a:r>
              <a:rPr lang="en-US" smtClean="0"/>
              <a:t>Koristi </a:t>
            </a:r>
            <a:r>
              <a:rPr lang="en-US"/>
              <a:t>Chromium engine za prikazivanje </a:t>
            </a:r>
            <a:r>
              <a:rPr lang="en-US" smtClean="0"/>
              <a:t>UI-a</a:t>
            </a:r>
            <a:endParaRPr lang="sr-Latn-RS" smtClean="0"/>
          </a:p>
          <a:p>
            <a:r>
              <a:rPr lang="en-US" smtClean="0"/>
              <a:t>Ne </a:t>
            </a:r>
            <a:r>
              <a:rPr lang="en-US"/>
              <a:t>može direktno koristiti Node.js API-je, već koristi </a:t>
            </a:r>
            <a:r>
              <a:rPr lang="en-US" b="1"/>
              <a:t>preload skripte</a:t>
            </a:r>
            <a:r>
              <a:rPr lang="en-US"/>
              <a:t> za siguran pristup funkcijama </a:t>
            </a:r>
            <a:r>
              <a:rPr lang="en-US" smtClean="0"/>
              <a:t>Sistema</a:t>
            </a:r>
          </a:p>
          <a:p>
            <a:r>
              <a:rPr lang="en-US" smtClean="0"/>
              <a:t>Preload skripta pokre</a:t>
            </a:r>
            <a:r>
              <a:rPr lang="sr-Latn-RS" smtClean="0"/>
              <a:t>će se pre nego što se web sadržaj učita u renderer procesu. Ona </a:t>
            </a:r>
            <a:r>
              <a:rPr lang="sr-Latn-RS"/>
              <a:t>omogućava renderer procesu da koristi Node.js API-je, ali na siguran način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116" y="4147235"/>
            <a:ext cx="3718207" cy="1965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24" y="5120835"/>
            <a:ext cx="4431314" cy="9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Bezbednost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Preporuke za sigurnost</a:t>
            </a:r>
            <a:r>
              <a:rPr lang="en-US" smtClean="0"/>
              <a:t>:</a:t>
            </a:r>
            <a:endParaRPr lang="sr-Latn-RS" smtClean="0"/>
          </a:p>
          <a:p>
            <a:pPr lvl="1"/>
            <a:r>
              <a:rPr lang="en-US" smtClean="0"/>
              <a:t>Uključivanje </a:t>
            </a:r>
            <a:r>
              <a:rPr lang="en-US" b="1"/>
              <a:t>contextIsolation</a:t>
            </a:r>
            <a:r>
              <a:rPr lang="en-US"/>
              <a:t>.</a:t>
            </a:r>
          </a:p>
          <a:p>
            <a:pPr lvl="1"/>
            <a:r>
              <a:rPr lang="en-US"/>
              <a:t>Sigurno izlaganje funkcionalnosti kroz </a:t>
            </a:r>
            <a:r>
              <a:rPr lang="en-US" b="1"/>
              <a:t>contextBridge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Context Isolation</a:t>
            </a:r>
            <a:endParaRPr lang="sr-Latn-RS" smtClean="0"/>
          </a:p>
          <a:p>
            <a:r>
              <a:rPr lang="en-US"/>
              <a:t>Inter-Process Communication (IPC)</a:t>
            </a:r>
          </a:p>
        </p:txBody>
      </p:sp>
    </p:spTree>
    <p:extLst>
      <p:ext uri="{BB962C8B-B14F-4D97-AF65-F5344CB8AC3E}">
        <p14:creationId xmlns:p14="http://schemas.microsoft.com/office/powerpoint/2010/main" val="98528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Isloation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Sigurnosna funkcija u Elctron-u  koja osigurava da se skripte u preload kontekstu i interni kod Electron-a izvršavaju u odvojenom kontekstu od web sadržaja u webContents</a:t>
            </a:r>
            <a:r>
              <a:rPr lang="sr-Latn-RS" smtClean="0"/>
              <a:t>.</a:t>
            </a:r>
          </a:p>
          <a:p>
            <a:r>
              <a:rPr lang="sr-Latn-RS" smtClean="0"/>
              <a:t>Sprečava </a:t>
            </a:r>
            <a:r>
              <a:rPr lang="sr-Latn-RS"/>
              <a:t>web stranice da pristupe Electron internim API-jima ili API-jima koje koristi preload skripta, povećavajući bezbednost aplikacije</a:t>
            </a:r>
            <a:r>
              <a:rPr lang="sr-Latn-RS" smtClean="0"/>
              <a:t>.</a:t>
            </a:r>
          </a:p>
          <a:p>
            <a:r>
              <a:rPr lang="sr-Latn-RS" smtClean="0"/>
              <a:t>Zaštita </a:t>
            </a:r>
            <a:r>
              <a:rPr lang="sr-Latn-RS"/>
              <a:t>od malicioznih skripti koje mogu pokušati da pristupe Electron internim </a:t>
            </a:r>
            <a:r>
              <a:rPr lang="sr-Latn-RS" smtClean="0"/>
              <a:t>funkcijama</a:t>
            </a:r>
          </a:p>
          <a:p>
            <a:r>
              <a:rPr lang="sr-Latn-RS" smtClean="0"/>
              <a:t>Sprečava </a:t>
            </a:r>
            <a:r>
              <a:rPr lang="sr-Latn-RS"/>
              <a:t>web sadržaj da menja ili manipuliše sa osjetljivim podacima </a:t>
            </a:r>
            <a:r>
              <a:rPr lang="sr-Latn-RS" smtClean="0"/>
              <a:t>aplikacije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09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638</TotalTime>
  <Words>932</Words>
  <Application>Microsoft Office PowerPoint</Application>
  <PresentationFormat>Widescreen</PresentationFormat>
  <Paragraphs>150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Corbel</vt:lpstr>
      <vt:lpstr>Wingdings 2</vt:lpstr>
      <vt:lpstr>Frame</vt:lpstr>
      <vt:lpstr>ELECTRON FRAMEWORK ZA KREIRANJE CROSS-PLATFORM DESKTOP APLIKACIJE</vt:lpstr>
      <vt:lpstr>SADRŽAJ</vt:lpstr>
      <vt:lpstr>Šta je Electron?</vt:lpstr>
      <vt:lpstr>Ključne komponente</vt:lpstr>
      <vt:lpstr>Procesni model</vt:lpstr>
      <vt:lpstr>Glavni proces</vt:lpstr>
      <vt:lpstr>Renderer proces</vt:lpstr>
      <vt:lpstr>Bezbednost</vt:lpstr>
      <vt:lpstr>Context Isloation</vt:lpstr>
      <vt:lpstr>Inter-Process Communication (IPC) </vt:lpstr>
      <vt:lpstr>Kreiranje Electron aplikacije sa React-om</vt:lpstr>
      <vt:lpstr>Kreiranje React aplikacije</vt:lpstr>
      <vt:lpstr>Kreiranje glavnog procesa Electron-a i preload skripte</vt:lpstr>
      <vt:lpstr>Priprema aplikacije za pokretanje</vt:lpstr>
      <vt:lpstr>Pokretanje aplikacije</vt:lpstr>
      <vt:lpstr>Pakovanje aplikacije</vt:lpstr>
      <vt:lpstr>Aplikacije koje koriste Electron</vt:lpstr>
      <vt:lpstr>Prednosti i mane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15</cp:revision>
  <dcterms:created xsi:type="dcterms:W3CDTF">2024-11-22T22:40:24Z</dcterms:created>
  <dcterms:modified xsi:type="dcterms:W3CDTF">2024-11-28T16:19:24Z</dcterms:modified>
</cp:coreProperties>
</file>