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5" r:id="rId16"/>
    <p:sldId id="276" r:id="rId17"/>
    <p:sldId id="274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Contextna izolacija (Context Isolation)</a:t>
            </a:r>
          </a:p>
          <a:p>
            <a:r>
              <a:rPr lang="en-US" b="1" smtClean="0"/>
              <a:t>Šta je Contextna Izolacija?</a:t>
            </a:r>
          </a:p>
          <a:p>
            <a:r>
              <a:rPr lang="en-US" b="1" smtClean="0"/>
              <a:t>Context Isolation</a:t>
            </a:r>
            <a:r>
              <a:rPr lang="en-US" smtClean="0"/>
              <a:t> je sigurnosna funkcija u Electron-u koja osigurava da se skripte u </a:t>
            </a:r>
            <a:r>
              <a:rPr lang="en-US" b="1" smtClean="0"/>
              <a:t>preload</a:t>
            </a:r>
            <a:r>
              <a:rPr lang="en-US" smtClean="0"/>
              <a:t> kontekstu i </a:t>
            </a:r>
            <a:r>
              <a:rPr lang="en-US" b="1" smtClean="0"/>
              <a:t>interni kod Electron-a</a:t>
            </a:r>
            <a:r>
              <a:rPr lang="en-US" smtClean="0"/>
              <a:t> izvršavaju u odvojenom kontekstu od web sadržaja u </a:t>
            </a:r>
            <a:r>
              <a:rPr lang="en-US" b="1" smtClean="0"/>
              <a:t>webContents</a:t>
            </a:r>
            <a:r>
              <a:rPr lang="en-US" smtClean="0"/>
              <a:t>.</a:t>
            </a:r>
          </a:p>
          <a:p>
            <a:r>
              <a:rPr lang="en-US" smtClean="0"/>
              <a:t>Sprečava web stranice da pristupe Electron internim API-jima ili API-jima koje koristi preload skripta, povećavajući bezbednost aplikacije.</a:t>
            </a:r>
          </a:p>
          <a:p>
            <a:r>
              <a:rPr lang="en-US" b="1" smtClean="0"/>
              <a:t>Zašto je važna?</a:t>
            </a:r>
          </a:p>
          <a:p>
            <a:r>
              <a:rPr lang="en-US" b="1" smtClean="0"/>
              <a:t>Zaštita od malicioznih skripti</a:t>
            </a:r>
            <a:r>
              <a:rPr lang="en-US" smtClean="0"/>
              <a:t> koje mogu pokušati da pristupe Electron internim funkcijama.</a:t>
            </a:r>
          </a:p>
          <a:p>
            <a:r>
              <a:rPr lang="en-US" smtClean="0"/>
              <a:t>Sprečava web sadržaj da menja ili manipuliše sa osjetljivim podacima aplikacije.</a:t>
            </a:r>
          </a:p>
          <a:p>
            <a:r>
              <a:rPr lang="en-US" b="1" smtClean="0"/>
              <a:t>Kako funkcioniše?</a:t>
            </a:r>
          </a:p>
          <a:p>
            <a:r>
              <a:rPr lang="en-US" b="1" smtClean="0"/>
              <a:t>Bez Context Isolation</a:t>
            </a:r>
            <a:r>
              <a:rPr lang="en-US" smtClean="0"/>
              <a:t>: Preload skripta direktno pristupa window objektu.</a:t>
            </a:r>
          </a:p>
          <a:p>
            <a:pPr lvl="1"/>
            <a:r>
              <a:rPr lang="en-US" b="1" smtClean="0"/>
              <a:t>Primer</a:t>
            </a:r>
            <a:r>
              <a:rPr lang="en-US" smtClean="0"/>
              <a:t>: window.myAPI = { doAThing: () =&gt; {} } </a:t>
            </a:r>
          </a:p>
          <a:p>
            <a:r>
              <a:rPr lang="en-US" b="1" smtClean="0"/>
              <a:t>Sa Context Isolation</a:t>
            </a:r>
            <a:r>
              <a:rPr lang="en-US" smtClean="0"/>
              <a:t>: Preload skripta koristi </a:t>
            </a:r>
            <a:r>
              <a:rPr lang="en-US" b="1" smtClean="0"/>
              <a:t>contextBridge</a:t>
            </a:r>
            <a:r>
              <a:rPr lang="en-US" smtClean="0"/>
              <a:t> da sigurno izloži API-je.</a:t>
            </a:r>
          </a:p>
          <a:p>
            <a:pPr lvl="1"/>
            <a:r>
              <a:rPr lang="en-US" b="1" smtClean="0"/>
              <a:t>Primer</a:t>
            </a:r>
            <a:r>
              <a:rPr lang="en-US" smtClean="0"/>
              <a:t>: const { contextBridge } = require('electron') contextBridge.exposeInMainWorld('myAPI', { doAThing: () =&gt; {} }) </a:t>
            </a:r>
          </a:p>
          <a:p>
            <a:r>
              <a:rPr lang="en-US" b="1" smtClean="0"/>
              <a:t>Renderer</a:t>
            </a:r>
            <a:r>
              <a:rPr lang="en-US" smtClean="0"/>
              <a:t> koristi window.myAPI za pristup funkcijama na siguran način.</a:t>
            </a:r>
          </a:p>
          <a:p>
            <a:r>
              <a:rPr lang="en-US" b="1" smtClean="0"/>
              <a:t>Migracija na Context Isolation</a:t>
            </a:r>
          </a:p>
          <a:p>
            <a:r>
              <a:rPr lang="en-US" b="1" smtClean="0"/>
              <a:t>Pre nego što je omogućena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Direktan pristup window objektu: window.myAPI = { doAThing: () =&gt; {} } </a:t>
            </a:r>
          </a:p>
          <a:p>
            <a:r>
              <a:rPr lang="en-US" b="1" smtClean="0"/>
              <a:t>Nakon što je omogućena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Korišćenje </a:t>
            </a:r>
            <a:r>
              <a:rPr lang="en-US" b="1" smtClean="0"/>
              <a:t>contextBridge</a:t>
            </a:r>
            <a:r>
              <a:rPr lang="en-US" smtClean="0"/>
              <a:t> za izlaganje API-ja: contextBridge.exposeInMainWorld('myAPI', { doAThing: () =&gt; {} }) </a:t>
            </a:r>
          </a:p>
          <a:p>
            <a:r>
              <a:rPr lang="en-US" b="1" smtClean="0"/>
              <a:t>Zaključak</a:t>
            </a:r>
          </a:p>
          <a:p>
            <a:r>
              <a:rPr lang="en-US" b="1" smtClean="0"/>
              <a:t>Context Isolation</a:t>
            </a:r>
            <a:r>
              <a:rPr lang="en-US" smtClean="0"/>
              <a:t> je podrazumevano omogućena od </a:t>
            </a:r>
            <a:r>
              <a:rPr lang="en-US" b="1" smtClean="0"/>
              <a:t>Electron 12</a:t>
            </a:r>
            <a:r>
              <a:rPr lang="en-US" smtClean="0"/>
              <a:t> verzije.</a:t>
            </a:r>
          </a:p>
          <a:p>
            <a:r>
              <a:rPr lang="en-US" b="1" smtClean="0"/>
              <a:t>Povećava sigurnost</a:t>
            </a:r>
            <a:r>
              <a:rPr lang="en-US" smtClean="0"/>
              <a:t> aplikacija sprečavanjem neželjenog pristupa kritičnim podacima.</a:t>
            </a:r>
          </a:p>
          <a:p>
            <a:r>
              <a:rPr lang="en-US" smtClean="0"/>
              <a:t>Ovaj slajd je sažet i pruža ključne informacije o </a:t>
            </a:r>
            <a:r>
              <a:rPr lang="en-US" b="1" smtClean="0"/>
              <a:t>Context Isolation-u</a:t>
            </a:r>
            <a:r>
              <a:rPr lang="en-US" smtClean="0"/>
              <a:t>, uključujući objašnjenje kako funkcioniše, kako se migruje, kao i praktične primjere koda.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ELECTRON FRAMEWORK ZA KREIRANJE CROSS-PLATFORM DESKTOP APLIKACIJE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80563" cy="4601183"/>
          </a:xfrm>
        </p:spPr>
        <p:txBody>
          <a:bodyPr/>
          <a:lstStyle/>
          <a:p>
            <a:r>
              <a:rPr lang="en-US"/>
              <a:t>Inter-Process Communication (IPC)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  <a:p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komunikaciju između </a:t>
            </a:r>
            <a:r>
              <a:rPr lang="en-US" smtClean="0"/>
              <a:t>glavnog procesa i </a:t>
            </a:r>
            <a:r>
              <a:rPr lang="en-US"/>
              <a:t>renderer </a:t>
            </a:r>
            <a:r>
              <a:rPr lang="en-US" smtClean="0"/>
              <a:t>procesa. </a:t>
            </a:r>
            <a:endParaRPr lang="sr-Latn-RS" smtClean="0"/>
          </a:p>
          <a:p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slanje poruka između ovih procesa na siguran i asinkron način. </a:t>
            </a:r>
            <a:endParaRPr lang="sr-Latn-RS" smtClean="0"/>
          </a:p>
          <a:p>
            <a:r>
              <a:rPr lang="en-US" smtClean="0"/>
              <a:t>Ključni </a:t>
            </a:r>
            <a:r>
              <a:rPr lang="en-US"/>
              <a:t>koncepti uključuju ipcMain (glavni proces) za primanje poruka i ipcRenderer (renderer proces) za slanje poruka. </a:t>
            </a:r>
            <a:endParaRPr lang="sr-Latn-RS" smtClean="0"/>
          </a:p>
          <a:p>
            <a:r>
              <a:rPr lang="en-US" smtClean="0"/>
              <a:t>Sigurna </a:t>
            </a:r>
            <a:r>
              <a:rPr lang="en-US"/>
              <a:t>komunikacija se postiže upotrebom </a:t>
            </a:r>
            <a:r>
              <a:rPr lang="en-US" b="1"/>
              <a:t>contextBridge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89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Electron aplikacije sa React-om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Preduslovi</a:t>
            </a:r>
          </a:p>
          <a:p>
            <a:r>
              <a:rPr lang="en-US" smtClean="0"/>
              <a:t>Node.js i npm 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nodejs.org/en</a:t>
            </a:r>
            <a:endParaRPr lang="en-US" smtClean="0"/>
          </a:p>
          <a:p>
            <a:r>
              <a:rPr lang="en-US" smtClean="0"/>
              <a:t>Visual </a:t>
            </a:r>
            <a:r>
              <a:rPr lang="en-US"/>
              <a:t>Studio </a:t>
            </a:r>
            <a:r>
              <a:rPr lang="en-US" smtClean="0"/>
              <a:t>code: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code.visualstudio.com</a:t>
            </a:r>
            <a:endParaRPr lang="en-US" smtClean="0"/>
          </a:p>
          <a:p>
            <a:r>
              <a:rPr lang="en-US" smtClean="0"/>
              <a:t>Electron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React aplikacije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863214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Kreiranje React aplikacije </a:t>
            </a:r>
            <a:r>
              <a:rPr lang="sr-Latn-RS" smtClean="0"/>
              <a:t>i pozicioniranje u kreirani direktorijum </a:t>
            </a:r>
            <a:r>
              <a:rPr lang="en-US" smtClean="0"/>
              <a:t>pomo</a:t>
            </a:r>
            <a:r>
              <a:rPr lang="sr-Latn-RS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r>
              <a:rPr lang="en-US" smtClean="0"/>
              <a:t>Instaliranje Electron-a u React aplikaciji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glavnog procesa Electron-a I preload skripte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642" y="782919"/>
            <a:ext cx="4289476" cy="529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18" y="4598718"/>
            <a:ext cx="3958052" cy="14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Priprema aplikacije za pokretanje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1909482" cy="487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18" y="3626030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18" y="2348430"/>
            <a:ext cx="5047129" cy="54952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>
            <a:off x="7541698" y="2438400"/>
            <a:ext cx="1439422" cy="184790"/>
          </a:xfrm>
          <a:prstGeom prst="curvedConnector3">
            <a:avLst>
              <a:gd name="adj1" fmla="val 11588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4577" y="739696"/>
            <a:ext cx="7928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Pokretanje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26" y="1397868"/>
            <a:ext cx="6911787" cy="118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6" y="3229654"/>
            <a:ext cx="2400635" cy="543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Pakovanje 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27" y="1233505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77" y="228277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4196641"/>
            <a:ext cx="2092014" cy="2226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816006"/>
            <a:ext cx="50052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</a:t>
            </a:r>
            <a:r>
              <a:rPr lang="sr-Latn-RS" b="1"/>
              <a:t>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0008" y="3827309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036" y="4354200"/>
            <a:ext cx="2272364" cy="7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Aplikacije koje koriste Electron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Slack</a:t>
            </a:r>
          </a:p>
          <a:p>
            <a:r>
              <a:rPr lang="sr-Latn-RS" smtClean="0"/>
              <a:t>Discord</a:t>
            </a:r>
          </a:p>
          <a:p>
            <a:r>
              <a:rPr lang="sr-Latn-RS" smtClean="0"/>
              <a:t>Visual Studio Code</a:t>
            </a:r>
          </a:p>
          <a:p>
            <a:r>
              <a:rPr lang="sr-Latn-RS" smtClean="0"/>
              <a:t>Skype</a:t>
            </a:r>
            <a:endParaRPr lang="en-US" smtClean="0"/>
          </a:p>
          <a:p>
            <a:r>
              <a:rPr lang="en-US" smtClean="0"/>
              <a:t>WhatsApp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Prednosti i mane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).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aplikacije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pluginova i biblioteka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Brza </a:t>
            </a:r>
            <a:r>
              <a:rPr lang="en-US"/>
              <a:t>izrada prototipova zahvaljujući jednostavnom okruženju.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Mane</a:t>
            </a:r>
          </a:p>
          <a:p>
            <a:r>
              <a:rPr lang="en-US"/>
              <a:t>Visoka potrošnja resursa: Svaka aplikacija dolazi sa sopstvenim Chromium i Node.js instancama, što povećava memorijsku i procesorsku potrošnju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Performanse</a:t>
            </a:r>
            <a:r>
              <a:rPr lang="en-US"/>
              <a:t>: Elektron aplikacije mogu biti sporije u odnosu na nativne aplikacije zbog dodatnog sloja Chromium-a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Veći </a:t>
            </a:r>
            <a:r>
              <a:rPr lang="en-US"/>
              <a:t>fajlovi: Aplikacije mogu imati veće veličine instalacija zbog uključenih zavisnosti kao što su Chromium i Node.js.</a:t>
            </a:r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Electron omogućava razvoj cross-platform desktop aplikacija koristeći web tehnologije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Komponente </a:t>
            </a:r>
            <a:r>
              <a:rPr lang="en-US"/>
              <a:t>Chromium i Node.js omogućavaju pristup nativnim funkcijama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Bezbednost </a:t>
            </a:r>
            <a:r>
              <a:rPr lang="en-US"/>
              <a:t>i procesni model pružaju stabilnost i efikasnost aplikacija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Korišćenje </a:t>
            </a:r>
            <a:r>
              <a:rPr lang="en-US"/>
              <a:t>React-a omogućava izradu modernih, reaktivnih korisničkih interfejsa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Kao </a:t>
            </a:r>
            <a:r>
              <a:rPr lang="en-US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RS" smtClean="0"/>
              <a:t>Šta je Electron</a:t>
            </a:r>
          </a:p>
          <a:p>
            <a:pPr marL="457200" indent="-457200">
              <a:buAutoNum type="arabicPeriod"/>
            </a:pPr>
            <a:r>
              <a:rPr lang="sr-Latn-RS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mtClean="0"/>
              <a:t>Procesni model</a:t>
            </a:r>
          </a:p>
          <a:p>
            <a:pPr marL="457200" indent="-457200">
              <a:buAutoNum type="arabicPeriod"/>
            </a:pPr>
            <a:r>
              <a:rPr lang="sr-Latn-RS" smtClean="0"/>
              <a:t>Bezbednost</a:t>
            </a:r>
          </a:p>
          <a:p>
            <a:pPr marL="457200" indent="-457200">
              <a:buAutoNum type="arabicPeriod"/>
            </a:pPr>
            <a:r>
              <a:rPr lang="sr-Latn-RS" smtClean="0"/>
              <a:t>Kreiranje Electron aplikacije sa React-om </a:t>
            </a:r>
          </a:p>
          <a:p>
            <a:pPr marL="457200" indent="-457200">
              <a:buAutoNum type="arabicPeriod"/>
            </a:pPr>
            <a:r>
              <a:rPr lang="sr-Latn-RS" smtClean="0"/>
              <a:t>Prednosti i mane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162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smtClean="0"/>
              <a:t>HVALA NA PAŽNJI</a:t>
            </a:r>
            <a:endParaRPr lang="en-US" sz="8000"/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Electron?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Besplatna open-sourceframework </a:t>
            </a:r>
          </a:p>
          <a:p>
            <a:r>
              <a:rPr lang="sr-Latn-RS"/>
              <a:t>K</a:t>
            </a:r>
            <a:r>
              <a:rPr lang="sr-Latn-RS" smtClean="0"/>
              <a:t>reiranje desktop aplikacija </a:t>
            </a:r>
          </a:p>
          <a:p>
            <a:r>
              <a:rPr lang="sr-Latn-RS"/>
              <a:t>W</a:t>
            </a:r>
            <a:r>
              <a:rPr lang="sr-Latn-RS" smtClean="0"/>
              <a:t>eb tehnologije (HTL, CSS, JavaScript)</a:t>
            </a:r>
          </a:p>
          <a:p>
            <a:r>
              <a:rPr lang="sr-Latn-RS" smtClean="0"/>
              <a:t>OpenJS fondacija</a:t>
            </a:r>
          </a:p>
          <a:p>
            <a:r>
              <a:rPr lang="sr-Latn-RS" smtClean="0"/>
              <a:t>Integracija Chromium-a i 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46" y="777599"/>
            <a:ext cx="1732519" cy="1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komponente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Chromium: </a:t>
            </a:r>
            <a:endParaRPr lang="sr-Latn-RS" smtClean="0"/>
          </a:p>
          <a:p>
            <a:pPr lvl="1"/>
            <a:r>
              <a:rPr lang="sr-Latn-RS" smtClean="0"/>
              <a:t>web </a:t>
            </a:r>
            <a:r>
              <a:rPr lang="sr-Latn-RS"/>
              <a:t>pretraživač otvorenog koda koji koristi Google </a:t>
            </a:r>
            <a:r>
              <a:rPr lang="sr-Latn-RS" smtClean="0"/>
              <a:t>Chrome</a:t>
            </a:r>
          </a:p>
          <a:p>
            <a:pPr lvl="1"/>
            <a:r>
              <a:rPr lang="sr-Latn-RS" smtClean="0"/>
              <a:t>prikaz </a:t>
            </a:r>
            <a:r>
              <a:rPr lang="sr-Latn-RS"/>
              <a:t>korisničkog interfejsa (UI) </a:t>
            </a:r>
            <a:r>
              <a:rPr lang="sr-Latn-RS" smtClean="0"/>
              <a:t>aplikacije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Node.js: </a:t>
            </a:r>
            <a:endParaRPr lang="sr-Latn-RS" smtClean="0"/>
          </a:p>
          <a:p>
            <a:pPr lvl="1"/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izvršavanje JavaScript-a van </a:t>
            </a:r>
            <a:r>
              <a:rPr lang="sr-Latn-RS" smtClean="0"/>
              <a:t>pretraživača</a:t>
            </a:r>
            <a:endParaRPr lang="sr-Latn-RS"/>
          </a:p>
          <a:p>
            <a:pPr lvl="1"/>
            <a:r>
              <a:rPr lang="en-US" smtClean="0"/>
              <a:t> pristupom </a:t>
            </a:r>
            <a:r>
              <a:rPr lang="en-US"/>
              <a:t>lokalnim sistemskim </a:t>
            </a:r>
            <a:r>
              <a:rPr lang="en-US" smtClean="0"/>
              <a:t>funkcijama</a:t>
            </a:r>
            <a:endParaRPr lang="sr-Latn-RS" smtClean="0"/>
          </a:p>
          <a:p>
            <a:r>
              <a:rPr lang="en-US" smtClean="0"/>
              <a:t>Zajedno</a:t>
            </a:r>
            <a:r>
              <a:rPr lang="en-US"/>
              <a:t>, Chromium i Node.js omogućavaju razvoj desktop aplikacija sa web tehnologijama.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11" y="1123837"/>
            <a:ext cx="1101557" cy="109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6" y="4661647"/>
            <a:ext cx="1462795" cy="14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Procesni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Više-procesni model</a:t>
            </a:r>
          </a:p>
          <a:p>
            <a:r>
              <a:rPr lang="sr-Latn-RS" smtClean="0"/>
              <a:t>Glavni proces (Main Process)</a:t>
            </a:r>
          </a:p>
          <a:p>
            <a:r>
              <a:rPr lang="sr-Latn-RS" smtClean="0"/>
              <a:t>Renderer proces (Renderer Process)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98292"/>
          </a:xfrm>
        </p:spPr>
        <p:txBody>
          <a:bodyPr/>
          <a:lstStyle/>
          <a:p>
            <a:r>
              <a:rPr lang="en-US"/>
              <a:t>Pokreće Node.js </a:t>
            </a:r>
            <a:r>
              <a:rPr lang="en-US" smtClean="0"/>
              <a:t>okruženje </a:t>
            </a:r>
            <a:endParaRPr lang="sr-Latn-RS" smtClean="0"/>
          </a:p>
          <a:p>
            <a:r>
              <a:rPr lang="en-US" smtClean="0"/>
              <a:t>Kreira </a:t>
            </a:r>
            <a:r>
              <a:rPr lang="en-US"/>
              <a:t>i upravlja prozorima pomoću </a:t>
            </a:r>
            <a:r>
              <a:rPr lang="en-US" b="1"/>
              <a:t>BrowserWindow</a:t>
            </a:r>
            <a:r>
              <a:rPr lang="en-US"/>
              <a:t> </a:t>
            </a:r>
            <a:r>
              <a:rPr lang="en-US" smtClean="0"/>
              <a:t>modula</a:t>
            </a:r>
            <a:endParaRPr lang="sr-Latn-RS" smtClean="0"/>
          </a:p>
          <a:p>
            <a:r>
              <a:rPr lang="en-US" smtClean="0"/>
              <a:t>Kontroliše </a:t>
            </a:r>
            <a:r>
              <a:rPr lang="en-US"/>
              <a:t>životni ciklus </a:t>
            </a:r>
            <a:r>
              <a:rPr lang="en-US" smtClean="0"/>
              <a:t>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92"/>
          <a:stretch/>
        </p:blipFill>
        <p:spPr>
          <a:xfrm>
            <a:off x="4043081" y="3290047"/>
            <a:ext cx="5514430" cy="2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52080"/>
          </a:xfrm>
        </p:spPr>
        <p:txBody>
          <a:bodyPr/>
          <a:lstStyle/>
          <a:p>
            <a:r>
              <a:rPr lang="en-US"/>
              <a:t>Pokreće se za svaki prozor </a:t>
            </a:r>
            <a:r>
              <a:rPr lang="en-US" smtClean="0"/>
              <a:t>aplikacije</a:t>
            </a:r>
            <a:endParaRPr lang="sr-Latn-RS" smtClean="0"/>
          </a:p>
          <a:p>
            <a:r>
              <a:rPr lang="en-US" smtClean="0"/>
              <a:t>Koristi </a:t>
            </a:r>
            <a:r>
              <a:rPr lang="en-US"/>
              <a:t>Chromium engine za prikazivanje </a:t>
            </a:r>
            <a:r>
              <a:rPr lang="en-US" smtClean="0"/>
              <a:t>UI-a</a:t>
            </a:r>
            <a:endParaRPr lang="sr-Latn-RS" smtClean="0"/>
          </a:p>
          <a:p>
            <a:r>
              <a:rPr lang="en-US" smtClean="0"/>
              <a:t>Ne </a:t>
            </a:r>
            <a:r>
              <a:rPr lang="en-US"/>
              <a:t>može direktno koristiti Node.js API-je, već koristi </a:t>
            </a:r>
            <a:r>
              <a:rPr lang="en-US" b="1"/>
              <a:t>preload skripte</a:t>
            </a:r>
            <a:r>
              <a:rPr lang="en-US"/>
              <a:t> za siguran pristup funkcijama </a:t>
            </a:r>
            <a:r>
              <a:rPr lang="en-US" smtClean="0"/>
              <a:t>Sistema</a:t>
            </a:r>
          </a:p>
          <a:p>
            <a:r>
              <a:rPr lang="en-US" smtClean="0"/>
              <a:t>Preload skripta pokre</a:t>
            </a:r>
            <a:r>
              <a:rPr lang="sr-Latn-RS" smtClean="0"/>
              <a:t>će se pre nego što se web sadržaj učita u renderer procesu. Ona </a:t>
            </a:r>
            <a:r>
              <a:rPr lang="sr-Latn-RS"/>
              <a:t>omogućava renderer procesu da koristi Node.js API-je, ali na siguran način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16" y="4147235"/>
            <a:ext cx="3718207" cy="1965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24" y="5120835"/>
            <a:ext cx="4431314" cy="9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Bezbednost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Preporuke za sigurnost</a:t>
            </a:r>
            <a:r>
              <a:rPr lang="en-US" smtClean="0"/>
              <a:t>:</a:t>
            </a:r>
            <a:endParaRPr lang="sr-Latn-RS" smtClean="0"/>
          </a:p>
          <a:p>
            <a:pPr lvl="1"/>
            <a:r>
              <a:rPr lang="en-US" smtClean="0"/>
              <a:t>Uključivanje </a:t>
            </a:r>
            <a:r>
              <a:rPr lang="en-US" b="1"/>
              <a:t>contextIsolation</a:t>
            </a:r>
            <a:r>
              <a:rPr lang="en-US"/>
              <a:t>.</a:t>
            </a:r>
          </a:p>
          <a:p>
            <a:pPr lvl="1"/>
            <a:r>
              <a:rPr lang="en-US"/>
              <a:t>Sigurno izlaganje funkcionalnosti kroz </a:t>
            </a:r>
            <a:r>
              <a:rPr lang="en-US" b="1"/>
              <a:t>contextBridge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Context Isolation</a:t>
            </a:r>
            <a:endParaRPr lang="sr-Latn-RS" smtClean="0"/>
          </a:p>
          <a:p>
            <a:r>
              <a:rPr lang="en-US"/>
              <a:t>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98528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Isloation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Sigurnosna funkcija u Elctron-u  koja osigurava da se skripte u preload kontekstu i interni kod Electron-a izvršavaju u odvojenom kontekstu od web sadržaja u webContents</a:t>
            </a:r>
            <a:r>
              <a:rPr lang="sr-Latn-RS" smtClean="0"/>
              <a:t>.</a:t>
            </a:r>
          </a:p>
          <a:p>
            <a:r>
              <a:rPr lang="sr-Latn-RS" smtClean="0"/>
              <a:t>Sprečava </a:t>
            </a:r>
            <a:r>
              <a:rPr lang="sr-Latn-RS"/>
              <a:t>web stranice da pristupe Electron internim API-jima ili API-jima koje koristi preload skripta, povećavajući bezbednost aplikacije</a:t>
            </a:r>
            <a:r>
              <a:rPr lang="sr-Latn-RS" smtClean="0"/>
              <a:t>.</a:t>
            </a:r>
          </a:p>
          <a:p>
            <a:r>
              <a:rPr lang="sr-Latn-RS" smtClean="0"/>
              <a:t>Zaštita </a:t>
            </a:r>
            <a:r>
              <a:rPr lang="sr-Latn-RS"/>
              <a:t>od malicioznih skripti koje mogu pokušati da pristupe Electron internim </a:t>
            </a:r>
            <a:r>
              <a:rPr lang="sr-Latn-RS" smtClean="0"/>
              <a:t>funkcijama</a:t>
            </a:r>
          </a:p>
          <a:p>
            <a:r>
              <a:rPr lang="sr-Latn-RS" smtClean="0"/>
              <a:t>Sprečava </a:t>
            </a:r>
            <a:r>
              <a:rPr lang="sr-Latn-RS"/>
              <a:t>web sadržaj da menja ili manipuliše sa osjetljivim podacima </a:t>
            </a:r>
            <a:r>
              <a:rPr lang="sr-Latn-RS" smtClean="0"/>
              <a:t>aplikacije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09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536</TotalTime>
  <Words>932</Words>
  <Application>Microsoft Office PowerPoint</Application>
  <PresentationFormat>Widescreen</PresentationFormat>
  <Paragraphs>150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proces</vt:lpstr>
      <vt:lpstr>Renderer proces</vt:lpstr>
      <vt:lpstr>Bezbednost</vt:lpstr>
      <vt:lpstr>Context Isloation</vt:lpstr>
      <vt:lpstr>Inter-Process Communication (IPC) </vt:lpstr>
      <vt:lpstr>Kreiranje Electron aplikacije sa React-om</vt:lpstr>
      <vt:lpstr>Kreiranje React aplikacije</vt:lpstr>
      <vt:lpstr>Kreiranje glavnog procesa Electron-a I preload skripte</vt:lpstr>
      <vt:lpstr>Priprema aplikacije za pokretanje</vt:lpstr>
      <vt:lpstr>Pokretanje aplikacije</vt:lpstr>
      <vt:lpstr>Pakovanje aplikacije</vt:lpstr>
      <vt:lpstr>Aplikacije koje koriste Electron</vt:lpstr>
      <vt:lpstr>Prednosti i mane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2024-11-22T22:40:24Z</dcterms:created>
  <dcterms:modified xsi:type="dcterms:W3CDTF">2024-11-24T08:39:47Z</dcterms:modified>
</cp:coreProperties>
</file>