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3"/>
  </p:notesMasterIdLst>
  <p:sldIdLst>
    <p:sldId id="256" r:id="rId2"/>
    <p:sldId id="262" r:id="rId3"/>
    <p:sldId id="341" r:id="rId4"/>
    <p:sldId id="342" r:id="rId5"/>
    <p:sldId id="343" r:id="rId6"/>
    <p:sldId id="344" r:id="rId7"/>
    <p:sldId id="345" r:id="rId8"/>
    <p:sldId id="347" r:id="rId9"/>
    <p:sldId id="260" r:id="rId10"/>
    <p:sldId id="261" r:id="rId11"/>
    <p:sldId id="350" r:id="rId12"/>
  </p:sldIdLst>
  <p:sldSz cx="9144000" cy="5143500" type="screen16x9"/>
  <p:notesSz cx="6858000" cy="9144000"/>
  <p:embeddedFontLst>
    <p:embeddedFont>
      <p:font typeface="Days One" panose="020B0604020202020204" charset="0"/>
      <p:regular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731909-C2BB-4F78-A053-C4CD56D647F0}">
  <a:tblStyle styleId="{2C731909-C2BB-4F78-A053-C4CD56D647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2f776bd3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2f776bd3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efc568fd3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efc568fd3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3476ef1b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3476ef1b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858200" y="2750225"/>
            <a:ext cx="4489411" cy="450716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225387" y="-225388"/>
            <a:ext cx="2863929" cy="3314700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7496699" y="-622887"/>
            <a:ext cx="1864389" cy="1853864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5100" y="1937500"/>
            <a:ext cx="5838300" cy="17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5100" y="4214900"/>
            <a:ext cx="583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"/>
          <p:cNvSpPr/>
          <p:nvPr/>
        </p:nvSpPr>
        <p:spPr>
          <a:xfrm>
            <a:off x="7493100" y="-11619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52"/>
          <p:cNvSpPr/>
          <p:nvPr/>
        </p:nvSpPr>
        <p:spPr>
          <a:xfrm>
            <a:off x="-2665675" y="27899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2"/>
          <p:cNvSpPr/>
          <p:nvPr/>
        </p:nvSpPr>
        <p:spPr>
          <a:xfrm rot="1848319">
            <a:off x="6172266" y="2568611"/>
            <a:ext cx="3492400" cy="4079767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52"/>
          <p:cNvSpPr/>
          <p:nvPr/>
        </p:nvSpPr>
        <p:spPr>
          <a:xfrm rot="7003599" flipH="1">
            <a:off x="19183" y="-1603364"/>
            <a:ext cx="3492424" cy="407967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1351900" y="3948325"/>
            <a:ext cx="3101598" cy="3113954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-3516704">
            <a:off x="6716946" y="-554629"/>
            <a:ext cx="3423889" cy="399981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2126950">
            <a:off x="41639" y="-1384093"/>
            <a:ext cx="2744644" cy="2729065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036975"/>
            <a:ext cx="42051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95175"/>
            <a:ext cx="4205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3554725"/>
            <a:ext cx="4360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-386221" y="-511177"/>
            <a:ext cx="2202633" cy="2573002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255100" y="4249475"/>
            <a:ext cx="1841422" cy="184875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 rot="-925259">
            <a:off x="6800108" y="-524600"/>
            <a:ext cx="2784680" cy="3222977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574025"/>
            <a:ext cx="77040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/>
          <p:nvPr/>
        </p:nvSpPr>
        <p:spPr>
          <a:xfrm rot="10800000" flipH="1">
            <a:off x="6959475" y="3713250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-1788525" y="1325945"/>
            <a:ext cx="2680775" cy="269145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 rot="-4243771">
            <a:off x="7521125" y="-325063"/>
            <a:ext cx="1815550" cy="209618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1760916" y="1576755"/>
            <a:ext cx="25947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892278" y="1599275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760903" y="22620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1760916" y="3372696"/>
            <a:ext cx="23364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892278" y="3404550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1760903" y="405947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5570917" y="1567475"/>
            <a:ext cx="26808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4697103" y="1590375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5570903" y="2253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5570922" y="3372696"/>
            <a:ext cx="268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4697103" y="3379775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5570903" y="405947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 rot="-5400000">
            <a:off x="7679875" y="3482370"/>
            <a:ext cx="2680775" cy="269145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 rot="4243771" flipH="1">
            <a:off x="-194550" y="-392963"/>
            <a:ext cx="1815550" cy="209618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0"/>
                </a:srgbClr>
              </a:gs>
              <a:gs pos="100000">
                <a:srgbClr val="FFFFFF">
                  <a:alpha val="28235"/>
                  <a:alpha val="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>
            <a:hlinkClick r:id="rId2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2437975" y="1491400"/>
            <a:ext cx="25104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4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1491503" y="1599275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4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5084091" y="15992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2437975" y="2583425"/>
            <a:ext cx="25146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4">
            <a:hlinkClick r:id="" action="ppaction://noaction"/>
          </p:cNvPr>
          <p:cNvSpPr txBox="1">
            <a:spLocks noGrp="1"/>
          </p:cNvSpPr>
          <p:nvPr>
            <p:ph type="title" idx="4" hasCustomPrompt="1"/>
          </p:nvPr>
        </p:nvSpPr>
        <p:spPr>
          <a:xfrm>
            <a:off x="1491503" y="2685563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5084091" y="270138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>
            <a:hlinkClick r:id="" action="ppaction://noaction"/>
          </p:cNvPr>
          <p:cNvSpPr txBox="1">
            <a:spLocks noGrp="1"/>
          </p:cNvSpPr>
          <p:nvPr>
            <p:ph type="title" idx="6"/>
          </p:nvPr>
        </p:nvSpPr>
        <p:spPr>
          <a:xfrm>
            <a:off x="2437975" y="3675300"/>
            <a:ext cx="25146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4">
            <a:hlinkClick r:id="" action="ppaction://noaction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1491503" y="3783550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4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5084091" y="37861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9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7131150" y="-226612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-2132275" y="30185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 rot="1700207">
            <a:off x="6864111" y="2679832"/>
            <a:ext cx="2803921" cy="32753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 rot="-9454994">
            <a:off x="-323737" y="-1234466"/>
            <a:ext cx="3492326" cy="407968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1844550" y="3190638"/>
            <a:ext cx="54549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0000" y="1337263"/>
            <a:ext cx="7704000" cy="15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2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/>
          <p:nvPr/>
        </p:nvSpPr>
        <p:spPr>
          <a:xfrm>
            <a:off x="7848600" y="3990497"/>
            <a:ext cx="2514551" cy="252456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51"/>
          <p:cNvSpPr/>
          <p:nvPr/>
        </p:nvSpPr>
        <p:spPr>
          <a:xfrm rot="-5232539">
            <a:off x="6273534" y="-444366"/>
            <a:ext cx="2803890" cy="327535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51"/>
          <p:cNvSpPr/>
          <p:nvPr/>
        </p:nvSpPr>
        <p:spPr>
          <a:xfrm rot="8629168">
            <a:off x="-1559635" y="120431"/>
            <a:ext cx="4033685" cy="471214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chemeClr val="lt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Days One"/>
              <a:buNone/>
              <a:defRPr sz="3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8" r:id="rId5"/>
    <p:sldLayoutId id="2147483659" r:id="rId6"/>
    <p:sldLayoutId id="2147483660" r:id="rId7"/>
    <p:sldLayoutId id="2147483666" r:id="rId8"/>
    <p:sldLayoutId id="2147483697" r:id="rId9"/>
    <p:sldLayoutId id="214748369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>
            <a:spLocks noGrp="1"/>
          </p:cNvSpPr>
          <p:nvPr>
            <p:ph type="ctrTitle"/>
          </p:nvPr>
        </p:nvSpPr>
        <p:spPr>
          <a:xfrm>
            <a:off x="715100" y="1937500"/>
            <a:ext cx="5838300" cy="17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INTERNET OF THINGS</a:t>
            </a:r>
            <a:endParaRPr dirty="0"/>
          </a:p>
        </p:txBody>
      </p:sp>
      <p:sp>
        <p:nvSpPr>
          <p:cNvPr id="436" name="Google Shape;436;p58"/>
          <p:cNvSpPr txBox="1">
            <a:spLocks noGrp="1"/>
          </p:cNvSpPr>
          <p:nvPr>
            <p:ph type="subTitle" idx="1"/>
          </p:nvPr>
        </p:nvSpPr>
        <p:spPr>
          <a:xfrm>
            <a:off x="918159" y="4072161"/>
            <a:ext cx="4518960" cy="440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Autori:	 </a:t>
            </a:r>
          </a:p>
        </p:txBody>
      </p:sp>
      <p:cxnSp>
        <p:nvCxnSpPr>
          <p:cNvPr id="437" name="Google Shape;437;p58"/>
          <p:cNvCxnSpPr/>
          <p:nvPr/>
        </p:nvCxnSpPr>
        <p:spPr>
          <a:xfrm>
            <a:off x="814224" y="3734800"/>
            <a:ext cx="548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8" name="Google Shape;438;p58"/>
          <p:cNvGrpSpPr/>
          <p:nvPr/>
        </p:nvGrpSpPr>
        <p:grpSpPr>
          <a:xfrm>
            <a:off x="6978465" y="570975"/>
            <a:ext cx="1450362" cy="1447410"/>
            <a:chOff x="7193640" y="535000"/>
            <a:chExt cx="1450362" cy="1447410"/>
          </a:xfrm>
        </p:grpSpPr>
        <p:sp>
          <p:nvSpPr>
            <p:cNvPr id="439" name="Google Shape;439;p58"/>
            <p:cNvSpPr/>
            <p:nvPr/>
          </p:nvSpPr>
          <p:spPr>
            <a:xfrm>
              <a:off x="8222280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8"/>
            <p:cNvSpPr/>
            <p:nvPr/>
          </p:nvSpPr>
          <p:spPr>
            <a:xfrm>
              <a:off x="7960276" y="535000"/>
              <a:ext cx="179093" cy="1447323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8"/>
            <p:cNvSpPr/>
            <p:nvPr/>
          </p:nvSpPr>
          <p:spPr>
            <a:xfrm>
              <a:off x="8484197" y="805295"/>
              <a:ext cx="159805" cy="906726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8"/>
            <p:cNvSpPr/>
            <p:nvPr/>
          </p:nvSpPr>
          <p:spPr>
            <a:xfrm>
              <a:off x="7193640" y="805295"/>
              <a:ext cx="159631" cy="906726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8"/>
            <p:cNvSpPr/>
            <p:nvPr/>
          </p:nvSpPr>
          <p:spPr>
            <a:xfrm>
              <a:off x="7698272" y="535000"/>
              <a:ext cx="179093" cy="1447410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8"/>
            <p:cNvSpPr/>
            <p:nvPr/>
          </p:nvSpPr>
          <p:spPr>
            <a:xfrm>
              <a:off x="7436268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58"/>
          <p:cNvGrpSpPr/>
          <p:nvPr/>
        </p:nvGrpSpPr>
        <p:grpSpPr>
          <a:xfrm flipH="1">
            <a:off x="6205843" y="624360"/>
            <a:ext cx="2222991" cy="2380171"/>
            <a:chOff x="279450" y="571167"/>
            <a:chExt cx="1533626" cy="1642063"/>
          </a:xfrm>
        </p:grpSpPr>
        <p:sp>
          <p:nvSpPr>
            <p:cNvPr id="446" name="Google Shape;446;p58"/>
            <p:cNvSpPr/>
            <p:nvPr/>
          </p:nvSpPr>
          <p:spPr>
            <a:xfrm>
              <a:off x="328046" y="591443"/>
              <a:ext cx="1470248" cy="1255737"/>
            </a:xfrm>
            <a:custGeom>
              <a:avLst/>
              <a:gdLst/>
              <a:ahLst/>
              <a:cxnLst/>
              <a:rect l="l" t="t" r="r" b="b"/>
              <a:pathLst>
                <a:path w="38574" h="32946" extrusionOk="0">
                  <a:moveTo>
                    <a:pt x="547" y="31774"/>
                  </a:moveTo>
                  <a:cubicBezTo>
                    <a:pt x="2603" y="32632"/>
                    <a:pt x="4864" y="32946"/>
                    <a:pt x="7070" y="32574"/>
                  </a:cubicBezTo>
                  <a:cubicBezTo>
                    <a:pt x="9317" y="32195"/>
                    <a:pt x="11298" y="31096"/>
                    <a:pt x="13328" y="30122"/>
                  </a:cubicBezTo>
                  <a:cubicBezTo>
                    <a:pt x="15399" y="29128"/>
                    <a:pt x="17589" y="28397"/>
                    <a:pt x="19866" y="28065"/>
                  </a:cubicBezTo>
                  <a:cubicBezTo>
                    <a:pt x="22349" y="27703"/>
                    <a:pt x="24838" y="27849"/>
                    <a:pt x="27317" y="28184"/>
                  </a:cubicBezTo>
                  <a:cubicBezTo>
                    <a:pt x="29584" y="28491"/>
                    <a:pt x="32081" y="29201"/>
                    <a:pt x="34326" y="28412"/>
                  </a:cubicBezTo>
                  <a:cubicBezTo>
                    <a:pt x="35850" y="27875"/>
                    <a:pt x="37009" y="26591"/>
                    <a:pt x="37270" y="24982"/>
                  </a:cubicBezTo>
                  <a:cubicBezTo>
                    <a:pt x="37535" y="23347"/>
                    <a:pt x="36855" y="21789"/>
                    <a:pt x="36075" y="20392"/>
                  </a:cubicBezTo>
                  <a:cubicBezTo>
                    <a:pt x="35272" y="18955"/>
                    <a:pt x="34226" y="17655"/>
                    <a:pt x="33050" y="16506"/>
                  </a:cubicBezTo>
                  <a:cubicBezTo>
                    <a:pt x="30600" y="14113"/>
                    <a:pt x="27483" y="12314"/>
                    <a:pt x="24141" y="11530"/>
                  </a:cubicBezTo>
                  <a:cubicBezTo>
                    <a:pt x="21049" y="10804"/>
                    <a:pt x="17115" y="10926"/>
                    <a:pt x="14486" y="12942"/>
                  </a:cubicBezTo>
                  <a:cubicBezTo>
                    <a:pt x="13185" y="13939"/>
                    <a:pt x="12467" y="15527"/>
                    <a:pt x="12809" y="17160"/>
                  </a:cubicBezTo>
                  <a:cubicBezTo>
                    <a:pt x="13084" y="18470"/>
                    <a:pt x="14016" y="19483"/>
                    <a:pt x="15098" y="20211"/>
                  </a:cubicBezTo>
                  <a:cubicBezTo>
                    <a:pt x="17696" y="21961"/>
                    <a:pt x="21091" y="22431"/>
                    <a:pt x="24137" y="21952"/>
                  </a:cubicBezTo>
                  <a:cubicBezTo>
                    <a:pt x="27944" y="21354"/>
                    <a:pt x="31452" y="19344"/>
                    <a:pt x="34027" y="16495"/>
                  </a:cubicBezTo>
                  <a:cubicBezTo>
                    <a:pt x="37100" y="13096"/>
                    <a:pt x="38574" y="8661"/>
                    <a:pt x="38471" y="4108"/>
                  </a:cubicBezTo>
                  <a:cubicBezTo>
                    <a:pt x="38445" y="2923"/>
                    <a:pt x="38310" y="1744"/>
                    <a:pt x="38108" y="578"/>
                  </a:cubicBezTo>
                  <a:cubicBezTo>
                    <a:pt x="38007" y="0"/>
                    <a:pt x="37090" y="63"/>
                    <a:pt x="37191" y="648"/>
                  </a:cubicBezTo>
                  <a:cubicBezTo>
                    <a:pt x="37913" y="4798"/>
                    <a:pt x="37586" y="9103"/>
                    <a:pt x="35520" y="12843"/>
                  </a:cubicBezTo>
                  <a:cubicBezTo>
                    <a:pt x="33688" y="16161"/>
                    <a:pt x="30651" y="18832"/>
                    <a:pt x="27115" y="20203"/>
                  </a:cubicBezTo>
                  <a:cubicBezTo>
                    <a:pt x="24205" y="21332"/>
                    <a:pt x="20945" y="21577"/>
                    <a:pt x="17965" y="20579"/>
                  </a:cubicBezTo>
                  <a:cubicBezTo>
                    <a:pt x="15674" y="19813"/>
                    <a:pt x="12552" y="17775"/>
                    <a:pt x="13962" y="14928"/>
                  </a:cubicBezTo>
                  <a:cubicBezTo>
                    <a:pt x="14721" y="13393"/>
                    <a:pt x="16640" y="12692"/>
                    <a:pt x="18208" y="12331"/>
                  </a:cubicBezTo>
                  <a:cubicBezTo>
                    <a:pt x="19682" y="11990"/>
                    <a:pt x="21229" y="11971"/>
                    <a:pt x="22721" y="12193"/>
                  </a:cubicBezTo>
                  <a:cubicBezTo>
                    <a:pt x="25792" y="12648"/>
                    <a:pt x="28701" y="14061"/>
                    <a:pt x="31103" y="16006"/>
                  </a:cubicBezTo>
                  <a:cubicBezTo>
                    <a:pt x="33313" y="17795"/>
                    <a:pt x="35647" y="20395"/>
                    <a:pt x="36304" y="23251"/>
                  </a:cubicBezTo>
                  <a:cubicBezTo>
                    <a:pt x="36688" y="24923"/>
                    <a:pt x="36001" y="26635"/>
                    <a:pt x="34417" y="27385"/>
                  </a:cubicBezTo>
                  <a:cubicBezTo>
                    <a:pt x="32422" y="28329"/>
                    <a:pt x="30005" y="27637"/>
                    <a:pt x="27940" y="27344"/>
                  </a:cubicBezTo>
                  <a:cubicBezTo>
                    <a:pt x="23276" y="26683"/>
                    <a:pt x="18714" y="26829"/>
                    <a:pt x="14316" y="28669"/>
                  </a:cubicBezTo>
                  <a:cubicBezTo>
                    <a:pt x="12250" y="29533"/>
                    <a:pt x="10329" y="30751"/>
                    <a:pt x="8168" y="31385"/>
                  </a:cubicBezTo>
                  <a:cubicBezTo>
                    <a:pt x="5790" y="32082"/>
                    <a:pt x="3236" y="31901"/>
                    <a:pt x="957" y="30950"/>
                  </a:cubicBezTo>
                  <a:cubicBezTo>
                    <a:pt x="412" y="30723"/>
                    <a:pt x="0" y="31546"/>
                    <a:pt x="547" y="3177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8"/>
            <p:cNvSpPr/>
            <p:nvPr/>
          </p:nvSpPr>
          <p:spPr>
            <a:xfrm>
              <a:off x="1161610" y="949375"/>
              <a:ext cx="508950" cy="987369"/>
            </a:xfrm>
            <a:custGeom>
              <a:avLst/>
              <a:gdLst/>
              <a:ahLst/>
              <a:cxnLst/>
              <a:rect l="l" t="t" r="r" b="b"/>
              <a:pathLst>
                <a:path w="13353" h="25905" extrusionOk="0">
                  <a:moveTo>
                    <a:pt x="3512" y="0"/>
                  </a:moveTo>
                  <a:lnTo>
                    <a:pt x="1" y="14288"/>
                  </a:lnTo>
                  <a:lnTo>
                    <a:pt x="13352" y="25905"/>
                  </a:lnTo>
                  <a:lnTo>
                    <a:pt x="13352" y="25905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8"/>
            <p:cNvSpPr/>
            <p:nvPr/>
          </p:nvSpPr>
          <p:spPr>
            <a:xfrm>
              <a:off x="474253" y="949375"/>
              <a:ext cx="821264" cy="544625"/>
            </a:xfrm>
            <a:custGeom>
              <a:avLst/>
              <a:gdLst/>
              <a:ahLst/>
              <a:cxnLst/>
              <a:rect l="l" t="t" r="r" b="b"/>
              <a:pathLst>
                <a:path w="21547" h="14289" extrusionOk="0">
                  <a:moveTo>
                    <a:pt x="21546" y="0"/>
                  </a:moveTo>
                  <a:lnTo>
                    <a:pt x="18035" y="14288"/>
                  </a:lnTo>
                  <a:lnTo>
                    <a:pt x="0" y="1302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8"/>
            <p:cNvSpPr/>
            <p:nvPr/>
          </p:nvSpPr>
          <p:spPr>
            <a:xfrm>
              <a:off x="474253" y="1445889"/>
              <a:ext cx="1196316" cy="767331"/>
            </a:xfrm>
            <a:custGeom>
              <a:avLst/>
              <a:gdLst/>
              <a:ahLst/>
              <a:cxnLst/>
              <a:rect l="l" t="t" r="r" b="b"/>
              <a:pathLst>
                <a:path w="31387" h="20132" extrusionOk="0">
                  <a:moveTo>
                    <a:pt x="0" y="0"/>
                  </a:moveTo>
                  <a:lnTo>
                    <a:pt x="18035" y="1261"/>
                  </a:lnTo>
                  <a:lnTo>
                    <a:pt x="31386" y="12878"/>
                  </a:lnTo>
                  <a:lnTo>
                    <a:pt x="12993" y="2013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8"/>
            <p:cNvSpPr/>
            <p:nvPr/>
          </p:nvSpPr>
          <p:spPr>
            <a:xfrm>
              <a:off x="969437" y="1493952"/>
              <a:ext cx="701125" cy="719268"/>
            </a:xfrm>
            <a:custGeom>
              <a:avLst/>
              <a:gdLst/>
              <a:ahLst/>
              <a:cxnLst/>
              <a:rect l="l" t="t" r="r" b="b"/>
              <a:pathLst>
                <a:path w="18395" h="18871" extrusionOk="0">
                  <a:moveTo>
                    <a:pt x="5043" y="0"/>
                  </a:moveTo>
                  <a:lnTo>
                    <a:pt x="1" y="18871"/>
                  </a:lnTo>
                  <a:lnTo>
                    <a:pt x="18394" y="11617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8"/>
            <p:cNvSpPr/>
            <p:nvPr/>
          </p:nvSpPr>
          <p:spPr>
            <a:xfrm>
              <a:off x="969437" y="949375"/>
              <a:ext cx="701125" cy="1263855"/>
            </a:xfrm>
            <a:custGeom>
              <a:avLst/>
              <a:gdLst/>
              <a:ahLst/>
              <a:cxnLst/>
              <a:rect l="l" t="t" r="r" b="b"/>
              <a:pathLst>
                <a:path w="18395" h="33159" extrusionOk="0">
                  <a:moveTo>
                    <a:pt x="8554" y="0"/>
                  </a:moveTo>
                  <a:lnTo>
                    <a:pt x="5043" y="14288"/>
                  </a:lnTo>
                  <a:lnTo>
                    <a:pt x="1" y="33159"/>
                  </a:lnTo>
                  <a:lnTo>
                    <a:pt x="18394" y="25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8"/>
            <p:cNvSpPr/>
            <p:nvPr/>
          </p:nvSpPr>
          <p:spPr>
            <a:xfrm>
              <a:off x="279450" y="1498868"/>
              <a:ext cx="1471963" cy="348981"/>
            </a:xfrm>
            <a:custGeom>
              <a:avLst/>
              <a:gdLst/>
              <a:ahLst/>
              <a:cxnLst/>
              <a:rect l="l" t="t" r="r" b="b"/>
              <a:pathLst>
                <a:path w="38619" h="9156" extrusionOk="0">
                  <a:moveTo>
                    <a:pt x="37672" y="613"/>
                  </a:moveTo>
                  <a:cubicBezTo>
                    <a:pt x="37589" y="1865"/>
                    <a:pt x="36905" y="3003"/>
                    <a:pt x="35692" y="3576"/>
                  </a:cubicBezTo>
                  <a:cubicBezTo>
                    <a:pt x="33696" y="4521"/>
                    <a:pt x="31280" y="3828"/>
                    <a:pt x="29215" y="3536"/>
                  </a:cubicBezTo>
                  <a:cubicBezTo>
                    <a:pt x="24550" y="2875"/>
                    <a:pt x="19987" y="3020"/>
                    <a:pt x="15591" y="4860"/>
                  </a:cubicBezTo>
                  <a:cubicBezTo>
                    <a:pt x="13525" y="5724"/>
                    <a:pt x="11604" y="6943"/>
                    <a:pt x="9442" y="7577"/>
                  </a:cubicBezTo>
                  <a:cubicBezTo>
                    <a:pt x="7065" y="8273"/>
                    <a:pt x="4534" y="7474"/>
                    <a:pt x="2336" y="6344"/>
                  </a:cubicBezTo>
                  <a:cubicBezTo>
                    <a:pt x="996" y="5654"/>
                    <a:pt x="1" y="7761"/>
                    <a:pt x="1609" y="8297"/>
                  </a:cubicBezTo>
                  <a:cubicBezTo>
                    <a:pt x="3665" y="9155"/>
                    <a:pt x="6139" y="9137"/>
                    <a:pt x="8345" y="8765"/>
                  </a:cubicBezTo>
                  <a:cubicBezTo>
                    <a:pt x="10592" y="8387"/>
                    <a:pt x="12573" y="7288"/>
                    <a:pt x="14603" y="6314"/>
                  </a:cubicBezTo>
                  <a:cubicBezTo>
                    <a:pt x="16674" y="5320"/>
                    <a:pt x="18864" y="4589"/>
                    <a:pt x="21141" y="4256"/>
                  </a:cubicBezTo>
                  <a:cubicBezTo>
                    <a:pt x="23624" y="3894"/>
                    <a:pt x="26113" y="4041"/>
                    <a:pt x="28592" y="4376"/>
                  </a:cubicBezTo>
                  <a:cubicBezTo>
                    <a:pt x="30859" y="4683"/>
                    <a:pt x="33356" y="5393"/>
                    <a:pt x="35601" y="4602"/>
                  </a:cubicBezTo>
                  <a:cubicBezTo>
                    <a:pt x="37125" y="4067"/>
                    <a:pt x="38284" y="2783"/>
                    <a:pt x="38545" y="1172"/>
                  </a:cubicBezTo>
                  <a:cubicBezTo>
                    <a:pt x="38606" y="785"/>
                    <a:pt x="38619" y="391"/>
                    <a:pt x="38582" y="0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8"/>
            <p:cNvSpPr/>
            <p:nvPr/>
          </p:nvSpPr>
          <p:spPr>
            <a:xfrm>
              <a:off x="809927" y="571167"/>
              <a:ext cx="1003149" cy="895512"/>
            </a:xfrm>
            <a:custGeom>
              <a:avLst/>
              <a:gdLst/>
              <a:ahLst/>
              <a:cxnLst/>
              <a:rect l="l" t="t" r="r" b="b"/>
              <a:pathLst>
                <a:path w="26319" h="23495" extrusionOk="0">
                  <a:moveTo>
                    <a:pt x="2633" y="12973"/>
                  </a:moveTo>
                  <a:cubicBezTo>
                    <a:pt x="1275" y="13711"/>
                    <a:pt x="239" y="14919"/>
                    <a:pt x="99" y="16501"/>
                  </a:cubicBezTo>
                  <a:cubicBezTo>
                    <a:pt x="0" y="17617"/>
                    <a:pt x="368" y="18683"/>
                    <a:pt x="1086" y="19539"/>
                  </a:cubicBezTo>
                  <a:cubicBezTo>
                    <a:pt x="2571" y="21309"/>
                    <a:pt x="5071" y="22200"/>
                    <a:pt x="7297" y="22526"/>
                  </a:cubicBezTo>
                  <a:cubicBezTo>
                    <a:pt x="13911" y="23494"/>
                    <a:pt x="20546" y="19487"/>
                    <a:pt x="23701" y="13783"/>
                  </a:cubicBezTo>
                  <a:cubicBezTo>
                    <a:pt x="24939" y="11545"/>
                    <a:pt x="25602" y="9030"/>
                    <a:pt x="25772" y="6485"/>
                  </a:cubicBezTo>
                  <a:cubicBezTo>
                    <a:pt x="25856" y="5225"/>
                    <a:pt x="26319" y="167"/>
                    <a:pt x="24374" y="79"/>
                  </a:cubicBezTo>
                  <a:cubicBezTo>
                    <a:pt x="22633" y="0"/>
                    <a:pt x="23354" y="2391"/>
                    <a:pt x="23550" y="3310"/>
                  </a:cubicBezTo>
                  <a:cubicBezTo>
                    <a:pt x="24147" y="6093"/>
                    <a:pt x="24714" y="9141"/>
                    <a:pt x="23608" y="11875"/>
                  </a:cubicBezTo>
                  <a:cubicBezTo>
                    <a:pt x="22452" y="14733"/>
                    <a:pt x="20301" y="17237"/>
                    <a:pt x="17776" y="18977"/>
                  </a:cubicBezTo>
                  <a:cubicBezTo>
                    <a:pt x="13629" y="21835"/>
                    <a:pt x="7784" y="22872"/>
                    <a:pt x="3284" y="20188"/>
                  </a:cubicBezTo>
                  <a:cubicBezTo>
                    <a:pt x="2329" y="19618"/>
                    <a:pt x="1410" y="18791"/>
                    <a:pt x="1105" y="17685"/>
                  </a:cubicBezTo>
                  <a:cubicBezTo>
                    <a:pt x="634" y="15982"/>
                    <a:pt x="1700" y="14522"/>
                    <a:pt x="3147" y="13736"/>
                  </a:cubicBezTo>
                  <a:cubicBezTo>
                    <a:pt x="3667" y="13453"/>
                    <a:pt x="3149" y="12694"/>
                    <a:pt x="2633" y="12973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58"/>
          <p:cNvGrpSpPr/>
          <p:nvPr/>
        </p:nvGrpSpPr>
        <p:grpSpPr>
          <a:xfrm>
            <a:off x="6724281" y="3004537"/>
            <a:ext cx="310599" cy="294704"/>
            <a:chOff x="6724281" y="3004537"/>
            <a:chExt cx="310599" cy="294704"/>
          </a:xfrm>
        </p:grpSpPr>
        <p:sp>
          <p:nvSpPr>
            <p:cNvPr id="455" name="Google Shape;455;p58"/>
            <p:cNvSpPr/>
            <p:nvPr/>
          </p:nvSpPr>
          <p:spPr>
            <a:xfrm>
              <a:off x="6771315" y="3004537"/>
              <a:ext cx="263565" cy="242106"/>
            </a:xfrm>
            <a:custGeom>
              <a:avLst/>
              <a:gdLst/>
              <a:ahLst/>
              <a:cxnLst/>
              <a:rect l="l" t="t" r="r" b="b"/>
              <a:pathLst>
                <a:path w="6915" h="6352" extrusionOk="0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8"/>
            <p:cNvSpPr/>
            <p:nvPr/>
          </p:nvSpPr>
          <p:spPr>
            <a:xfrm>
              <a:off x="6724281" y="3057058"/>
              <a:ext cx="263603" cy="242183"/>
            </a:xfrm>
            <a:custGeom>
              <a:avLst/>
              <a:gdLst/>
              <a:ahLst/>
              <a:cxnLst/>
              <a:rect l="l" t="t" r="r" b="b"/>
              <a:pathLst>
                <a:path w="6916" h="6354" extrusionOk="0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58"/>
          <p:cNvGrpSpPr/>
          <p:nvPr/>
        </p:nvGrpSpPr>
        <p:grpSpPr>
          <a:xfrm>
            <a:off x="8005637" y="2529896"/>
            <a:ext cx="274389" cy="287882"/>
            <a:chOff x="8005637" y="2529896"/>
            <a:chExt cx="274389" cy="287882"/>
          </a:xfrm>
        </p:grpSpPr>
        <p:sp>
          <p:nvSpPr>
            <p:cNvPr id="458" name="Google Shape;458;p58"/>
            <p:cNvSpPr/>
            <p:nvPr/>
          </p:nvSpPr>
          <p:spPr>
            <a:xfrm>
              <a:off x="8005637" y="252989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8"/>
            <p:cNvSpPr/>
            <p:nvPr/>
          </p:nvSpPr>
          <p:spPr>
            <a:xfrm>
              <a:off x="8058159" y="257689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58"/>
          <p:cNvSpPr/>
          <p:nvPr/>
        </p:nvSpPr>
        <p:spPr>
          <a:xfrm>
            <a:off x="5908493" y="1481213"/>
            <a:ext cx="218018" cy="218018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8"/>
          <p:cNvSpPr/>
          <p:nvPr/>
        </p:nvSpPr>
        <p:spPr>
          <a:xfrm>
            <a:off x="6126488" y="1858060"/>
            <a:ext cx="78441" cy="78441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58"/>
          <p:cNvGrpSpPr/>
          <p:nvPr/>
        </p:nvGrpSpPr>
        <p:grpSpPr>
          <a:xfrm rot="8945712">
            <a:off x="881263" y="497824"/>
            <a:ext cx="470500" cy="545601"/>
            <a:chOff x="5320111" y="1881293"/>
            <a:chExt cx="470512" cy="545615"/>
          </a:xfrm>
        </p:grpSpPr>
        <p:sp>
          <p:nvSpPr>
            <p:cNvPr id="463" name="Google Shape;463;p58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8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8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58"/>
          <p:cNvGrpSpPr/>
          <p:nvPr/>
        </p:nvGrpSpPr>
        <p:grpSpPr>
          <a:xfrm>
            <a:off x="1458464" y="748536"/>
            <a:ext cx="315323" cy="376981"/>
            <a:chOff x="4040314" y="1769061"/>
            <a:chExt cx="315323" cy="376981"/>
          </a:xfrm>
        </p:grpSpPr>
        <p:sp>
          <p:nvSpPr>
            <p:cNvPr id="467" name="Google Shape;467;p58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8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8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58"/>
          <p:cNvSpPr/>
          <p:nvPr/>
        </p:nvSpPr>
        <p:spPr>
          <a:xfrm>
            <a:off x="7712293" y="4060888"/>
            <a:ext cx="218018" cy="218018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58"/>
          <p:cNvSpPr/>
          <p:nvPr/>
        </p:nvSpPr>
        <p:spPr>
          <a:xfrm>
            <a:off x="8005628" y="4190098"/>
            <a:ext cx="376994" cy="376994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58"/>
          <p:cNvGrpSpPr/>
          <p:nvPr/>
        </p:nvGrpSpPr>
        <p:grpSpPr>
          <a:xfrm rot="2395509">
            <a:off x="1042623" y="1261797"/>
            <a:ext cx="274395" cy="287888"/>
            <a:chOff x="2772212" y="2822146"/>
            <a:chExt cx="274389" cy="287882"/>
          </a:xfrm>
        </p:grpSpPr>
        <p:sp>
          <p:nvSpPr>
            <p:cNvPr id="473" name="Google Shape;473;p58"/>
            <p:cNvSpPr/>
            <p:nvPr/>
          </p:nvSpPr>
          <p:spPr>
            <a:xfrm>
              <a:off x="2772212" y="282214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8"/>
            <p:cNvSpPr/>
            <p:nvPr/>
          </p:nvSpPr>
          <p:spPr>
            <a:xfrm>
              <a:off x="2824734" y="286914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00D0A6-5111-99FA-EF7F-8C792015CCDB}"/>
              </a:ext>
            </a:extLst>
          </p:cNvPr>
          <p:cNvSpPr txBox="1"/>
          <p:nvPr/>
        </p:nvSpPr>
        <p:spPr>
          <a:xfrm>
            <a:off x="1918951" y="3876904"/>
            <a:ext cx="1806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Lato"/>
                <a:ea typeface="Lato"/>
                <a:cs typeface="Lato"/>
              </a:rPr>
              <a:t>Albu Victor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Cojocaru</a:t>
            </a:r>
            <a:r>
              <a:rPr lang="en" sz="1600" dirty="0">
                <a:solidFill>
                  <a:schemeClr val="lt2"/>
                </a:solidFill>
                <a:latin typeface="Lato"/>
                <a:ea typeface="Lato"/>
                <a:cs typeface="Lato"/>
              </a:rPr>
              <a:t> Teodora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Lato"/>
                <a:ea typeface="Lato"/>
                <a:cs typeface="Lato"/>
              </a:rPr>
              <a:t>Ilie Ana</a:t>
            </a:r>
            <a:endParaRPr lang="ro-RO" sz="1600" dirty="0">
              <a:solidFill>
                <a:schemeClr val="lt2"/>
              </a:solidFill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100019" scaled="0"/>
        </a:gra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3"/>
          <p:cNvSpPr txBox="1">
            <a:spLocks noGrp="1"/>
          </p:cNvSpPr>
          <p:nvPr>
            <p:ph type="title"/>
          </p:nvPr>
        </p:nvSpPr>
        <p:spPr>
          <a:xfrm>
            <a:off x="1921585" y="1514555"/>
            <a:ext cx="3081724" cy="6789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Smart Automobiles and Transportation</a:t>
            </a:r>
          </a:p>
        </p:txBody>
      </p:sp>
      <p:sp>
        <p:nvSpPr>
          <p:cNvPr id="609" name="Google Shape;609;p63"/>
          <p:cNvSpPr txBox="1">
            <a:spLocks noGrp="1"/>
          </p:cNvSpPr>
          <p:nvPr>
            <p:ph type="title" idx="3"/>
          </p:nvPr>
        </p:nvSpPr>
        <p:spPr>
          <a:xfrm>
            <a:off x="1892940" y="2599882"/>
            <a:ext cx="3139015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Shopping Experiences</a:t>
            </a:r>
          </a:p>
        </p:txBody>
      </p:sp>
      <p:sp>
        <p:nvSpPr>
          <p:cNvPr id="610" name="Google Shape;610;p63"/>
          <p:cNvSpPr txBox="1">
            <a:spLocks noGrp="1"/>
          </p:cNvSpPr>
          <p:nvPr>
            <p:ph type="title" idx="6"/>
          </p:nvPr>
        </p:nvSpPr>
        <p:spPr>
          <a:xfrm>
            <a:off x="1917676" y="3634750"/>
            <a:ext cx="2895139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Augmented Reality and Gaming</a:t>
            </a:r>
            <a:endParaRPr dirty="0"/>
          </a:p>
        </p:txBody>
      </p:sp>
      <p:sp>
        <p:nvSpPr>
          <p:cNvPr id="611" name="Google Shape;611;p63"/>
          <p:cNvSpPr/>
          <p:nvPr/>
        </p:nvSpPr>
        <p:spPr>
          <a:xfrm>
            <a:off x="1207087" y="1462150"/>
            <a:ext cx="720900" cy="720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63"/>
          <p:cNvSpPr/>
          <p:nvPr/>
        </p:nvSpPr>
        <p:spPr>
          <a:xfrm>
            <a:off x="1196777" y="3674864"/>
            <a:ext cx="720900" cy="720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63"/>
          <p:cNvSpPr/>
          <p:nvPr/>
        </p:nvSpPr>
        <p:spPr>
          <a:xfrm>
            <a:off x="1196777" y="2588539"/>
            <a:ext cx="720900" cy="720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63"/>
          <p:cNvSpPr txBox="1">
            <a:spLocks noGrp="1"/>
          </p:cNvSpPr>
          <p:nvPr>
            <p:ph type="title" idx="2"/>
          </p:nvPr>
        </p:nvSpPr>
        <p:spPr>
          <a:xfrm>
            <a:off x="1139250" y="1587576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15" name="Google Shape;615;p63"/>
          <p:cNvSpPr txBox="1">
            <a:spLocks noGrp="1"/>
          </p:cNvSpPr>
          <p:nvPr>
            <p:ph type="subTitle" idx="1"/>
          </p:nvPr>
        </p:nvSpPr>
        <p:spPr>
          <a:xfrm>
            <a:off x="5084090" y="1599275"/>
            <a:ext cx="393798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/>
              <a:t>Facial recognition for driver authentication and vehicle setting personalization, such as seat position and entertainment preferences</a:t>
            </a:r>
            <a:endParaRPr dirty="0"/>
          </a:p>
        </p:txBody>
      </p:sp>
      <p:sp>
        <p:nvSpPr>
          <p:cNvPr id="616" name="Google Shape;616;p63"/>
          <p:cNvSpPr txBox="1">
            <a:spLocks noGrp="1"/>
          </p:cNvSpPr>
          <p:nvPr>
            <p:ph type="title" idx="4"/>
          </p:nvPr>
        </p:nvSpPr>
        <p:spPr>
          <a:xfrm>
            <a:off x="1148627" y="2685127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7" name="Google Shape;617;p63"/>
          <p:cNvSpPr txBox="1">
            <a:spLocks noGrp="1"/>
          </p:cNvSpPr>
          <p:nvPr>
            <p:ph type="subTitle" idx="5"/>
          </p:nvPr>
        </p:nvSpPr>
        <p:spPr>
          <a:xfrm>
            <a:off x="5007640" y="2786096"/>
            <a:ext cx="390330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/>
              <a:t>Technology can allow customers to enter a store, take the desired products, and leave, with payment being automatically processed via facial recognition</a:t>
            </a:r>
            <a:endParaRPr dirty="0"/>
          </a:p>
        </p:txBody>
      </p:sp>
      <p:sp>
        <p:nvSpPr>
          <p:cNvPr id="618" name="Google Shape;618;p63"/>
          <p:cNvSpPr txBox="1">
            <a:spLocks noGrp="1"/>
          </p:cNvSpPr>
          <p:nvPr>
            <p:ph type="title" idx="7"/>
          </p:nvPr>
        </p:nvSpPr>
        <p:spPr>
          <a:xfrm>
            <a:off x="1148627" y="3783114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19" name="Google Shape;619;p63"/>
          <p:cNvSpPr txBox="1">
            <a:spLocks noGrp="1"/>
          </p:cNvSpPr>
          <p:nvPr>
            <p:ph type="subTitle" idx="8"/>
          </p:nvPr>
        </p:nvSpPr>
        <p:spPr>
          <a:xfrm>
            <a:off x="5084090" y="3786125"/>
            <a:ext cx="365020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/>
              <a:t>Facial recognition can create realistic 3D avatars of players, customizing games and virtual interactions.</a:t>
            </a:r>
            <a:endParaRPr dirty="0"/>
          </a:p>
        </p:txBody>
      </p:sp>
      <p:sp>
        <p:nvSpPr>
          <p:cNvPr id="620" name="Google Shape;620;p63"/>
          <p:cNvSpPr txBox="1">
            <a:spLocks noGrp="1"/>
          </p:cNvSpPr>
          <p:nvPr>
            <p:ph type="title" idx="9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IMPROVEMENTS</a:t>
            </a:r>
          </a:p>
        </p:txBody>
      </p:sp>
      <p:cxnSp>
        <p:nvCxnSpPr>
          <p:cNvPr id="621" name="Google Shape;621;p63"/>
          <p:cNvCxnSpPr/>
          <p:nvPr/>
        </p:nvCxnSpPr>
        <p:spPr>
          <a:xfrm>
            <a:off x="4948441" y="1565225"/>
            <a:ext cx="0" cy="590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63"/>
          <p:cNvCxnSpPr/>
          <p:nvPr/>
        </p:nvCxnSpPr>
        <p:spPr>
          <a:xfrm>
            <a:off x="4948453" y="3727175"/>
            <a:ext cx="0" cy="602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3" name="Google Shape;623;p63"/>
          <p:cNvCxnSpPr/>
          <p:nvPr/>
        </p:nvCxnSpPr>
        <p:spPr>
          <a:xfrm>
            <a:off x="4959068" y="2640632"/>
            <a:ext cx="0" cy="60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4" name="Google Shape;624;p63"/>
          <p:cNvGrpSpPr/>
          <p:nvPr/>
        </p:nvGrpSpPr>
        <p:grpSpPr>
          <a:xfrm flipH="1">
            <a:off x="327786" y="756618"/>
            <a:ext cx="470512" cy="545615"/>
            <a:chOff x="6030486" y="487493"/>
            <a:chExt cx="470512" cy="545615"/>
          </a:xfrm>
        </p:grpSpPr>
        <p:sp>
          <p:nvSpPr>
            <p:cNvPr id="625" name="Google Shape;625;p63"/>
            <p:cNvSpPr/>
            <p:nvPr/>
          </p:nvSpPr>
          <p:spPr>
            <a:xfrm>
              <a:off x="6297437" y="4874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3"/>
            <p:cNvSpPr/>
            <p:nvPr/>
          </p:nvSpPr>
          <p:spPr>
            <a:xfrm>
              <a:off x="6030486" y="4874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3"/>
            <p:cNvSpPr/>
            <p:nvPr/>
          </p:nvSpPr>
          <p:spPr>
            <a:xfrm>
              <a:off x="6030486" y="8596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63"/>
          <p:cNvSpPr/>
          <p:nvPr/>
        </p:nvSpPr>
        <p:spPr>
          <a:xfrm>
            <a:off x="8486612" y="154308"/>
            <a:ext cx="376044" cy="376044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63"/>
          <p:cNvSpPr/>
          <p:nvPr/>
        </p:nvSpPr>
        <p:spPr>
          <a:xfrm>
            <a:off x="441272" y="530352"/>
            <a:ext cx="123080" cy="123080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63"/>
          <p:cNvSpPr/>
          <p:nvPr/>
        </p:nvSpPr>
        <p:spPr>
          <a:xfrm>
            <a:off x="8677708" y="738723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63"/>
          <p:cNvSpPr/>
          <p:nvPr/>
        </p:nvSpPr>
        <p:spPr>
          <a:xfrm>
            <a:off x="8734298" y="784081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" name="Google Shape;632;p63"/>
          <p:cNvGrpSpPr/>
          <p:nvPr/>
        </p:nvGrpSpPr>
        <p:grpSpPr>
          <a:xfrm rot="10800000">
            <a:off x="-84141" y="3995200"/>
            <a:ext cx="968928" cy="218950"/>
            <a:chOff x="2297800" y="638425"/>
            <a:chExt cx="758100" cy="218950"/>
          </a:xfrm>
        </p:grpSpPr>
        <p:sp>
          <p:nvSpPr>
            <p:cNvPr id="633" name="Google Shape;633;p63"/>
            <p:cNvSpPr/>
            <p:nvPr/>
          </p:nvSpPr>
          <p:spPr>
            <a:xfrm>
              <a:off x="2297800" y="638425"/>
              <a:ext cx="758100" cy="771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FFFFF">
                    <a:alpha val="1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3"/>
            <p:cNvSpPr/>
            <p:nvPr/>
          </p:nvSpPr>
          <p:spPr>
            <a:xfrm>
              <a:off x="2297800" y="780275"/>
              <a:ext cx="758100" cy="771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FFFFF">
                    <a:alpha val="1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63"/>
          <p:cNvGrpSpPr/>
          <p:nvPr/>
        </p:nvGrpSpPr>
        <p:grpSpPr>
          <a:xfrm>
            <a:off x="8237709" y="1320300"/>
            <a:ext cx="968928" cy="218950"/>
            <a:chOff x="2297800" y="638425"/>
            <a:chExt cx="758100" cy="218950"/>
          </a:xfrm>
        </p:grpSpPr>
        <p:sp>
          <p:nvSpPr>
            <p:cNvPr id="636" name="Google Shape;636;p63"/>
            <p:cNvSpPr/>
            <p:nvPr/>
          </p:nvSpPr>
          <p:spPr>
            <a:xfrm>
              <a:off x="2297800" y="638425"/>
              <a:ext cx="758100" cy="771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FFFFF">
                    <a:alpha val="1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3"/>
            <p:cNvSpPr/>
            <p:nvPr/>
          </p:nvSpPr>
          <p:spPr>
            <a:xfrm>
              <a:off x="2297800" y="780275"/>
              <a:ext cx="758100" cy="771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FFFFF">
                    <a:alpha val="1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4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6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A88DED9-C271-B2EF-4ECB-2EEC3DE89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4000" dirty="0"/>
              <a:t>  </a:t>
            </a:r>
            <a:endParaRPr lang="ro-RO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81832A-3FA6-6340-75E4-1AD2C2D9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00" y="1797150"/>
            <a:ext cx="8119200" cy="1549200"/>
          </a:xfrm>
        </p:spPr>
        <p:txBody>
          <a:bodyPr/>
          <a:lstStyle/>
          <a:p>
            <a:r>
              <a:rPr lang="en-GB" dirty="0"/>
              <a:t>THE END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0202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6990438" y="274225"/>
            <a:ext cx="1521661" cy="1635628"/>
            <a:chOff x="6990438" y="274225"/>
            <a:chExt cx="1521661" cy="1635628"/>
          </a:xfrm>
        </p:grpSpPr>
        <p:sp>
          <p:nvSpPr>
            <p:cNvPr id="643" name="Google Shape;643;p64"/>
            <p:cNvSpPr/>
            <p:nvPr/>
          </p:nvSpPr>
          <p:spPr>
            <a:xfrm rot="-6300046">
              <a:off x="7560005" y="54049"/>
              <a:ext cx="179092" cy="1316743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4"/>
            <p:cNvSpPr/>
            <p:nvPr/>
          </p:nvSpPr>
          <p:spPr>
            <a:xfrm rot="-6300046">
              <a:off x="7627817" y="241842"/>
              <a:ext cx="179092" cy="1447309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4"/>
            <p:cNvSpPr/>
            <p:nvPr/>
          </p:nvSpPr>
          <p:spPr>
            <a:xfrm rot="-6300046">
              <a:off x="7504357" y="15389"/>
              <a:ext cx="159804" cy="906717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4"/>
            <p:cNvSpPr/>
            <p:nvPr/>
          </p:nvSpPr>
          <p:spPr>
            <a:xfrm rot="-6300046">
              <a:off x="7838487" y="1262055"/>
              <a:ext cx="159629" cy="906717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4"/>
            <p:cNvSpPr/>
            <p:nvPr/>
          </p:nvSpPr>
          <p:spPr>
            <a:xfrm rot="-6300046">
              <a:off x="7695671" y="494863"/>
              <a:ext cx="179092" cy="1447397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4"/>
            <p:cNvSpPr/>
            <p:nvPr/>
          </p:nvSpPr>
          <p:spPr>
            <a:xfrm rot="-6300046">
              <a:off x="7763440" y="813278"/>
              <a:ext cx="179092" cy="1316743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64"/>
          <p:cNvSpPr txBox="1">
            <a:spLocks noGrp="1"/>
          </p:cNvSpPr>
          <p:nvPr>
            <p:ph type="title"/>
          </p:nvPr>
        </p:nvSpPr>
        <p:spPr>
          <a:xfrm>
            <a:off x="748034" y="1482406"/>
            <a:ext cx="42051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Face Detection with ESP32 CAM</a:t>
            </a:r>
            <a:endParaRPr dirty="0"/>
          </a:p>
        </p:txBody>
      </p:sp>
      <p:cxnSp>
        <p:nvCxnSpPr>
          <p:cNvPr id="652" name="Google Shape;652;p64"/>
          <p:cNvCxnSpPr/>
          <p:nvPr/>
        </p:nvCxnSpPr>
        <p:spPr>
          <a:xfrm>
            <a:off x="720000" y="3360610"/>
            <a:ext cx="4508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3" name="Google Shape;653;p64"/>
          <p:cNvGrpSpPr/>
          <p:nvPr/>
        </p:nvGrpSpPr>
        <p:grpSpPr>
          <a:xfrm>
            <a:off x="5683433" y="535005"/>
            <a:ext cx="2745461" cy="2737923"/>
            <a:chOff x="4840150" y="1975425"/>
            <a:chExt cx="2862837" cy="2854977"/>
          </a:xfrm>
        </p:grpSpPr>
        <p:sp>
          <p:nvSpPr>
            <p:cNvPr id="654" name="Google Shape;654;p64"/>
            <p:cNvSpPr/>
            <p:nvPr/>
          </p:nvSpPr>
          <p:spPr>
            <a:xfrm>
              <a:off x="6214070" y="2744654"/>
              <a:ext cx="717276" cy="1069233"/>
            </a:xfrm>
            <a:custGeom>
              <a:avLst/>
              <a:gdLst/>
              <a:ahLst/>
              <a:cxnLst/>
              <a:rect l="l" t="t" r="r" b="b"/>
              <a:pathLst>
                <a:path w="12507" h="18644" extrusionOk="0">
                  <a:moveTo>
                    <a:pt x="8208" y="18644"/>
                  </a:moveTo>
                  <a:lnTo>
                    <a:pt x="12506" y="8720"/>
                  </a:lnTo>
                  <a:lnTo>
                    <a:pt x="4300" y="1"/>
                  </a:lnTo>
                  <a:lnTo>
                    <a:pt x="1" y="992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4"/>
            <p:cNvSpPr/>
            <p:nvPr/>
          </p:nvSpPr>
          <p:spPr>
            <a:xfrm>
              <a:off x="6504487" y="3153729"/>
              <a:ext cx="178301" cy="201012"/>
            </a:xfrm>
            <a:custGeom>
              <a:avLst/>
              <a:gdLst/>
              <a:ahLst/>
              <a:cxnLst/>
              <a:rect l="l" t="t" r="r" b="b"/>
              <a:pathLst>
                <a:path w="3109" h="3505" extrusionOk="0">
                  <a:moveTo>
                    <a:pt x="2237" y="1197"/>
                  </a:moveTo>
                  <a:cubicBezTo>
                    <a:pt x="1587" y="398"/>
                    <a:pt x="754" y="0"/>
                    <a:pt x="378" y="307"/>
                  </a:cubicBezTo>
                  <a:cubicBezTo>
                    <a:pt x="0" y="613"/>
                    <a:pt x="221" y="1510"/>
                    <a:pt x="871" y="2308"/>
                  </a:cubicBezTo>
                  <a:cubicBezTo>
                    <a:pt x="1521" y="3107"/>
                    <a:pt x="2353" y="3505"/>
                    <a:pt x="2731" y="3199"/>
                  </a:cubicBezTo>
                  <a:cubicBezTo>
                    <a:pt x="3108" y="2892"/>
                    <a:pt x="2887" y="1995"/>
                    <a:pt x="2237" y="11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4"/>
            <p:cNvSpPr/>
            <p:nvPr/>
          </p:nvSpPr>
          <p:spPr>
            <a:xfrm>
              <a:off x="6550424" y="3172654"/>
              <a:ext cx="1152563" cy="404031"/>
            </a:xfrm>
            <a:custGeom>
              <a:avLst/>
              <a:gdLst/>
              <a:ahLst/>
              <a:cxnLst/>
              <a:rect l="l" t="t" r="r" b="b"/>
              <a:pathLst>
                <a:path w="20097" h="7045" extrusionOk="0">
                  <a:moveTo>
                    <a:pt x="6587" y="227"/>
                  </a:moveTo>
                  <a:cubicBezTo>
                    <a:pt x="8588" y="599"/>
                    <a:pt x="10406" y="1557"/>
                    <a:pt x="12120" y="2619"/>
                  </a:cubicBezTo>
                  <a:cubicBezTo>
                    <a:pt x="13673" y="3580"/>
                    <a:pt x="15542" y="5356"/>
                    <a:pt x="17521" y="4830"/>
                  </a:cubicBezTo>
                  <a:cubicBezTo>
                    <a:pt x="18025" y="4696"/>
                    <a:pt x="18645" y="4352"/>
                    <a:pt x="19150" y="4639"/>
                  </a:cubicBezTo>
                  <a:cubicBezTo>
                    <a:pt x="19822" y="5021"/>
                    <a:pt x="20096" y="6375"/>
                    <a:pt x="19327" y="6785"/>
                  </a:cubicBezTo>
                  <a:cubicBezTo>
                    <a:pt x="18861" y="7034"/>
                    <a:pt x="18251" y="7044"/>
                    <a:pt x="17735" y="7043"/>
                  </a:cubicBezTo>
                  <a:cubicBezTo>
                    <a:pt x="16925" y="7042"/>
                    <a:pt x="16147" y="6751"/>
                    <a:pt x="15448" y="6362"/>
                  </a:cubicBezTo>
                  <a:cubicBezTo>
                    <a:pt x="14182" y="5658"/>
                    <a:pt x="13213" y="4636"/>
                    <a:pt x="12117" y="3716"/>
                  </a:cubicBezTo>
                  <a:cubicBezTo>
                    <a:pt x="10445" y="2310"/>
                    <a:pt x="8749" y="891"/>
                    <a:pt x="6558" y="482"/>
                  </a:cubicBezTo>
                  <a:cubicBezTo>
                    <a:pt x="6433" y="459"/>
                    <a:pt x="6305" y="439"/>
                    <a:pt x="6176" y="423"/>
                  </a:cubicBezTo>
                  <a:cubicBezTo>
                    <a:pt x="5124" y="287"/>
                    <a:pt x="4026" y="318"/>
                    <a:pt x="3024" y="665"/>
                  </a:cubicBezTo>
                  <a:cubicBezTo>
                    <a:pt x="1197" y="1298"/>
                    <a:pt x="198" y="2117"/>
                    <a:pt x="192" y="2121"/>
                  </a:cubicBezTo>
                  <a:cubicBezTo>
                    <a:pt x="151" y="2076"/>
                    <a:pt x="111" y="2028"/>
                    <a:pt x="70" y="1979"/>
                  </a:cubicBezTo>
                  <a:cubicBezTo>
                    <a:pt x="46" y="1949"/>
                    <a:pt x="23" y="1918"/>
                    <a:pt x="0" y="1888"/>
                  </a:cubicBezTo>
                  <a:cubicBezTo>
                    <a:pt x="1664" y="867"/>
                    <a:pt x="2442" y="589"/>
                    <a:pt x="2920" y="455"/>
                  </a:cubicBezTo>
                  <a:cubicBezTo>
                    <a:pt x="4110" y="121"/>
                    <a:pt x="5366" y="0"/>
                    <a:pt x="6587" y="2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4"/>
            <p:cNvSpPr/>
            <p:nvPr/>
          </p:nvSpPr>
          <p:spPr>
            <a:xfrm>
              <a:off x="6214070" y="2612808"/>
              <a:ext cx="732589" cy="701046"/>
            </a:xfrm>
            <a:custGeom>
              <a:avLst/>
              <a:gdLst/>
              <a:ahLst/>
              <a:cxnLst/>
              <a:rect l="l" t="t" r="r" b="b"/>
              <a:pathLst>
                <a:path w="12774" h="12224" extrusionOk="0">
                  <a:moveTo>
                    <a:pt x="8475" y="9925"/>
                  </a:moveTo>
                  <a:lnTo>
                    <a:pt x="12773" y="1"/>
                  </a:lnTo>
                  <a:lnTo>
                    <a:pt x="4300" y="2300"/>
                  </a:lnTo>
                  <a:lnTo>
                    <a:pt x="1" y="1222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4"/>
            <p:cNvSpPr/>
            <p:nvPr/>
          </p:nvSpPr>
          <p:spPr>
            <a:xfrm>
              <a:off x="5645680" y="3311784"/>
              <a:ext cx="1041247" cy="674149"/>
            </a:xfrm>
            <a:custGeom>
              <a:avLst/>
              <a:gdLst/>
              <a:ahLst/>
              <a:cxnLst/>
              <a:rect l="l" t="t" r="r" b="b"/>
              <a:pathLst>
                <a:path w="18156" h="11755" extrusionOk="0">
                  <a:moveTo>
                    <a:pt x="18156" y="8720"/>
                  </a:moveTo>
                  <a:lnTo>
                    <a:pt x="8206" y="11754"/>
                  </a:lnTo>
                  <a:lnTo>
                    <a:pt x="0" y="3035"/>
                  </a:lnTo>
                  <a:lnTo>
                    <a:pt x="995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4"/>
            <p:cNvSpPr/>
            <p:nvPr/>
          </p:nvSpPr>
          <p:spPr>
            <a:xfrm>
              <a:off x="5476212" y="3311784"/>
              <a:ext cx="740102" cy="521254"/>
            </a:xfrm>
            <a:custGeom>
              <a:avLst/>
              <a:gdLst/>
              <a:ahLst/>
              <a:cxnLst/>
              <a:rect l="l" t="t" r="r" b="b"/>
              <a:pathLst>
                <a:path w="12905" h="9089" extrusionOk="0">
                  <a:moveTo>
                    <a:pt x="9951" y="6055"/>
                  </a:moveTo>
                  <a:lnTo>
                    <a:pt x="1" y="9088"/>
                  </a:lnTo>
                  <a:lnTo>
                    <a:pt x="2955" y="3035"/>
                  </a:lnTo>
                  <a:lnTo>
                    <a:pt x="12905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4"/>
            <p:cNvSpPr/>
            <p:nvPr/>
          </p:nvSpPr>
          <p:spPr>
            <a:xfrm>
              <a:off x="5645680" y="2744654"/>
              <a:ext cx="815058" cy="741249"/>
            </a:xfrm>
            <a:custGeom>
              <a:avLst/>
              <a:gdLst/>
              <a:ahLst/>
              <a:cxnLst/>
              <a:rect l="l" t="t" r="r" b="b"/>
              <a:pathLst>
                <a:path w="14212" h="12925" extrusionOk="0">
                  <a:moveTo>
                    <a:pt x="14211" y="1"/>
                  </a:moveTo>
                  <a:lnTo>
                    <a:pt x="4252" y="3250"/>
                  </a:lnTo>
                  <a:lnTo>
                    <a:pt x="0" y="12924"/>
                  </a:lnTo>
                  <a:lnTo>
                    <a:pt x="9950" y="989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4"/>
            <p:cNvSpPr/>
            <p:nvPr/>
          </p:nvSpPr>
          <p:spPr>
            <a:xfrm>
              <a:off x="5889472" y="2439784"/>
              <a:ext cx="707183" cy="491260"/>
            </a:xfrm>
            <a:custGeom>
              <a:avLst/>
              <a:gdLst/>
              <a:ahLst/>
              <a:cxnLst/>
              <a:rect l="l" t="t" r="r" b="b"/>
              <a:pathLst>
                <a:path w="12331" h="8566" extrusionOk="0">
                  <a:moveTo>
                    <a:pt x="9960" y="5317"/>
                  </a:moveTo>
                  <a:lnTo>
                    <a:pt x="1" y="8566"/>
                  </a:lnTo>
                  <a:lnTo>
                    <a:pt x="2380" y="3035"/>
                  </a:lnTo>
                  <a:lnTo>
                    <a:pt x="1233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4"/>
            <p:cNvSpPr/>
            <p:nvPr/>
          </p:nvSpPr>
          <p:spPr>
            <a:xfrm>
              <a:off x="5268091" y="2930983"/>
              <a:ext cx="621445" cy="686078"/>
            </a:xfrm>
            <a:custGeom>
              <a:avLst/>
              <a:gdLst/>
              <a:ahLst/>
              <a:cxnLst/>
              <a:rect l="l" t="t" r="r" b="b"/>
              <a:pathLst>
                <a:path w="10836" h="11963" extrusionOk="0">
                  <a:moveTo>
                    <a:pt x="4263" y="2073"/>
                  </a:moveTo>
                  <a:lnTo>
                    <a:pt x="10836" y="1"/>
                  </a:lnTo>
                  <a:lnTo>
                    <a:pt x="6584" y="9675"/>
                  </a:lnTo>
                  <a:lnTo>
                    <a:pt x="1" y="1196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4"/>
            <p:cNvSpPr/>
            <p:nvPr/>
          </p:nvSpPr>
          <p:spPr>
            <a:xfrm>
              <a:off x="5946363" y="3036162"/>
              <a:ext cx="179678" cy="176753"/>
            </a:xfrm>
            <a:custGeom>
              <a:avLst/>
              <a:gdLst/>
              <a:ahLst/>
              <a:cxnLst/>
              <a:rect l="l" t="t" r="r" b="b"/>
              <a:pathLst>
                <a:path w="3133" h="3082" extrusionOk="0">
                  <a:moveTo>
                    <a:pt x="2429" y="1"/>
                  </a:moveTo>
                  <a:cubicBezTo>
                    <a:pt x="2004" y="1"/>
                    <a:pt x="1394" y="371"/>
                    <a:pt x="890" y="978"/>
                  </a:cubicBezTo>
                  <a:cubicBezTo>
                    <a:pt x="232" y="1769"/>
                    <a:pt x="1" y="2663"/>
                    <a:pt x="375" y="2974"/>
                  </a:cubicBezTo>
                  <a:cubicBezTo>
                    <a:pt x="462" y="3047"/>
                    <a:pt x="575" y="3081"/>
                    <a:pt x="705" y="3081"/>
                  </a:cubicBezTo>
                  <a:cubicBezTo>
                    <a:pt x="1130" y="3081"/>
                    <a:pt x="1739" y="2711"/>
                    <a:pt x="2243" y="2104"/>
                  </a:cubicBezTo>
                  <a:cubicBezTo>
                    <a:pt x="2902" y="1313"/>
                    <a:pt x="3133" y="419"/>
                    <a:pt x="2759" y="108"/>
                  </a:cubicBezTo>
                  <a:cubicBezTo>
                    <a:pt x="2671" y="35"/>
                    <a:pt x="2559" y="1"/>
                    <a:pt x="2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4"/>
            <p:cNvSpPr/>
            <p:nvPr/>
          </p:nvSpPr>
          <p:spPr>
            <a:xfrm>
              <a:off x="5902949" y="1981848"/>
              <a:ext cx="270463" cy="1180492"/>
            </a:xfrm>
            <a:custGeom>
              <a:avLst/>
              <a:gdLst/>
              <a:ahLst/>
              <a:cxnLst/>
              <a:rect l="l" t="t" r="r" b="b"/>
              <a:pathLst>
                <a:path w="4716" h="20584" extrusionOk="0">
                  <a:moveTo>
                    <a:pt x="21" y="14441"/>
                  </a:moveTo>
                  <a:cubicBezTo>
                    <a:pt x="1" y="12405"/>
                    <a:pt x="590" y="10437"/>
                    <a:pt x="1301" y="8551"/>
                  </a:cubicBezTo>
                  <a:cubicBezTo>
                    <a:pt x="1945" y="6842"/>
                    <a:pt x="3328" y="4665"/>
                    <a:pt x="2431" y="2824"/>
                  </a:cubicBezTo>
                  <a:cubicBezTo>
                    <a:pt x="2202" y="2356"/>
                    <a:pt x="1744" y="1813"/>
                    <a:pt x="1929" y="1262"/>
                  </a:cubicBezTo>
                  <a:cubicBezTo>
                    <a:pt x="2175" y="529"/>
                    <a:pt x="3450" y="1"/>
                    <a:pt x="4001" y="676"/>
                  </a:cubicBezTo>
                  <a:cubicBezTo>
                    <a:pt x="4335" y="1085"/>
                    <a:pt x="4463" y="1682"/>
                    <a:pt x="4560" y="2187"/>
                  </a:cubicBezTo>
                  <a:cubicBezTo>
                    <a:pt x="4716" y="2983"/>
                    <a:pt x="4580" y="3802"/>
                    <a:pt x="4333" y="4564"/>
                  </a:cubicBezTo>
                  <a:cubicBezTo>
                    <a:pt x="3886" y="5941"/>
                    <a:pt x="3070" y="7090"/>
                    <a:pt x="2377" y="8343"/>
                  </a:cubicBezTo>
                  <a:cubicBezTo>
                    <a:pt x="1319" y="10254"/>
                    <a:pt x="255" y="12191"/>
                    <a:pt x="276" y="14419"/>
                  </a:cubicBezTo>
                  <a:cubicBezTo>
                    <a:pt x="277" y="14547"/>
                    <a:pt x="281" y="14675"/>
                    <a:pt x="290" y="14805"/>
                  </a:cubicBezTo>
                  <a:cubicBezTo>
                    <a:pt x="361" y="15865"/>
                    <a:pt x="602" y="16936"/>
                    <a:pt x="1136" y="17853"/>
                  </a:cubicBezTo>
                  <a:cubicBezTo>
                    <a:pt x="2108" y="19523"/>
                    <a:pt x="3107" y="20346"/>
                    <a:pt x="3112" y="20351"/>
                  </a:cubicBezTo>
                  <a:cubicBezTo>
                    <a:pt x="3074" y="20401"/>
                    <a:pt x="3035" y="20449"/>
                    <a:pt x="2994" y="20497"/>
                  </a:cubicBezTo>
                  <a:cubicBezTo>
                    <a:pt x="2970" y="20527"/>
                    <a:pt x="2945" y="20555"/>
                    <a:pt x="2920" y="20584"/>
                  </a:cubicBezTo>
                  <a:cubicBezTo>
                    <a:pt x="1596" y="19148"/>
                    <a:pt x="1174" y="18439"/>
                    <a:pt x="950" y="17995"/>
                  </a:cubicBezTo>
                  <a:cubicBezTo>
                    <a:pt x="395" y="16891"/>
                    <a:pt x="34" y="15682"/>
                    <a:pt x="21" y="144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64"/>
            <p:cNvSpPr/>
            <p:nvPr/>
          </p:nvSpPr>
          <p:spPr>
            <a:xfrm>
              <a:off x="5607600" y="3978014"/>
              <a:ext cx="318006" cy="851590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64"/>
            <p:cNvSpPr/>
            <p:nvPr/>
          </p:nvSpPr>
          <p:spPr>
            <a:xfrm>
              <a:off x="5190555" y="3978014"/>
              <a:ext cx="635151" cy="595064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4"/>
            <p:cNvSpPr/>
            <p:nvPr/>
          </p:nvSpPr>
          <p:spPr>
            <a:xfrm>
              <a:off x="5190555" y="4559423"/>
              <a:ext cx="735055" cy="270979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4"/>
            <p:cNvSpPr/>
            <p:nvPr/>
          </p:nvSpPr>
          <p:spPr>
            <a:xfrm>
              <a:off x="5059339" y="2229426"/>
              <a:ext cx="568224" cy="365836"/>
            </a:xfrm>
            <a:custGeom>
              <a:avLst/>
              <a:gdLst/>
              <a:ahLst/>
              <a:cxnLst/>
              <a:rect l="l" t="t" r="r" b="b"/>
              <a:pathLst>
                <a:path w="9908" h="6379" extrusionOk="0">
                  <a:moveTo>
                    <a:pt x="0" y="1719"/>
                  </a:moveTo>
                  <a:lnTo>
                    <a:pt x="4926" y="1"/>
                  </a:lnTo>
                  <a:lnTo>
                    <a:pt x="9908" y="637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64"/>
            <p:cNvSpPr/>
            <p:nvPr/>
          </p:nvSpPr>
          <p:spPr>
            <a:xfrm>
              <a:off x="5341785" y="1975425"/>
              <a:ext cx="285775" cy="619839"/>
            </a:xfrm>
            <a:custGeom>
              <a:avLst/>
              <a:gdLst/>
              <a:ahLst/>
              <a:cxnLst/>
              <a:rect l="l" t="t" r="r" b="b"/>
              <a:pathLst>
                <a:path w="4983" h="10808" extrusionOk="0">
                  <a:moveTo>
                    <a:pt x="4983" y="10808"/>
                  </a:moveTo>
                  <a:lnTo>
                    <a:pt x="1" y="4430"/>
                  </a:lnTo>
                  <a:lnTo>
                    <a:pt x="296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64"/>
            <p:cNvSpPr/>
            <p:nvPr/>
          </p:nvSpPr>
          <p:spPr>
            <a:xfrm>
              <a:off x="5059339" y="1975425"/>
              <a:ext cx="452377" cy="352588"/>
            </a:xfrm>
            <a:custGeom>
              <a:avLst/>
              <a:gdLst/>
              <a:ahLst/>
              <a:cxnLst/>
              <a:rect l="l" t="t" r="r" b="b"/>
              <a:pathLst>
                <a:path w="7888" h="6148" extrusionOk="0">
                  <a:moveTo>
                    <a:pt x="7888" y="0"/>
                  </a:moveTo>
                  <a:lnTo>
                    <a:pt x="4926" y="4430"/>
                  </a:lnTo>
                  <a:lnTo>
                    <a:pt x="0" y="6148"/>
                  </a:lnTo>
                  <a:lnTo>
                    <a:pt x="2754" y="169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64"/>
            <p:cNvSpPr/>
            <p:nvPr/>
          </p:nvSpPr>
          <p:spPr>
            <a:xfrm>
              <a:off x="4840150" y="2541178"/>
              <a:ext cx="205428" cy="253028"/>
            </a:xfrm>
            <a:custGeom>
              <a:avLst/>
              <a:gdLst/>
              <a:ahLst/>
              <a:cxnLst/>
              <a:rect l="l" t="t" r="r" b="b"/>
              <a:pathLst>
                <a:path w="3582" h="4412" extrusionOk="0">
                  <a:moveTo>
                    <a:pt x="3200" y="0"/>
                  </a:moveTo>
                  <a:lnTo>
                    <a:pt x="3582" y="2568"/>
                  </a:lnTo>
                  <a:lnTo>
                    <a:pt x="0" y="441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64"/>
            <p:cNvSpPr/>
            <p:nvPr/>
          </p:nvSpPr>
          <p:spPr>
            <a:xfrm>
              <a:off x="4840150" y="2688452"/>
              <a:ext cx="313934" cy="106671"/>
            </a:xfrm>
            <a:custGeom>
              <a:avLst/>
              <a:gdLst/>
              <a:ahLst/>
              <a:cxnLst/>
              <a:rect l="l" t="t" r="r" b="b"/>
              <a:pathLst>
                <a:path w="5474" h="1860" extrusionOk="0">
                  <a:moveTo>
                    <a:pt x="0" y="1844"/>
                  </a:moveTo>
                  <a:lnTo>
                    <a:pt x="3582" y="0"/>
                  </a:lnTo>
                  <a:lnTo>
                    <a:pt x="5473" y="18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64"/>
            <p:cNvSpPr/>
            <p:nvPr/>
          </p:nvSpPr>
          <p:spPr>
            <a:xfrm>
              <a:off x="5023611" y="2541178"/>
              <a:ext cx="130471" cy="253946"/>
            </a:xfrm>
            <a:custGeom>
              <a:avLst/>
              <a:gdLst/>
              <a:ahLst/>
              <a:cxnLst/>
              <a:rect l="l" t="t" r="r" b="b"/>
              <a:pathLst>
                <a:path w="2275" h="4428" extrusionOk="0">
                  <a:moveTo>
                    <a:pt x="2274" y="4428"/>
                  </a:moveTo>
                  <a:lnTo>
                    <a:pt x="383" y="2568"/>
                  </a:lnTo>
                  <a:lnTo>
                    <a:pt x="1" y="0"/>
                  </a:lnTo>
                  <a:lnTo>
                    <a:pt x="1920" y="175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64"/>
          <p:cNvSpPr/>
          <p:nvPr/>
        </p:nvSpPr>
        <p:spPr>
          <a:xfrm>
            <a:off x="3596455" y="887238"/>
            <a:ext cx="218018" cy="218018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64"/>
          <p:cNvSpPr/>
          <p:nvPr/>
        </p:nvSpPr>
        <p:spPr>
          <a:xfrm>
            <a:off x="3323331" y="762854"/>
            <a:ext cx="124383" cy="124383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64"/>
          <p:cNvGrpSpPr/>
          <p:nvPr/>
        </p:nvGrpSpPr>
        <p:grpSpPr>
          <a:xfrm>
            <a:off x="8345706" y="3882964"/>
            <a:ext cx="166385" cy="701016"/>
            <a:chOff x="8668080" y="2328029"/>
            <a:chExt cx="127488" cy="537136"/>
          </a:xfrm>
        </p:grpSpPr>
        <p:sp>
          <p:nvSpPr>
            <p:cNvPr id="677" name="Google Shape;677;p64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64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64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64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64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64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4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64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64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64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64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64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64"/>
          <p:cNvGrpSpPr/>
          <p:nvPr/>
        </p:nvGrpSpPr>
        <p:grpSpPr>
          <a:xfrm rot="5400000">
            <a:off x="992156" y="184489"/>
            <a:ext cx="166385" cy="701016"/>
            <a:chOff x="8668080" y="2328029"/>
            <a:chExt cx="127488" cy="537136"/>
          </a:xfrm>
        </p:grpSpPr>
        <p:sp>
          <p:nvSpPr>
            <p:cNvPr id="690" name="Google Shape;690;p64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64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64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64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4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4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64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4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4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64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64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64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64"/>
          <p:cNvGrpSpPr/>
          <p:nvPr/>
        </p:nvGrpSpPr>
        <p:grpSpPr>
          <a:xfrm>
            <a:off x="6009387" y="4170971"/>
            <a:ext cx="274389" cy="287882"/>
            <a:chOff x="6009387" y="4170971"/>
            <a:chExt cx="274389" cy="287882"/>
          </a:xfrm>
        </p:grpSpPr>
        <p:sp>
          <p:nvSpPr>
            <p:cNvPr id="703" name="Google Shape;703;p64"/>
            <p:cNvSpPr/>
            <p:nvPr/>
          </p:nvSpPr>
          <p:spPr>
            <a:xfrm>
              <a:off x="6009387" y="4170971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64"/>
            <p:cNvSpPr/>
            <p:nvPr/>
          </p:nvSpPr>
          <p:spPr>
            <a:xfrm>
              <a:off x="6061909" y="4217966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F4CF70FE-B88D-26B8-2A48-D76931D62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721A01-7E30-087A-4B08-0B0802580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6" y="455992"/>
            <a:ext cx="9053808" cy="42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0D9C-841C-D089-5556-25AF6C2A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394" y="0"/>
            <a:ext cx="7704000" cy="892200"/>
          </a:xfrm>
        </p:spPr>
        <p:txBody>
          <a:bodyPr/>
          <a:lstStyle/>
          <a:p>
            <a:r>
              <a:rPr lang="en-GB" dirty="0"/>
              <a:t>Components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BD880-3232-FDA7-7DFA-8A78E2A42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771" y="227929"/>
            <a:ext cx="3515731" cy="4687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41D2D2-E0B7-EA18-C6E5-1C690DCBA0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49" r="8270" b="3785"/>
          <a:stretch/>
        </p:blipFill>
        <p:spPr>
          <a:xfrm>
            <a:off x="437881" y="843567"/>
            <a:ext cx="4365938" cy="401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3494-992A-91FA-5A7C-3E4A45BB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39" y="142583"/>
            <a:ext cx="7704000" cy="892200"/>
          </a:xfrm>
        </p:spPr>
        <p:txBody>
          <a:bodyPr/>
          <a:lstStyle/>
          <a:p>
            <a:r>
              <a:rPr lang="en-GB" dirty="0"/>
              <a:t>How does the light sensor work?</a:t>
            </a:r>
            <a:endParaRPr lang="ro-R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7B8C4-8584-4D9B-304F-7C233BE91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4" b="16119"/>
          <a:stretch/>
        </p:blipFill>
        <p:spPr>
          <a:xfrm>
            <a:off x="5343581" y="875763"/>
            <a:ext cx="2705708" cy="40632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3C32E0-5CB7-5A0D-3AE2-DCB7D121E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89" b="14026"/>
          <a:stretch/>
        </p:blipFill>
        <p:spPr>
          <a:xfrm>
            <a:off x="705973" y="931752"/>
            <a:ext cx="3981940" cy="39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1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3494-992A-91FA-5A7C-3E4A45BB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39" y="142583"/>
            <a:ext cx="7704000" cy="892200"/>
          </a:xfrm>
        </p:spPr>
        <p:txBody>
          <a:bodyPr/>
          <a:lstStyle/>
          <a:p>
            <a:r>
              <a:rPr lang="en-GB" dirty="0"/>
              <a:t>How does the light sensor work?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AA91D-8522-FD94-D211-EEBB4B936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0" t="10251" r="-1610" b="20669"/>
          <a:stretch/>
        </p:blipFill>
        <p:spPr>
          <a:xfrm>
            <a:off x="608325" y="1034783"/>
            <a:ext cx="4060266" cy="3739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4D457E-1F2F-DA6A-E47E-1EBF1E3F6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800" t="4990" r="2800" b="16636"/>
          <a:stretch/>
        </p:blipFill>
        <p:spPr>
          <a:xfrm>
            <a:off x="5382224" y="824248"/>
            <a:ext cx="2654193" cy="40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8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3901-E8D5-CD67-1809-AE2DC0FC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989" y="200150"/>
            <a:ext cx="7704000" cy="482700"/>
          </a:xfrm>
        </p:spPr>
        <p:txBody>
          <a:bodyPr/>
          <a:lstStyle/>
          <a:p>
            <a:r>
              <a:rPr lang="en-GB" dirty="0"/>
              <a:t>How does the camera work?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4C25D-BFBE-60A3-55CA-1C7AF68CE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99" y="843566"/>
            <a:ext cx="6276036" cy="418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6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3901-E8D5-CD67-1809-AE2DC0FC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989" y="200150"/>
            <a:ext cx="7704000" cy="482700"/>
          </a:xfrm>
        </p:spPr>
        <p:txBody>
          <a:bodyPr/>
          <a:lstStyle/>
          <a:p>
            <a:r>
              <a:rPr lang="en-GB" dirty="0"/>
              <a:t>How does the camera work?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6CEDD-9B05-0ABF-B857-E8F49BB90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8"/>
          <a:stretch/>
        </p:blipFill>
        <p:spPr>
          <a:xfrm>
            <a:off x="1545465" y="682850"/>
            <a:ext cx="5827690" cy="43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0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100019" scaled="0"/>
        </a:gra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2"/>
          <p:cNvSpPr txBox="1">
            <a:spLocks noGrp="1"/>
          </p:cNvSpPr>
          <p:nvPr>
            <p:ph type="title"/>
          </p:nvPr>
        </p:nvSpPr>
        <p:spPr>
          <a:xfrm>
            <a:off x="1512376" y="1359310"/>
            <a:ext cx="25947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/>
              <a:t>Security and Surveillance</a:t>
            </a:r>
          </a:p>
        </p:txBody>
      </p:sp>
      <p:sp>
        <p:nvSpPr>
          <p:cNvPr id="554" name="Google Shape;554;p62"/>
          <p:cNvSpPr txBox="1">
            <a:spLocks noGrp="1"/>
          </p:cNvSpPr>
          <p:nvPr>
            <p:ph type="title" idx="2"/>
          </p:nvPr>
        </p:nvSpPr>
        <p:spPr>
          <a:xfrm>
            <a:off x="839071" y="1243889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55" name="Google Shape;555;p62"/>
          <p:cNvSpPr txBox="1">
            <a:spLocks noGrp="1"/>
          </p:cNvSpPr>
          <p:nvPr>
            <p:ph type="subTitle" idx="1"/>
          </p:nvPr>
        </p:nvSpPr>
        <p:spPr>
          <a:xfrm>
            <a:off x="1509482" y="2702996"/>
            <a:ext cx="313950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Law Enforcement - Helps in identifying and tracking suspects, finding missing persons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Border Control - Used at airports and border crossings to verify the identity of </a:t>
            </a:r>
            <a:r>
              <a:rPr lang="en-GB" sz="1400" dirty="0" err="1"/>
              <a:t>travelers</a:t>
            </a:r>
            <a:r>
              <a:rPr lang="en-GB" sz="1400" dirty="0"/>
              <a:t> and enhance security</a:t>
            </a:r>
            <a:endParaRPr sz="1400" dirty="0"/>
          </a:p>
        </p:txBody>
      </p:sp>
      <p:sp>
        <p:nvSpPr>
          <p:cNvPr id="556" name="Google Shape;556;p62"/>
          <p:cNvSpPr txBox="1">
            <a:spLocks noGrp="1"/>
          </p:cNvSpPr>
          <p:nvPr>
            <p:ph type="title" idx="3"/>
          </p:nvPr>
        </p:nvSpPr>
        <p:spPr>
          <a:xfrm>
            <a:off x="5408589" y="1323050"/>
            <a:ext cx="2614773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/>
              <a:t>Financial Services</a:t>
            </a:r>
          </a:p>
        </p:txBody>
      </p:sp>
      <p:sp>
        <p:nvSpPr>
          <p:cNvPr id="557" name="Google Shape;557;p62"/>
          <p:cNvSpPr txBox="1">
            <a:spLocks noGrp="1"/>
          </p:cNvSpPr>
          <p:nvPr>
            <p:ph type="title" idx="4"/>
          </p:nvPr>
        </p:nvSpPr>
        <p:spPr>
          <a:xfrm>
            <a:off x="4554620" y="1190722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58" name="Google Shape;558;p62"/>
          <p:cNvSpPr txBox="1">
            <a:spLocks noGrp="1"/>
          </p:cNvSpPr>
          <p:nvPr>
            <p:ph type="subTitle" idx="5"/>
          </p:nvPr>
        </p:nvSpPr>
        <p:spPr>
          <a:xfrm>
            <a:off x="5172852" y="2763674"/>
            <a:ext cx="314435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Banking Security – Enhances security for online banking and ATM transactions by verifying the user's identity.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Fraud Prevention - Helps in detecting and preventing fraudulent transactions </a:t>
            </a:r>
          </a:p>
        </p:txBody>
      </p:sp>
      <p:sp>
        <p:nvSpPr>
          <p:cNvPr id="559" name="Google Shape;559;p62"/>
          <p:cNvSpPr txBox="1">
            <a:spLocks noGrp="1"/>
          </p:cNvSpPr>
          <p:nvPr>
            <p:ph type="title" idx="6"/>
          </p:nvPr>
        </p:nvSpPr>
        <p:spPr>
          <a:xfrm>
            <a:off x="5019834" y="1518351"/>
            <a:ext cx="26808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560" name="Google Shape;560;p62"/>
          <p:cNvSpPr txBox="1">
            <a:spLocks noGrp="1"/>
          </p:cNvSpPr>
          <p:nvPr>
            <p:ph type="title" idx="7"/>
          </p:nvPr>
        </p:nvSpPr>
        <p:spPr>
          <a:xfrm>
            <a:off x="4697103" y="1590375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561" name="Google Shape;561;p62"/>
          <p:cNvSpPr txBox="1">
            <a:spLocks noGrp="1"/>
          </p:cNvSpPr>
          <p:nvPr>
            <p:ph type="subTitle" idx="8"/>
          </p:nvPr>
        </p:nvSpPr>
        <p:spPr>
          <a:xfrm>
            <a:off x="4963220" y="268794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562" name="Google Shape;562;p62"/>
          <p:cNvSpPr txBox="1">
            <a:spLocks noGrp="1"/>
          </p:cNvSpPr>
          <p:nvPr>
            <p:ph type="title" idx="9"/>
          </p:nvPr>
        </p:nvSpPr>
        <p:spPr>
          <a:xfrm>
            <a:off x="5019839" y="3323572"/>
            <a:ext cx="268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</a:p>
        </p:txBody>
      </p:sp>
      <p:sp>
        <p:nvSpPr>
          <p:cNvPr id="563" name="Google Shape;563;p62"/>
          <p:cNvSpPr txBox="1">
            <a:spLocks noGrp="1"/>
          </p:cNvSpPr>
          <p:nvPr>
            <p:ph type="title" idx="13"/>
          </p:nvPr>
        </p:nvSpPr>
        <p:spPr>
          <a:xfrm>
            <a:off x="4697103" y="3379775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564" name="Google Shape;564;p62"/>
          <p:cNvSpPr txBox="1">
            <a:spLocks noGrp="1"/>
          </p:cNvSpPr>
          <p:nvPr>
            <p:ph type="subTitle" idx="14"/>
          </p:nvPr>
        </p:nvSpPr>
        <p:spPr>
          <a:xfrm>
            <a:off x="5019820" y="401034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565" name="Google Shape;565;p62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FACILITIES</a:t>
            </a:r>
            <a:endParaRPr dirty="0"/>
          </a:p>
        </p:txBody>
      </p:sp>
      <p:cxnSp>
        <p:nvCxnSpPr>
          <p:cNvPr id="566" name="Google Shape;566;p62"/>
          <p:cNvCxnSpPr>
            <a:cxnSpLocks/>
          </p:cNvCxnSpPr>
          <p:nvPr/>
        </p:nvCxnSpPr>
        <p:spPr>
          <a:xfrm>
            <a:off x="1461367" y="1359310"/>
            <a:ext cx="0" cy="270016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62"/>
          <p:cNvCxnSpPr>
            <a:cxnSpLocks/>
          </p:cNvCxnSpPr>
          <p:nvPr/>
        </p:nvCxnSpPr>
        <p:spPr>
          <a:xfrm>
            <a:off x="5290692" y="1310186"/>
            <a:ext cx="0" cy="238200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0" name="Google Shape;570;p62"/>
          <p:cNvGrpSpPr/>
          <p:nvPr/>
        </p:nvGrpSpPr>
        <p:grpSpPr>
          <a:xfrm>
            <a:off x="8631843" y="4001911"/>
            <a:ext cx="166385" cy="701016"/>
            <a:chOff x="8668080" y="2328029"/>
            <a:chExt cx="127488" cy="537136"/>
          </a:xfrm>
        </p:grpSpPr>
        <p:sp>
          <p:nvSpPr>
            <p:cNvPr id="571" name="Google Shape;571;p62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2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2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2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2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2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2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2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2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2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2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2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62"/>
          <p:cNvGrpSpPr/>
          <p:nvPr/>
        </p:nvGrpSpPr>
        <p:grpSpPr>
          <a:xfrm>
            <a:off x="631906" y="532914"/>
            <a:ext cx="166385" cy="701016"/>
            <a:chOff x="8668080" y="2328029"/>
            <a:chExt cx="127488" cy="537136"/>
          </a:xfrm>
        </p:grpSpPr>
        <p:sp>
          <p:nvSpPr>
            <p:cNvPr id="584" name="Google Shape;584;p62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2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2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2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2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2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2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2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2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2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2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62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62"/>
          <p:cNvGrpSpPr/>
          <p:nvPr/>
        </p:nvGrpSpPr>
        <p:grpSpPr>
          <a:xfrm flipH="1">
            <a:off x="327786" y="4335693"/>
            <a:ext cx="470512" cy="545615"/>
            <a:chOff x="6030486" y="487493"/>
            <a:chExt cx="470512" cy="545615"/>
          </a:xfrm>
        </p:grpSpPr>
        <p:sp>
          <p:nvSpPr>
            <p:cNvPr id="597" name="Google Shape;597;p62"/>
            <p:cNvSpPr/>
            <p:nvPr/>
          </p:nvSpPr>
          <p:spPr>
            <a:xfrm>
              <a:off x="6297437" y="4874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2"/>
            <p:cNvSpPr/>
            <p:nvPr/>
          </p:nvSpPr>
          <p:spPr>
            <a:xfrm>
              <a:off x="6030486" y="4874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2"/>
            <p:cNvSpPr/>
            <p:nvPr/>
          </p:nvSpPr>
          <p:spPr>
            <a:xfrm>
              <a:off x="6030486" y="8596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62"/>
          <p:cNvSpPr/>
          <p:nvPr/>
        </p:nvSpPr>
        <p:spPr>
          <a:xfrm>
            <a:off x="8345703" y="534996"/>
            <a:ext cx="376044" cy="376044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441272" y="4109427"/>
            <a:ext cx="123080" cy="123080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8512112" y="1017721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8564634" y="1064716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et of Things XL by Slidesgo">
  <a:themeElements>
    <a:clrScheme name="Simple Light">
      <a:dk1>
        <a:srgbClr val="DB73CB"/>
      </a:dk1>
      <a:lt1>
        <a:srgbClr val="FEA8C3"/>
      </a:lt1>
      <a:dk2>
        <a:srgbClr val="E7D47B"/>
      </a:dk2>
      <a:lt2>
        <a:srgbClr val="FFFFFF"/>
      </a:lt2>
      <a:accent1>
        <a:srgbClr val="5229B7"/>
      </a:accent1>
      <a:accent2>
        <a:srgbClr val="9B69A5"/>
      </a:accent2>
      <a:accent3>
        <a:srgbClr val="78F0F9"/>
      </a:accent3>
      <a:accent4>
        <a:srgbClr val="C954FA"/>
      </a:accent4>
      <a:accent5>
        <a:srgbClr val="F7ABB7"/>
      </a:accent5>
      <a:accent6>
        <a:srgbClr val="FFD3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On-screen Show (16:9)</PresentationFormat>
  <Paragraphs>46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Days One</vt:lpstr>
      <vt:lpstr>Arial</vt:lpstr>
      <vt:lpstr>Internet of Things XL by Slidesgo</vt:lpstr>
      <vt:lpstr>INTERNET OF THINGS</vt:lpstr>
      <vt:lpstr>Face Detection with ESP32 CAM</vt:lpstr>
      <vt:lpstr>PowerPoint Presentation</vt:lpstr>
      <vt:lpstr>Components</vt:lpstr>
      <vt:lpstr>How does the light sensor work?</vt:lpstr>
      <vt:lpstr>How does the light sensor work?</vt:lpstr>
      <vt:lpstr>How does the camera work?</vt:lpstr>
      <vt:lpstr>How does the camera work?</vt:lpstr>
      <vt:lpstr>Security and Surveillance</vt:lpstr>
      <vt:lpstr>Smart Automobiles and Transportation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Teodora Cojocaru</cp:lastModifiedBy>
  <cp:revision>1</cp:revision>
  <dcterms:modified xsi:type="dcterms:W3CDTF">2024-07-18T10:08:24Z</dcterms:modified>
</cp:coreProperties>
</file>