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 rtl="0">
      <a:defRPr lang="sr-Latn-C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714E1-6B4C-4B43-935B-581B81846BF4}" v="20" dt="2024-02-02T17:07:28.081"/>
    <p1510:client id="{5CA8CA5D-0EF9-4DBB-A395-3A94C3195F96}" v="450" dt="2024-02-03T14:56:40.040"/>
    <p1510:client id="{DF5540E0-DE82-4E46-A402-774B995DF6E0}" v="106" dt="2024-02-03T11:38:51.491"/>
    <p1510:client id="{E43D291C-1EE0-42A9-A597-36873A0EB842}" v="3" dt="2024-02-02T16:31:5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052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dora Nikolic" userId="a2525fa2b2806e7e" providerId="Windows Live" clId="Web-{5CA8CA5D-0EF9-4DBB-A395-3A94C3195F96}"/>
    <pc:docChg chg="addSld delSld modSld">
      <pc:chgData name="Teodora Nikolic" userId="a2525fa2b2806e7e" providerId="Windows Live" clId="Web-{5CA8CA5D-0EF9-4DBB-A395-3A94C3195F96}" dt="2024-02-03T14:56:40.040" v="455" actId="20577"/>
      <pc:docMkLst>
        <pc:docMk/>
      </pc:docMkLst>
      <pc:sldChg chg="modSp">
        <pc:chgData name="Teodora Nikolic" userId="a2525fa2b2806e7e" providerId="Windows Live" clId="Web-{5CA8CA5D-0EF9-4DBB-A395-3A94C3195F96}" dt="2024-02-03T14:42:06.373" v="47" actId="20577"/>
        <pc:sldMkLst>
          <pc:docMk/>
          <pc:sldMk cId="1323457722" sldId="261"/>
        </pc:sldMkLst>
        <pc:spChg chg="mod">
          <ac:chgData name="Teodora Nikolic" userId="a2525fa2b2806e7e" providerId="Windows Live" clId="Web-{5CA8CA5D-0EF9-4DBB-A395-3A94C3195F96}" dt="2024-02-03T14:42:06.373" v="47" actId="20577"/>
          <ac:spMkLst>
            <pc:docMk/>
            <pc:sldMk cId="1323457722" sldId="261"/>
            <ac:spMk id="3" creationId="{B7A49B10-D2AA-2550-C5C9-771EFE0B3D2B}"/>
          </ac:spMkLst>
        </pc:spChg>
      </pc:sldChg>
      <pc:sldChg chg="addSp delSp modSp del">
        <pc:chgData name="Teodora Nikolic" userId="a2525fa2b2806e7e" providerId="Windows Live" clId="Web-{5CA8CA5D-0EF9-4DBB-A395-3A94C3195F96}" dt="2024-02-03T14:46:29.115" v="220"/>
        <pc:sldMkLst>
          <pc:docMk/>
          <pc:sldMk cId="843790627" sldId="264"/>
        </pc:sldMkLst>
        <pc:spChg chg="add del">
          <ac:chgData name="Teodora Nikolic" userId="a2525fa2b2806e7e" providerId="Windows Live" clId="Web-{5CA8CA5D-0EF9-4DBB-A395-3A94C3195F96}" dt="2024-02-03T14:40:41.527" v="7"/>
          <ac:spMkLst>
            <pc:docMk/>
            <pc:sldMk cId="843790627" sldId="264"/>
            <ac:spMk id="2" creationId="{AD3F29B9-1296-0604-5A72-EF31EF5967B5}"/>
          </ac:spMkLst>
        </pc:spChg>
        <pc:picChg chg="del mod">
          <ac:chgData name="Teodora Nikolic" userId="a2525fa2b2806e7e" providerId="Windows Live" clId="Web-{5CA8CA5D-0EF9-4DBB-A395-3A94C3195F96}" dt="2024-02-03T14:43:11.203" v="102"/>
          <ac:picMkLst>
            <pc:docMk/>
            <pc:sldMk cId="843790627" sldId="264"/>
            <ac:picMk id="4" creationId="{D72369B7-E5CB-F9F4-F486-EE36D2679B99}"/>
          </ac:picMkLst>
        </pc:picChg>
      </pc:sldChg>
      <pc:sldChg chg="addSp delSp modSp new mod setBg setClrOvrMap">
        <pc:chgData name="Teodora Nikolic" userId="a2525fa2b2806e7e" providerId="Windows Live" clId="Web-{5CA8CA5D-0EF9-4DBB-A395-3A94C3195F96}" dt="2024-02-03T14:46:23.725" v="219" actId="1076"/>
        <pc:sldMkLst>
          <pc:docMk/>
          <pc:sldMk cId="1902292508" sldId="265"/>
        </pc:sldMkLst>
        <pc:spChg chg="del">
          <ac:chgData name="Teodora Nikolic" userId="a2525fa2b2806e7e" providerId="Windows Live" clId="Web-{5CA8CA5D-0EF9-4DBB-A395-3A94C3195F96}" dt="2024-02-03T14:43:00.328" v="101"/>
          <ac:spMkLst>
            <pc:docMk/>
            <pc:sldMk cId="1902292508" sldId="265"/>
            <ac:spMk id="2" creationId="{D52E456F-735E-04DF-CBF7-7CF49578608D}"/>
          </ac:spMkLst>
        </pc:spChg>
        <pc:spChg chg="mod ord">
          <ac:chgData name="Teodora Nikolic" userId="a2525fa2b2806e7e" providerId="Windows Live" clId="Web-{5CA8CA5D-0EF9-4DBB-A395-3A94C3195F96}" dt="2024-02-03T14:46:23.725" v="219" actId="1076"/>
          <ac:spMkLst>
            <pc:docMk/>
            <pc:sldMk cId="1902292508" sldId="265"/>
            <ac:spMk id="3" creationId="{771FA8A9-7533-8D7C-78DB-B3EA0DE5492A}"/>
          </ac:spMkLst>
        </pc:spChg>
        <pc:spChg chg="add del">
          <ac:chgData name="Teodora Nikolic" userId="a2525fa2b2806e7e" providerId="Windows Live" clId="Web-{5CA8CA5D-0EF9-4DBB-A395-3A94C3195F96}" dt="2024-02-03T14:46:14.927" v="218"/>
          <ac:spMkLst>
            <pc:docMk/>
            <pc:sldMk cId="1902292508" sldId="265"/>
            <ac:spMk id="9" creationId="{6697F791-5FFA-4164-899F-EB52EA72B024}"/>
          </ac:spMkLst>
        </pc:spChg>
        <pc:spChg chg="add del">
          <ac:chgData name="Teodora Nikolic" userId="a2525fa2b2806e7e" providerId="Windows Live" clId="Web-{5CA8CA5D-0EF9-4DBB-A395-3A94C3195F96}" dt="2024-02-03T14:46:14.927" v="218"/>
          <ac:spMkLst>
            <pc:docMk/>
            <pc:sldMk cId="1902292508" sldId="265"/>
            <ac:spMk id="13" creationId="{B773AB25-A422-41AA-9737-5E04C1966DE1}"/>
          </ac:spMkLst>
        </pc:spChg>
        <pc:spChg chg="add">
          <ac:chgData name="Teodora Nikolic" userId="a2525fa2b2806e7e" providerId="Windows Live" clId="Web-{5CA8CA5D-0EF9-4DBB-A395-3A94C3195F96}" dt="2024-02-03T14:46:14.927" v="218"/>
          <ac:spMkLst>
            <pc:docMk/>
            <pc:sldMk cId="1902292508" sldId="265"/>
            <ac:spMk id="91" creationId="{3CBA50DB-DBC7-4B6E-B3C1-8FF1EA519791}"/>
          </ac:spMkLst>
        </pc:spChg>
        <pc:spChg chg="add">
          <ac:chgData name="Teodora Nikolic" userId="a2525fa2b2806e7e" providerId="Windows Live" clId="Web-{5CA8CA5D-0EF9-4DBB-A395-3A94C3195F96}" dt="2024-02-03T14:46:14.927" v="218"/>
          <ac:spMkLst>
            <pc:docMk/>
            <pc:sldMk cId="1902292508" sldId="265"/>
            <ac:spMk id="94" creationId="{A1351C6B-7343-451F-AB4A-1CE294A4E927}"/>
          </ac:spMkLst>
        </pc:spChg>
        <pc:grpChg chg="add del">
          <ac:chgData name="Teodora Nikolic" userId="a2525fa2b2806e7e" providerId="Windows Live" clId="Web-{5CA8CA5D-0EF9-4DBB-A395-3A94C3195F96}" dt="2024-02-03T14:46:14.927" v="218"/>
          <ac:grpSpMkLst>
            <pc:docMk/>
            <pc:sldMk cId="1902292508" sldId="265"/>
            <ac:grpSpMk id="17" creationId="{6AD0D387-1584-4477-B5F8-52B50D4F2205}"/>
          </ac:grpSpMkLst>
        </pc:grpChg>
        <pc:grpChg chg="add del">
          <ac:chgData name="Teodora Nikolic" userId="a2525fa2b2806e7e" providerId="Windows Live" clId="Web-{5CA8CA5D-0EF9-4DBB-A395-3A94C3195F96}" dt="2024-02-03T14:46:14.896" v="217"/>
          <ac:grpSpMkLst>
            <pc:docMk/>
            <pc:sldMk cId="1902292508" sldId="265"/>
            <ac:grpSpMk id="49" creationId="{A0B38558-5389-4817-936F-FD62560CAC11}"/>
          </ac:grpSpMkLst>
        </pc:grpChg>
        <pc:grpChg chg="add">
          <ac:chgData name="Teodora Nikolic" userId="a2525fa2b2806e7e" providerId="Windows Live" clId="Web-{5CA8CA5D-0EF9-4DBB-A395-3A94C3195F96}" dt="2024-02-03T14:46:14.927" v="218"/>
          <ac:grpSpMkLst>
            <pc:docMk/>
            <pc:sldMk cId="1902292508" sldId="265"/>
            <ac:grpSpMk id="51" creationId="{1DED8FB6-AF8D-4D98-913D-E6486FEC1021}"/>
          </ac:grpSpMkLst>
        </pc:grpChg>
        <pc:grpChg chg="add del">
          <ac:chgData name="Teodora Nikolic" userId="a2525fa2b2806e7e" providerId="Windows Live" clId="Web-{5CA8CA5D-0EF9-4DBB-A395-3A94C3195F96}" dt="2024-02-03T14:46:14.896" v="217"/>
          <ac:grpSpMkLst>
            <pc:docMk/>
            <pc:sldMk cId="1902292508" sldId="265"/>
            <ac:grpSpMk id="53" creationId="{15502586-682B-4EDF-9515-674BB4E1CD13}"/>
          </ac:grpSpMkLst>
        </pc:grpChg>
        <pc:picChg chg="add mod">
          <ac:chgData name="Teodora Nikolic" userId="a2525fa2b2806e7e" providerId="Windows Live" clId="Web-{5CA8CA5D-0EF9-4DBB-A395-3A94C3195F96}" dt="2024-02-03T14:46:14.927" v="218"/>
          <ac:picMkLst>
            <pc:docMk/>
            <pc:sldMk cId="1902292508" sldId="265"/>
            <ac:picMk id="4" creationId="{AEAD0D04-4152-0536-4C57-DBE9FDE87262}"/>
          </ac:picMkLst>
        </pc:picChg>
        <pc:picChg chg="add del">
          <ac:chgData name="Teodora Nikolic" userId="a2525fa2b2806e7e" providerId="Windows Live" clId="Web-{5CA8CA5D-0EF9-4DBB-A395-3A94C3195F96}" dt="2024-02-03T14:46:14.927" v="218"/>
          <ac:picMkLst>
            <pc:docMk/>
            <pc:sldMk cId="1902292508" sldId="265"/>
            <ac:picMk id="11" creationId="{4E28A1A9-FB81-4816-AAEA-C3B430946951}"/>
          </ac:picMkLst>
        </pc:picChg>
        <pc:picChg chg="add del">
          <ac:chgData name="Teodora Nikolic" userId="a2525fa2b2806e7e" providerId="Windows Live" clId="Web-{5CA8CA5D-0EF9-4DBB-A395-3A94C3195F96}" dt="2024-02-03T14:46:14.927" v="218"/>
          <ac:picMkLst>
            <pc:docMk/>
            <pc:sldMk cId="1902292508" sldId="265"/>
            <ac:picMk id="15" creationId="{AF0552B8-DE8C-40DF-B29F-1728E6A10619}"/>
          </ac:picMkLst>
        </pc:picChg>
        <pc:picChg chg="add">
          <ac:chgData name="Teodora Nikolic" userId="a2525fa2b2806e7e" providerId="Windows Live" clId="Web-{5CA8CA5D-0EF9-4DBB-A395-3A94C3195F96}" dt="2024-02-03T14:46:14.927" v="218"/>
          <ac:picMkLst>
            <pc:docMk/>
            <pc:sldMk cId="1902292508" sldId="265"/>
            <ac:picMk id="92" creationId="{5B3DE270-418F-47A7-B311-C4D876041DC6}"/>
          </ac:picMkLst>
        </pc:picChg>
      </pc:sldChg>
      <pc:sldChg chg="modSp new">
        <pc:chgData name="Teodora Nikolic" userId="a2525fa2b2806e7e" providerId="Windows Live" clId="Web-{5CA8CA5D-0EF9-4DBB-A395-3A94C3195F96}" dt="2024-02-03T14:56:40.040" v="455" actId="20577"/>
        <pc:sldMkLst>
          <pc:docMk/>
          <pc:sldMk cId="681620434" sldId="266"/>
        </pc:sldMkLst>
        <pc:spChg chg="mod">
          <ac:chgData name="Teodora Nikolic" userId="a2525fa2b2806e7e" providerId="Windows Live" clId="Web-{5CA8CA5D-0EF9-4DBB-A395-3A94C3195F96}" dt="2024-02-03T14:47:01.460" v="222" actId="20577"/>
          <ac:spMkLst>
            <pc:docMk/>
            <pc:sldMk cId="681620434" sldId="266"/>
            <ac:spMk id="2" creationId="{12BCA54F-12AB-20A3-D684-07175526DEAA}"/>
          </ac:spMkLst>
        </pc:spChg>
        <pc:spChg chg="mod">
          <ac:chgData name="Teodora Nikolic" userId="a2525fa2b2806e7e" providerId="Windows Live" clId="Web-{5CA8CA5D-0EF9-4DBB-A395-3A94C3195F96}" dt="2024-02-03T14:56:40.040" v="455" actId="20577"/>
          <ac:spMkLst>
            <pc:docMk/>
            <pc:sldMk cId="681620434" sldId="266"/>
            <ac:spMk id="3" creationId="{516DE48A-73FA-209B-61E1-78705BCDBD8A}"/>
          </ac:spMkLst>
        </pc:spChg>
      </pc:sldChg>
    </pc:docChg>
  </pc:docChgLst>
  <pc:docChgLst>
    <pc:chgData name="Teodora Nikolic" userId="a2525fa2b2806e7e" providerId="Windows Live" clId="Web-{E43D291C-1EE0-42A9-A597-36873A0EB842}"/>
    <pc:docChg chg="modSld">
      <pc:chgData name="Teodora Nikolic" userId="a2525fa2b2806e7e" providerId="Windows Live" clId="Web-{E43D291C-1EE0-42A9-A597-36873A0EB842}" dt="2024-02-02T16:31:57.104" v="2" actId="20577"/>
      <pc:docMkLst>
        <pc:docMk/>
      </pc:docMkLst>
      <pc:sldChg chg="modSp">
        <pc:chgData name="Teodora Nikolic" userId="a2525fa2b2806e7e" providerId="Windows Live" clId="Web-{E43D291C-1EE0-42A9-A597-36873A0EB842}" dt="2024-02-02T16:31:57.104" v="2" actId="20577"/>
        <pc:sldMkLst>
          <pc:docMk/>
          <pc:sldMk cId="2853802337" sldId="258"/>
        </pc:sldMkLst>
        <pc:spChg chg="mod">
          <ac:chgData name="Teodora Nikolic" userId="a2525fa2b2806e7e" providerId="Windows Live" clId="Web-{E43D291C-1EE0-42A9-A597-36873A0EB842}" dt="2024-02-02T16:31:57.104" v="2" actId="20577"/>
          <ac:spMkLst>
            <pc:docMk/>
            <pc:sldMk cId="2853802337" sldId="258"/>
            <ac:spMk id="3" creationId="{E4C7E910-990E-1670-D7B7-759AF1B206A1}"/>
          </ac:spMkLst>
        </pc:spChg>
      </pc:sldChg>
    </pc:docChg>
  </pc:docChgLst>
  <pc:docChgLst>
    <pc:chgData name="Teodora Nikolic" userId="a2525fa2b2806e7e" providerId="Windows Live" clId="Web-{2C079D69-D546-4B50-B2C6-6B9BA298D86B}"/>
    <pc:docChg chg="modSld">
      <pc:chgData name="Teodora Nikolic" userId="a2525fa2b2806e7e" providerId="Windows Live" clId="Web-{2C079D69-D546-4B50-B2C6-6B9BA298D86B}" dt="2024-01-31T11:10:34.295" v="267" actId="20577"/>
      <pc:docMkLst>
        <pc:docMk/>
      </pc:docMkLst>
      <pc:sldChg chg="modSp">
        <pc:chgData name="Teodora Nikolic" userId="a2525fa2b2806e7e" providerId="Windows Live" clId="Web-{2C079D69-D546-4B50-B2C6-6B9BA298D86B}" dt="2024-01-31T11:10:34.295" v="267" actId="20577"/>
        <pc:sldMkLst>
          <pc:docMk/>
          <pc:sldMk cId="3856144342" sldId="256"/>
        </pc:sldMkLst>
        <pc:spChg chg="mod">
          <ac:chgData name="Teodora Nikolic" userId="a2525fa2b2806e7e" providerId="Windows Live" clId="Web-{2C079D69-D546-4B50-B2C6-6B9BA298D86B}" dt="2024-01-31T11:09:25.339" v="153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Teodora Nikolic" userId="a2525fa2b2806e7e" providerId="Windows Live" clId="Web-{2C079D69-D546-4B50-B2C6-6B9BA298D86B}" dt="2024-01-31T11:10:34.295" v="267" actId="20577"/>
          <ac:spMkLst>
            <pc:docMk/>
            <pc:sldMk cId="3856144342" sldId="256"/>
            <ac:spMk id="3" creationId="{00000000-0000-0000-0000-000000000000}"/>
          </ac:spMkLst>
        </pc:spChg>
      </pc:sldChg>
    </pc:docChg>
  </pc:docChgLst>
  <pc:docChgLst>
    <pc:chgData name="Teodora Nikolic" userId="a2525fa2b2806e7e" providerId="Windows Live" clId="Web-{203714E1-6B4C-4B43-935B-581B81846BF4}"/>
    <pc:docChg chg="addSld modSld">
      <pc:chgData name="Teodora Nikolic" userId="a2525fa2b2806e7e" providerId="Windows Live" clId="Web-{203714E1-6B4C-4B43-935B-581B81846BF4}" dt="2024-02-02T17:07:28.081" v="27" actId="1076"/>
      <pc:docMkLst>
        <pc:docMk/>
      </pc:docMkLst>
      <pc:sldChg chg="addSp delSp modSp mod setBg setClrOvrMap">
        <pc:chgData name="Teodora Nikolic" userId="a2525fa2b2806e7e" providerId="Windows Live" clId="Web-{203714E1-6B4C-4B43-935B-581B81846BF4}" dt="2024-02-02T17:06:16.998" v="14" actId="20577"/>
        <pc:sldMkLst>
          <pc:docMk/>
          <pc:sldMk cId="1323457722" sldId="261"/>
        </pc:sldMkLst>
        <pc:spChg chg="mod ord">
          <ac:chgData name="Teodora Nikolic" userId="a2525fa2b2806e7e" providerId="Windows Live" clId="Web-{203714E1-6B4C-4B43-935B-581B81846BF4}" dt="2024-02-02T17:06:16.998" v="14" actId="20577"/>
          <ac:spMkLst>
            <pc:docMk/>
            <pc:sldMk cId="1323457722" sldId="261"/>
            <ac:spMk id="3" creationId="{B7A49B10-D2AA-2550-C5C9-771EFE0B3D2B}"/>
          </ac:spMkLst>
        </pc:spChg>
        <pc:spChg chg="add del">
          <ac:chgData name="Teodora Nikolic" userId="a2525fa2b2806e7e" providerId="Windows Live" clId="Web-{203714E1-6B4C-4B43-935B-581B81846BF4}" dt="2024-02-02T17:05:42.746" v="6"/>
          <ac:spMkLst>
            <pc:docMk/>
            <pc:sldMk cId="1323457722" sldId="261"/>
            <ac:spMk id="45" creationId="{6697F791-5FFA-4164-899F-EB52EA72B024}"/>
          </ac:spMkLst>
        </pc:spChg>
        <pc:spChg chg="add del">
          <ac:chgData name="Teodora Nikolic" userId="a2525fa2b2806e7e" providerId="Windows Live" clId="Web-{203714E1-6B4C-4B43-935B-581B81846BF4}" dt="2024-02-02T17:05:42.746" v="6"/>
          <ac:spMkLst>
            <pc:docMk/>
            <pc:sldMk cId="1323457722" sldId="261"/>
            <ac:spMk id="49" creationId="{B773AB25-A422-41AA-9737-5E04C1966DE1}"/>
          </ac:spMkLst>
        </pc:spChg>
        <pc:spChg chg="add del">
          <ac:chgData name="Teodora Nikolic" userId="a2525fa2b2806e7e" providerId="Windows Live" clId="Web-{203714E1-6B4C-4B43-935B-581B81846BF4}" dt="2024-02-02T17:05:42.699" v="5"/>
          <ac:spMkLst>
            <pc:docMk/>
            <pc:sldMk cId="1323457722" sldId="261"/>
            <ac:spMk id="130" creationId="{A1351C6B-7343-451F-AB4A-1CE294A4E927}"/>
          </ac:spMkLst>
        </pc:spChg>
        <pc:spChg chg="add del">
          <ac:chgData name="Teodora Nikolic" userId="a2525fa2b2806e7e" providerId="Windows Live" clId="Web-{203714E1-6B4C-4B43-935B-581B81846BF4}" dt="2024-02-02T17:05:42.699" v="5"/>
          <ac:spMkLst>
            <pc:docMk/>
            <pc:sldMk cId="1323457722" sldId="261"/>
            <ac:spMk id="145" creationId="{3CBA50DB-DBC7-4B6E-B3C1-8FF1EA519791}"/>
          </ac:spMkLst>
        </pc:spChg>
        <pc:spChg chg="add">
          <ac:chgData name="Teodora Nikolic" userId="a2525fa2b2806e7e" providerId="Windows Live" clId="Web-{203714E1-6B4C-4B43-935B-581B81846BF4}" dt="2024-02-02T17:05:42.746" v="6"/>
          <ac:spMkLst>
            <pc:docMk/>
            <pc:sldMk cId="1323457722" sldId="261"/>
            <ac:spMk id="148" creationId="{6697F791-5FFA-4164-899F-EB52EA72B024}"/>
          </ac:spMkLst>
        </pc:spChg>
        <pc:spChg chg="add">
          <ac:chgData name="Teodora Nikolic" userId="a2525fa2b2806e7e" providerId="Windows Live" clId="Web-{203714E1-6B4C-4B43-935B-581B81846BF4}" dt="2024-02-02T17:05:42.746" v="6"/>
          <ac:spMkLst>
            <pc:docMk/>
            <pc:sldMk cId="1323457722" sldId="261"/>
            <ac:spMk id="150" creationId="{B773AB25-A422-41AA-9737-5E04C1966DE1}"/>
          </ac:spMkLst>
        </pc:spChg>
        <pc:grpChg chg="add del">
          <ac:chgData name="Teodora Nikolic" userId="a2525fa2b2806e7e" providerId="Windows Live" clId="Web-{203714E1-6B4C-4B43-935B-581B81846BF4}" dt="2024-02-02T17:05:42.746" v="6"/>
          <ac:grpSpMkLst>
            <pc:docMk/>
            <pc:sldMk cId="1323457722" sldId="261"/>
            <ac:grpSpMk id="53" creationId="{6AD0D387-1584-4477-B5F8-52B50D4F2205}"/>
          </ac:grpSpMkLst>
        </pc:grpChg>
        <pc:grpChg chg="add del">
          <ac:chgData name="Teodora Nikolic" userId="a2525fa2b2806e7e" providerId="Windows Live" clId="Web-{203714E1-6B4C-4B43-935B-581B81846BF4}" dt="2024-02-02T17:05:35.620" v="3"/>
          <ac:grpSpMkLst>
            <pc:docMk/>
            <pc:sldMk cId="1323457722" sldId="261"/>
            <ac:grpSpMk id="85" creationId="{8E1DDAD8-1D10-4640-A034-BE90015E37B6}"/>
          </ac:grpSpMkLst>
        </pc:grpChg>
        <pc:grpChg chg="add del">
          <ac:chgData name="Teodora Nikolic" userId="a2525fa2b2806e7e" providerId="Windows Live" clId="Web-{203714E1-6B4C-4B43-935B-581B81846BF4}" dt="2024-02-02T17:05:42.699" v="5"/>
          <ac:grpSpMkLst>
            <pc:docMk/>
            <pc:sldMk cId="1323457722" sldId="261"/>
            <ac:grpSpMk id="87" creationId="{1DED8FB6-AF8D-4D98-913D-E6486FEC1021}"/>
          </ac:grpSpMkLst>
        </pc:grpChg>
        <pc:grpChg chg="add del">
          <ac:chgData name="Teodora Nikolic" userId="a2525fa2b2806e7e" providerId="Windows Live" clId="Web-{203714E1-6B4C-4B43-935B-581B81846BF4}" dt="2024-02-02T17:05:35.620" v="3"/>
          <ac:grpSpMkLst>
            <pc:docMk/>
            <pc:sldMk cId="1323457722" sldId="261"/>
            <ac:grpSpMk id="89" creationId="{FD642FB6-2808-4BC5-AE0B-7302C24B78A5}"/>
          </ac:grpSpMkLst>
        </pc:grpChg>
        <pc:grpChg chg="add">
          <ac:chgData name="Teodora Nikolic" userId="a2525fa2b2806e7e" providerId="Windows Live" clId="Web-{203714E1-6B4C-4B43-935B-581B81846BF4}" dt="2024-02-02T17:05:42.746" v="6"/>
          <ac:grpSpMkLst>
            <pc:docMk/>
            <pc:sldMk cId="1323457722" sldId="261"/>
            <ac:grpSpMk id="93" creationId="{6AD0D387-1584-4477-B5F8-52B50D4F2205}"/>
          </ac:grpSpMkLst>
        </pc:grpChg>
        <pc:picChg chg="add mod">
          <ac:chgData name="Teodora Nikolic" userId="a2525fa2b2806e7e" providerId="Windows Live" clId="Web-{203714E1-6B4C-4B43-935B-581B81846BF4}" dt="2024-02-02T17:05:58.841" v="10" actId="1076"/>
          <ac:picMkLst>
            <pc:docMk/>
            <pc:sldMk cId="1323457722" sldId="261"/>
            <ac:picMk id="2" creationId="{8963DA8E-4BD8-957C-A52E-96847B91680C}"/>
          </ac:picMkLst>
        </pc:picChg>
        <pc:picChg chg="del">
          <ac:chgData name="Teodora Nikolic" userId="a2525fa2b2806e7e" providerId="Windows Live" clId="Web-{203714E1-6B4C-4B43-935B-581B81846BF4}" dt="2024-02-02T17:05:11.462" v="0"/>
          <ac:picMkLst>
            <pc:docMk/>
            <pc:sldMk cId="1323457722" sldId="261"/>
            <ac:picMk id="5" creationId="{9EDAABF4-704A-C151-871A-09C88B76EFD3}"/>
          </ac:picMkLst>
        </pc:picChg>
        <pc:picChg chg="add del">
          <ac:chgData name="Teodora Nikolic" userId="a2525fa2b2806e7e" providerId="Windows Live" clId="Web-{203714E1-6B4C-4B43-935B-581B81846BF4}" dt="2024-02-02T17:05:42.746" v="6"/>
          <ac:picMkLst>
            <pc:docMk/>
            <pc:sldMk cId="1323457722" sldId="261"/>
            <ac:picMk id="47" creationId="{4E28A1A9-FB81-4816-AAEA-C3B430946951}"/>
          </ac:picMkLst>
        </pc:picChg>
        <pc:picChg chg="add del">
          <ac:chgData name="Teodora Nikolic" userId="a2525fa2b2806e7e" providerId="Windows Live" clId="Web-{203714E1-6B4C-4B43-935B-581B81846BF4}" dt="2024-02-02T17:05:42.746" v="6"/>
          <ac:picMkLst>
            <pc:docMk/>
            <pc:sldMk cId="1323457722" sldId="261"/>
            <ac:picMk id="51" creationId="{AF0552B8-DE8C-40DF-B29F-1728E6A10619}"/>
          </ac:picMkLst>
        </pc:picChg>
        <pc:picChg chg="add">
          <ac:chgData name="Teodora Nikolic" userId="a2525fa2b2806e7e" providerId="Windows Live" clId="Web-{203714E1-6B4C-4B43-935B-581B81846BF4}" dt="2024-02-02T17:05:42.746" v="6"/>
          <ac:picMkLst>
            <pc:docMk/>
            <pc:sldMk cId="1323457722" sldId="261"/>
            <ac:picMk id="91" creationId="{AF0552B8-DE8C-40DF-B29F-1728E6A10619}"/>
          </ac:picMkLst>
        </pc:picChg>
        <pc:picChg chg="add del">
          <ac:chgData name="Teodora Nikolic" userId="a2525fa2b2806e7e" providerId="Windows Live" clId="Web-{203714E1-6B4C-4B43-935B-581B81846BF4}" dt="2024-02-02T17:05:42.699" v="5"/>
          <ac:picMkLst>
            <pc:docMk/>
            <pc:sldMk cId="1323457722" sldId="261"/>
            <ac:picMk id="128" creationId="{5B3DE270-418F-47A7-B311-C4D876041DC6}"/>
          </ac:picMkLst>
        </pc:picChg>
        <pc:picChg chg="add">
          <ac:chgData name="Teodora Nikolic" userId="a2525fa2b2806e7e" providerId="Windows Live" clId="Web-{203714E1-6B4C-4B43-935B-581B81846BF4}" dt="2024-02-02T17:05:42.746" v="6"/>
          <ac:picMkLst>
            <pc:docMk/>
            <pc:sldMk cId="1323457722" sldId="261"/>
            <ac:picMk id="149" creationId="{4E28A1A9-FB81-4816-AAEA-C3B430946951}"/>
          </ac:picMkLst>
        </pc:picChg>
      </pc:sldChg>
      <pc:sldChg chg="addSp delSp modSp new mod setBg">
        <pc:chgData name="Teodora Nikolic" userId="a2525fa2b2806e7e" providerId="Windows Live" clId="Web-{203714E1-6B4C-4B43-935B-581B81846BF4}" dt="2024-02-02T17:07:28.081" v="27" actId="1076"/>
        <pc:sldMkLst>
          <pc:docMk/>
          <pc:sldMk cId="843790627" sldId="264"/>
        </pc:sldMkLst>
        <pc:spChg chg="del mod ord">
          <ac:chgData name="Teodora Nikolic" userId="a2525fa2b2806e7e" providerId="Windows Live" clId="Web-{203714E1-6B4C-4B43-935B-581B81846BF4}" dt="2024-02-02T17:07:10.486" v="24"/>
          <ac:spMkLst>
            <pc:docMk/>
            <pc:sldMk cId="843790627" sldId="264"/>
            <ac:spMk id="2" creationId="{CD81FA9E-652A-9DDB-E941-DD1EDC32E9CF}"/>
          </ac:spMkLst>
        </pc:spChg>
        <pc:spChg chg="del">
          <ac:chgData name="Teodora Nikolic" userId="a2525fa2b2806e7e" providerId="Windows Live" clId="Web-{203714E1-6B4C-4B43-935B-581B81846BF4}" dt="2024-02-02T17:06:40.375" v="16"/>
          <ac:spMkLst>
            <pc:docMk/>
            <pc:sldMk cId="843790627" sldId="264"/>
            <ac:spMk id="3" creationId="{C18350D2-9C3A-B939-24A6-77A9931590EB}"/>
          </ac:spMkLst>
        </pc:spChg>
        <pc:spChg chg="add del">
          <ac:chgData name="Teodora Nikolic" userId="a2525fa2b2806e7e" providerId="Windows Live" clId="Web-{203714E1-6B4C-4B43-935B-581B81846BF4}" dt="2024-02-02T17:06:52.594" v="19"/>
          <ac:spMkLst>
            <pc:docMk/>
            <pc:sldMk cId="843790627" sldId="264"/>
            <ac:spMk id="67" creationId="{C1C3FA74-6158-4157-A8F0-8CAE5091FF50}"/>
          </ac:spMkLst>
        </pc:spChg>
        <pc:grpChg chg="add del">
          <ac:chgData name="Teodora Nikolic" userId="a2525fa2b2806e7e" providerId="Windows Live" clId="Web-{203714E1-6B4C-4B43-935B-581B81846BF4}" dt="2024-02-02T17:06:52.594" v="19"/>
          <ac:grpSpMkLst>
            <pc:docMk/>
            <pc:sldMk cId="843790627" sldId="264"/>
            <ac:grpSpMk id="11" creationId="{9795E515-5F57-431F-9A0D-3A0419DF7572}"/>
          </ac:grpSpMkLst>
        </pc:grpChg>
        <pc:grpChg chg="add del">
          <ac:chgData name="Teodora Nikolic" userId="a2525fa2b2806e7e" providerId="Windows Live" clId="Web-{203714E1-6B4C-4B43-935B-581B81846BF4}" dt="2024-02-02T17:07:00.158" v="21"/>
          <ac:grpSpMkLst>
            <pc:docMk/>
            <pc:sldMk cId="843790627" sldId="264"/>
            <ac:grpSpMk id="71" creationId="{B6B0FEEE-81F6-4CFD-9F19-7422C2BBB738}"/>
          </ac:grpSpMkLst>
        </pc:grpChg>
        <pc:grpChg chg="add del">
          <ac:chgData name="Teodora Nikolic" userId="a2525fa2b2806e7e" providerId="Windows Live" clId="Web-{203714E1-6B4C-4B43-935B-581B81846BF4}" dt="2024-02-02T17:07:00.158" v="21"/>
          <ac:grpSpMkLst>
            <pc:docMk/>
            <pc:sldMk cId="843790627" sldId="264"/>
            <ac:grpSpMk id="99" creationId="{9795E515-5F57-431F-9A0D-3A0419DF7572}"/>
          </ac:grpSpMkLst>
        </pc:grpChg>
        <pc:grpChg chg="add del">
          <ac:chgData name="Teodora Nikolic" userId="a2525fa2b2806e7e" providerId="Windows Live" clId="Web-{203714E1-6B4C-4B43-935B-581B81846BF4}" dt="2024-02-02T17:07:00.158" v="21"/>
          <ac:grpSpMkLst>
            <pc:docMk/>
            <pc:sldMk cId="843790627" sldId="264"/>
            <ac:grpSpMk id="100" creationId="{ED8042C1-215E-4C21-BB6B-38C5EE46944D}"/>
          </ac:grpSpMkLst>
        </pc:grpChg>
        <pc:grpChg chg="add del">
          <ac:chgData name="Teodora Nikolic" userId="a2525fa2b2806e7e" providerId="Windows Live" clId="Web-{203714E1-6B4C-4B43-935B-581B81846BF4}" dt="2024-02-02T17:07:00.158" v="21"/>
          <ac:grpSpMkLst>
            <pc:docMk/>
            <pc:sldMk cId="843790627" sldId="264"/>
            <ac:grpSpMk id="111" creationId="{EF58D138-35FF-4A3E-9FCD-A6044FD3CB63}"/>
          </ac:grpSpMkLst>
        </pc:grpChg>
        <pc:grpChg chg="add">
          <ac:chgData name="Teodora Nikolic" userId="a2525fa2b2806e7e" providerId="Windows Live" clId="Web-{203714E1-6B4C-4B43-935B-581B81846BF4}" dt="2024-02-02T17:07:00.236" v="22"/>
          <ac:grpSpMkLst>
            <pc:docMk/>
            <pc:sldMk cId="843790627" sldId="264"/>
            <ac:grpSpMk id="114" creationId="{9795E515-5F57-431F-9A0D-3A0419DF7572}"/>
          </ac:grpSpMkLst>
        </pc:grpChg>
        <pc:grpChg chg="add">
          <ac:chgData name="Teodora Nikolic" userId="a2525fa2b2806e7e" providerId="Windows Live" clId="Web-{203714E1-6B4C-4B43-935B-581B81846BF4}" dt="2024-02-02T17:07:00.236" v="22"/>
          <ac:grpSpMkLst>
            <pc:docMk/>
            <pc:sldMk cId="843790627" sldId="264"/>
            <ac:grpSpMk id="115" creationId="{316DCFC9-6877-407C-8170-608FCB8E35AE}"/>
          </ac:grpSpMkLst>
        </pc:grpChg>
        <pc:grpChg chg="add del">
          <ac:chgData name="Teodora Nikolic" userId="a2525fa2b2806e7e" providerId="Windows Live" clId="Web-{203714E1-6B4C-4B43-935B-581B81846BF4}" dt="2024-02-02T17:07:05.080" v="23"/>
          <ac:grpSpMkLst>
            <pc:docMk/>
            <pc:sldMk cId="843790627" sldId="264"/>
            <ac:grpSpMk id="116" creationId="{89353FE7-0D03-4AD2-8B8A-60A06F6BDA4C}"/>
          </ac:grpSpMkLst>
        </pc:grpChg>
        <pc:picChg chg="add mod">
          <ac:chgData name="Teodora Nikolic" userId="a2525fa2b2806e7e" providerId="Windows Live" clId="Web-{203714E1-6B4C-4B43-935B-581B81846BF4}" dt="2024-02-02T17:07:28.081" v="27" actId="1076"/>
          <ac:picMkLst>
            <pc:docMk/>
            <pc:sldMk cId="843790627" sldId="264"/>
            <ac:picMk id="4" creationId="{D72369B7-E5CB-F9F4-F486-EE36D2679B99}"/>
          </ac:picMkLst>
        </pc:picChg>
        <pc:picChg chg="add del">
          <ac:chgData name="Teodora Nikolic" userId="a2525fa2b2806e7e" providerId="Windows Live" clId="Web-{203714E1-6B4C-4B43-935B-581B81846BF4}" dt="2024-02-02T17:06:52.594" v="19"/>
          <ac:picMkLst>
            <pc:docMk/>
            <pc:sldMk cId="843790627" sldId="264"/>
            <ac:picMk id="9" creationId="{50C065C3-0FE3-4452-B765-CB05BBB2A983}"/>
          </ac:picMkLst>
        </pc:picChg>
        <pc:picChg chg="add del">
          <ac:chgData name="Teodora Nikolic" userId="a2525fa2b2806e7e" providerId="Windows Live" clId="Web-{203714E1-6B4C-4B43-935B-581B81846BF4}" dt="2024-02-02T17:07:00.158" v="21"/>
          <ac:picMkLst>
            <pc:docMk/>
            <pc:sldMk cId="843790627" sldId="264"/>
            <ac:picMk id="70" creationId="{50C065C3-0FE3-4452-B765-CB05BBB2A983}"/>
          </ac:picMkLst>
        </pc:picChg>
        <pc:picChg chg="add">
          <ac:chgData name="Teodora Nikolic" userId="a2525fa2b2806e7e" providerId="Windows Live" clId="Web-{203714E1-6B4C-4B43-935B-581B81846BF4}" dt="2024-02-02T17:07:00.236" v="22"/>
          <ac:picMkLst>
            <pc:docMk/>
            <pc:sldMk cId="843790627" sldId="264"/>
            <ac:picMk id="113" creationId="{50C065C3-0FE3-4452-B765-CB05BBB2A983}"/>
          </ac:picMkLst>
        </pc:picChg>
      </pc:sldChg>
    </pc:docChg>
  </pc:docChgLst>
  <pc:docChgLst>
    <pc:chgData name="Teodora Nikolic" userId="a2525fa2b2806e7e" providerId="Windows Live" clId="Web-{D47EF2DD-5DF3-41F5-829A-9AA0941D8069}"/>
    <pc:docChg chg="addSld modSld sldOrd">
      <pc:chgData name="Teodora Nikolic" userId="a2525fa2b2806e7e" providerId="Windows Live" clId="Web-{D47EF2DD-5DF3-41F5-829A-9AA0941D8069}" dt="2024-01-31T13:27:32.654" v="877" actId="20577"/>
      <pc:docMkLst>
        <pc:docMk/>
      </pc:docMkLst>
      <pc:sldChg chg="addSp delSp modSp new">
        <pc:chgData name="Teodora Nikolic" userId="a2525fa2b2806e7e" providerId="Windows Live" clId="Web-{D47EF2DD-5DF3-41F5-829A-9AA0941D8069}" dt="2024-01-31T11:33:53.757" v="180" actId="20577"/>
        <pc:sldMkLst>
          <pc:docMk/>
          <pc:sldMk cId="3691690216" sldId="257"/>
        </pc:sldMkLst>
        <pc:spChg chg="mod">
          <ac:chgData name="Teodora Nikolic" userId="a2525fa2b2806e7e" providerId="Windows Live" clId="Web-{D47EF2DD-5DF3-41F5-829A-9AA0941D8069}" dt="2024-01-31T11:33:53.757" v="180" actId="20577"/>
          <ac:spMkLst>
            <pc:docMk/>
            <pc:sldMk cId="3691690216" sldId="257"/>
            <ac:spMk id="2" creationId="{2CDD526C-62B3-4365-472F-D26181D82541}"/>
          </ac:spMkLst>
        </pc:spChg>
        <pc:spChg chg="mod">
          <ac:chgData name="Teodora Nikolic" userId="a2525fa2b2806e7e" providerId="Windows Live" clId="Web-{D47EF2DD-5DF3-41F5-829A-9AA0941D8069}" dt="2024-01-31T11:32:36.847" v="168" actId="14100"/>
          <ac:spMkLst>
            <pc:docMk/>
            <pc:sldMk cId="3691690216" sldId="257"/>
            <ac:spMk id="3" creationId="{CD11D8E5-C2B2-00EC-44A9-4982B4472F5A}"/>
          </ac:spMkLst>
        </pc:spChg>
        <pc:picChg chg="add mod">
          <ac:chgData name="Teodora Nikolic" userId="a2525fa2b2806e7e" providerId="Windows Live" clId="Web-{D47EF2DD-5DF3-41F5-829A-9AA0941D8069}" dt="2024-01-31T11:33:30.756" v="172" actId="1076"/>
          <ac:picMkLst>
            <pc:docMk/>
            <pc:sldMk cId="3691690216" sldId="257"/>
            <ac:picMk id="4" creationId="{62626898-66A3-5184-DE16-26FE665472EE}"/>
          </ac:picMkLst>
        </pc:picChg>
        <pc:picChg chg="add del mod">
          <ac:chgData name="Teodora Nikolic" userId="a2525fa2b2806e7e" providerId="Windows Live" clId="Web-{D47EF2DD-5DF3-41F5-829A-9AA0941D8069}" dt="2024-01-31T11:33:37.475" v="175"/>
          <ac:picMkLst>
            <pc:docMk/>
            <pc:sldMk cId="3691690216" sldId="257"/>
            <ac:picMk id="5" creationId="{B4903DB9-C956-D534-BD30-104301BDD0C1}"/>
          </ac:picMkLst>
        </pc:picChg>
      </pc:sldChg>
      <pc:sldChg chg="addSp delSp modSp new mod ord setBg setClrOvrMap">
        <pc:chgData name="Teodora Nikolic" userId="a2525fa2b2806e7e" providerId="Windows Live" clId="Web-{D47EF2DD-5DF3-41F5-829A-9AA0941D8069}" dt="2024-01-31T12:08:41.199" v="291"/>
        <pc:sldMkLst>
          <pc:docMk/>
          <pc:sldMk cId="2853802337" sldId="258"/>
        </pc:sldMkLst>
        <pc:spChg chg="mod">
          <ac:chgData name="Teodora Nikolic" userId="a2525fa2b2806e7e" providerId="Windows Live" clId="Web-{D47EF2DD-5DF3-41F5-829A-9AA0941D8069}" dt="2024-01-31T12:08:41.199" v="291"/>
          <ac:spMkLst>
            <pc:docMk/>
            <pc:sldMk cId="2853802337" sldId="258"/>
            <ac:spMk id="2" creationId="{549BFAE7-C4CE-F515-523F-9879006497BA}"/>
          </ac:spMkLst>
        </pc:spChg>
        <pc:spChg chg="mod ord">
          <ac:chgData name="Teodora Nikolic" userId="a2525fa2b2806e7e" providerId="Windows Live" clId="Web-{D47EF2DD-5DF3-41F5-829A-9AA0941D8069}" dt="2024-01-31T12:08:41.199" v="291"/>
          <ac:spMkLst>
            <pc:docMk/>
            <pc:sldMk cId="2853802337" sldId="258"/>
            <ac:spMk id="3" creationId="{E4C7E910-990E-1670-D7B7-759AF1B206A1}"/>
          </ac:spMkLst>
        </pc:spChg>
        <pc:spChg chg="add del">
          <ac:chgData name="Teodora Nikolic" userId="a2525fa2b2806e7e" providerId="Windows Live" clId="Web-{D47EF2DD-5DF3-41F5-829A-9AA0941D8069}" dt="2024-01-31T12:08:41.167" v="290"/>
          <ac:spMkLst>
            <pc:docMk/>
            <pc:sldMk cId="2853802337" sldId="258"/>
            <ac:spMk id="9" creationId="{6697F791-5FFA-4164-899F-EB52EA72B024}"/>
          </ac:spMkLst>
        </pc:spChg>
        <pc:spChg chg="add del">
          <ac:chgData name="Teodora Nikolic" userId="a2525fa2b2806e7e" providerId="Windows Live" clId="Web-{D47EF2DD-5DF3-41F5-829A-9AA0941D8069}" dt="2024-01-31T12:08:41.167" v="290"/>
          <ac:spMkLst>
            <pc:docMk/>
            <pc:sldMk cId="2853802337" sldId="258"/>
            <ac:spMk id="13" creationId="{B773AB25-A422-41AA-9737-5E04C1966DE1}"/>
          </ac:spMkLst>
        </pc:spChg>
        <pc:spChg chg="add">
          <ac:chgData name="Teodora Nikolic" userId="a2525fa2b2806e7e" providerId="Windows Live" clId="Web-{D47EF2DD-5DF3-41F5-829A-9AA0941D8069}" dt="2024-01-31T12:08:41.199" v="291"/>
          <ac:spMkLst>
            <pc:docMk/>
            <pc:sldMk cId="2853802337" sldId="258"/>
            <ac:spMk id="51" creationId="{3CBA50DB-DBC7-4B6E-B3C1-8FF1EA519791}"/>
          </ac:spMkLst>
        </pc:spChg>
        <pc:spChg chg="add">
          <ac:chgData name="Teodora Nikolic" userId="a2525fa2b2806e7e" providerId="Windows Live" clId="Web-{D47EF2DD-5DF3-41F5-829A-9AA0941D8069}" dt="2024-01-31T12:08:41.199" v="291"/>
          <ac:spMkLst>
            <pc:docMk/>
            <pc:sldMk cId="2853802337" sldId="258"/>
            <ac:spMk id="54" creationId="{A1351C6B-7343-451F-AB4A-1CE294A4E927}"/>
          </ac:spMkLst>
        </pc:spChg>
        <pc:grpChg chg="add del">
          <ac:chgData name="Teodora Nikolic" userId="a2525fa2b2806e7e" providerId="Windows Live" clId="Web-{D47EF2DD-5DF3-41F5-829A-9AA0941D8069}" dt="2024-01-31T12:08:41.167" v="290"/>
          <ac:grpSpMkLst>
            <pc:docMk/>
            <pc:sldMk cId="2853802337" sldId="258"/>
            <ac:grpSpMk id="17" creationId="{6AD0D387-1584-4477-B5F8-52B50D4F2205}"/>
          </ac:grpSpMkLst>
        </pc:grpChg>
        <pc:grpChg chg="add">
          <ac:chgData name="Teodora Nikolic" userId="a2525fa2b2806e7e" providerId="Windows Live" clId="Web-{D47EF2DD-5DF3-41F5-829A-9AA0941D8069}" dt="2024-01-31T12:08:41.199" v="291"/>
          <ac:grpSpMkLst>
            <pc:docMk/>
            <pc:sldMk cId="2853802337" sldId="258"/>
            <ac:grpSpMk id="53" creationId="{1DED8FB6-AF8D-4D98-913D-E6486FEC1021}"/>
          </ac:grpSpMkLst>
        </pc:grpChg>
        <pc:picChg chg="add mod">
          <ac:chgData name="Teodora Nikolic" userId="a2525fa2b2806e7e" providerId="Windows Live" clId="Web-{D47EF2DD-5DF3-41F5-829A-9AA0941D8069}" dt="2024-01-31T12:08:41.199" v="291"/>
          <ac:picMkLst>
            <pc:docMk/>
            <pc:sldMk cId="2853802337" sldId="258"/>
            <ac:picMk id="4" creationId="{1BAA630D-88F1-A973-22BF-1D80E772942A}"/>
          </ac:picMkLst>
        </pc:picChg>
        <pc:picChg chg="add del">
          <ac:chgData name="Teodora Nikolic" userId="a2525fa2b2806e7e" providerId="Windows Live" clId="Web-{D47EF2DD-5DF3-41F5-829A-9AA0941D8069}" dt="2024-01-31T12:08:41.167" v="290"/>
          <ac:picMkLst>
            <pc:docMk/>
            <pc:sldMk cId="2853802337" sldId="258"/>
            <ac:picMk id="11" creationId="{4E28A1A9-FB81-4816-AAEA-C3B430946951}"/>
          </ac:picMkLst>
        </pc:picChg>
        <pc:picChg chg="add del">
          <ac:chgData name="Teodora Nikolic" userId="a2525fa2b2806e7e" providerId="Windows Live" clId="Web-{D47EF2DD-5DF3-41F5-829A-9AA0941D8069}" dt="2024-01-31T12:08:41.167" v="290"/>
          <ac:picMkLst>
            <pc:docMk/>
            <pc:sldMk cId="2853802337" sldId="258"/>
            <ac:picMk id="15" creationId="{AF0552B8-DE8C-40DF-B29F-1728E6A10619}"/>
          </ac:picMkLst>
        </pc:picChg>
        <pc:picChg chg="add">
          <ac:chgData name="Teodora Nikolic" userId="a2525fa2b2806e7e" providerId="Windows Live" clId="Web-{D47EF2DD-5DF3-41F5-829A-9AA0941D8069}" dt="2024-01-31T12:08:41.199" v="291"/>
          <ac:picMkLst>
            <pc:docMk/>
            <pc:sldMk cId="2853802337" sldId="258"/>
            <ac:picMk id="52" creationId="{5B3DE270-418F-47A7-B311-C4D876041DC6}"/>
          </ac:picMkLst>
        </pc:picChg>
      </pc:sldChg>
      <pc:sldChg chg="addSp delSp modSp new mod setBg">
        <pc:chgData name="Teodora Nikolic" userId="a2525fa2b2806e7e" providerId="Windows Live" clId="Web-{D47EF2DD-5DF3-41F5-829A-9AA0941D8069}" dt="2024-01-31T12:50:45.204" v="642" actId="1076"/>
        <pc:sldMkLst>
          <pc:docMk/>
          <pc:sldMk cId="1320894070" sldId="259"/>
        </pc:sldMkLst>
        <pc:spChg chg="del mod">
          <ac:chgData name="Teodora Nikolic" userId="a2525fa2b2806e7e" providerId="Windows Live" clId="Web-{D47EF2DD-5DF3-41F5-829A-9AA0941D8069}" dt="2024-01-31T12:49:49.949" v="633"/>
          <ac:spMkLst>
            <pc:docMk/>
            <pc:sldMk cId="1320894070" sldId="259"/>
            <ac:spMk id="2" creationId="{7712F6DA-A489-C18D-31E9-6BAD93A20D4E}"/>
          </ac:spMkLst>
        </pc:spChg>
        <pc:spChg chg="mod ord">
          <ac:chgData name="Teodora Nikolic" userId="a2525fa2b2806e7e" providerId="Windows Live" clId="Web-{D47EF2DD-5DF3-41F5-829A-9AA0941D8069}" dt="2024-01-31T12:50:13.545" v="637"/>
          <ac:spMkLst>
            <pc:docMk/>
            <pc:sldMk cId="1320894070" sldId="259"/>
            <ac:spMk id="3" creationId="{8766F4A9-0A6E-6A41-252C-52EF80F66D26}"/>
          </ac:spMkLst>
        </pc:spChg>
        <pc:spChg chg="add del">
          <ac:chgData name="Teodora Nikolic" userId="a2525fa2b2806e7e" providerId="Windows Live" clId="Web-{D47EF2DD-5DF3-41F5-829A-9AA0941D8069}" dt="2024-01-31T12:22:19.230" v="474"/>
          <ac:spMkLst>
            <pc:docMk/>
            <pc:sldMk cId="1320894070" sldId="259"/>
            <ac:spMk id="9" creationId="{C2E4E997-8672-4FFD-B8EC-9932A8E4714B}"/>
          </ac:spMkLst>
        </pc:spChg>
        <pc:spChg chg="add del">
          <ac:chgData name="Teodora Nikolic" userId="a2525fa2b2806e7e" providerId="Windows Live" clId="Web-{D47EF2DD-5DF3-41F5-829A-9AA0941D8069}" dt="2024-01-31T12:50:13.498" v="636"/>
          <ac:spMkLst>
            <pc:docMk/>
            <pc:sldMk cId="1320894070" sldId="259"/>
            <ac:spMk id="12" creationId="{A0F3E2DF-E827-4D2A-A6D3-15B8451C8784}"/>
          </ac:spMkLst>
        </pc:spChg>
        <pc:grpChg chg="add del">
          <ac:chgData name="Teodora Nikolic" userId="a2525fa2b2806e7e" providerId="Windows Live" clId="Web-{D47EF2DD-5DF3-41F5-829A-9AA0941D8069}" dt="2024-01-31T12:22:19.230" v="474"/>
          <ac:grpSpMkLst>
            <pc:docMk/>
            <pc:sldMk cId="1320894070" sldId="259"/>
            <ac:grpSpMk id="13" creationId="{453E4DEE-E996-40F8-8635-0FF43D7348F9}"/>
          </ac:grpSpMkLst>
        </pc:grpChg>
        <pc:grpChg chg="add">
          <ac:chgData name="Teodora Nikolic" userId="a2525fa2b2806e7e" providerId="Windows Live" clId="Web-{D47EF2DD-5DF3-41F5-829A-9AA0941D8069}" dt="2024-01-31T12:50:13.545" v="637"/>
          <ac:grpSpMkLst>
            <pc:docMk/>
            <pc:sldMk cId="1320894070" sldId="259"/>
            <ac:grpSpMk id="15" creationId="{4CB5CC6F-11C1-4C07-87C0-F043993E89EC}"/>
          </ac:grpSpMkLst>
        </pc:grpChg>
        <pc:grpChg chg="add">
          <ac:chgData name="Teodora Nikolic" userId="a2525fa2b2806e7e" providerId="Windows Live" clId="Web-{D47EF2DD-5DF3-41F5-829A-9AA0941D8069}" dt="2024-01-31T12:50:13.545" v="637"/>
          <ac:grpSpMkLst>
            <pc:docMk/>
            <pc:sldMk cId="1320894070" sldId="259"/>
            <ac:grpSpMk id="16" creationId="{C6C16BE5-8A9A-432D-8A61-230FA03816DB}"/>
          </ac:grpSpMkLst>
        </pc:grpChg>
        <pc:picChg chg="add del mod">
          <ac:chgData name="Teodora Nikolic" userId="a2525fa2b2806e7e" providerId="Windows Live" clId="Web-{D47EF2DD-5DF3-41F5-829A-9AA0941D8069}" dt="2024-01-31T12:49:21.510" v="629"/>
          <ac:picMkLst>
            <pc:docMk/>
            <pc:sldMk cId="1320894070" sldId="259"/>
            <ac:picMk id="4" creationId="{6F99814C-3A0D-7B83-A592-A3EA40F21950}"/>
          </ac:picMkLst>
        </pc:picChg>
        <pc:picChg chg="add del mod">
          <ac:chgData name="Teodora Nikolic" userId="a2525fa2b2806e7e" providerId="Windows Live" clId="Web-{D47EF2DD-5DF3-41F5-829A-9AA0941D8069}" dt="2024-01-31T12:49:34.151" v="631"/>
          <ac:picMkLst>
            <pc:docMk/>
            <pc:sldMk cId="1320894070" sldId="259"/>
            <ac:picMk id="5" creationId="{6E130827-A9C5-23FE-B5AB-30D6DEC99E8D}"/>
          </ac:picMkLst>
        </pc:picChg>
        <pc:picChg chg="add mod">
          <ac:chgData name="Teodora Nikolic" userId="a2525fa2b2806e7e" providerId="Windows Live" clId="Web-{D47EF2DD-5DF3-41F5-829A-9AA0941D8069}" dt="2024-01-31T12:50:39.314" v="640" actId="1076"/>
          <ac:picMkLst>
            <pc:docMk/>
            <pc:sldMk cId="1320894070" sldId="259"/>
            <ac:picMk id="6" creationId="{AF8CE540-6425-61D6-9AEC-B3243B9F4FE8}"/>
          </ac:picMkLst>
        </pc:picChg>
        <pc:picChg chg="add mod">
          <ac:chgData name="Teodora Nikolic" userId="a2525fa2b2806e7e" providerId="Windows Live" clId="Web-{D47EF2DD-5DF3-41F5-829A-9AA0941D8069}" dt="2024-01-31T12:50:45.204" v="642" actId="1076"/>
          <ac:picMkLst>
            <pc:docMk/>
            <pc:sldMk cId="1320894070" sldId="259"/>
            <ac:picMk id="7" creationId="{8492E683-CDBC-C404-F8F9-0216FBB492CB}"/>
          </ac:picMkLst>
        </pc:picChg>
        <pc:picChg chg="add del">
          <ac:chgData name="Teodora Nikolic" userId="a2525fa2b2806e7e" providerId="Windows Live" clId="Web-{D47EF2DD-5DF3-41F5-829A-9AA0941D8069}" dt="2024-01-31T12:22:19.230" v="474"/>
          <ac:picMkLst>
            <pc:docMk/>
            <pc:sldMk cId="1320894070" sldId="259"/>
            <ac:picMk id="11" creationId="{FE6BA9E6-1D9E-4D30-B528-D49FA1342E4E}"/>
          </ac:picMkLst>
        </pc:picChg>
        <pc:cxnChg chg="add">
          <ac:chgData name="Teodora Nikolic" userId="a2525fa2b2806e7e" providerId="Windows Live" clId="Web-{D47EF2DD-5DF3-41F5-829A-9AA0941D8069}" dt="2024-01-31T12:50:13.545" v="637"/>
          <ac:cxnSpMkLst>
            <pc:docMk/>
            <pc:sldMk cId="1320894070" sldId="259"/>
            <ac:cxnSpMk id="72" creationId="{E104AA93-67FD-43AC-92F9-5840A89E43A1}"/>
          </ac:cxnSpMkLst>
        </pc:cxnChg>
        <pc:cxnChg chg="add">
          <ac:chgData name="Teodora Nikolic" userId="a2525fa2b2806e7e" providerId="Windows Live" clId="Web-{D47EF2DD-5DF3-41F5-829A-9AA0941D8069}" dt="2024-01-31T12:50:13.545" v="637"/>
          <ac:cxnSpMkLst>
            <pc:docMk/>
            <pc:sldMk cId="1320894070" sldId="259"/>
            <ac:cxnSpMk id="74" creationId="{95AE1CAD-A877-4C0B-91F7-CA9C684C9455}"/>
          </ac:cxnSpMkLst>
        </pc:cxnChg>
      </pc:sldChg>
      <pc:sldChg chg="addSp delSp modSp new mod setBg setClrOvrMap">
        <pc:chgData name="Teodora Nikolic" userId="a2525fa2b2806e7e" providerId="Windows Live" clId="Web-{D47EF2DD-5DF3-41F5-829A-9AA0941D8069}" dt="2024-01-31T12:51:46.583" v="650" actId="20577"/>
        <pc:sldMkLst>
          <pc:docMk/>
          <pc:sldMk cId="3971425921" sldId="260"/>
        </pc:sldMkLst>
        <pc:spChg chg="del mod">
          <ac:chgData name="Teodora Nikolic" userId="a2525fa2b2806e7e" providerId="Windows Live" clId="Web-{D47EF2DD-5DF3-41F5-829A-9AA0941D8069}" dt="2024-01-31T12:33:17.171" v="558"/>
          <ac:spMkLst>
            <pc:docMk/>
            <pc:sldMk cId="3971425921" sldId="260"/>
            <ac:spMk id="2" creationId="{8B5E832D-DA7E-5632-830A-7DD4498E782E}"/>
          </ac:spMkLst>
        </pc:spChg>
        <pc:spChg chg="mod ord">
          <ac:chgData name="Teodora Nikolic" userId="a2525fa2b2806e7e" providerId="Windows Live" clId="Web-{D47EF2DD-5DF3-41F5-829A-9AA0941D8069}" dt="2024-01-31T12:51:46.583" v="650" actId="20577"/>
          <ac:spMkLst>
            <pc:docMk/>
            <pc:sldMk cId="3971425921" sldId="260"/>
            <ac:spMk id="3" creationId="{2CAC9CA2-C3DC-6DB5-84A5-CFF8674E1F22}"/>
          </ac:spMkLst>
        </pc:spChg>
        <pc:spChg chg="add del">
          <ac:chgData name="Teodora Nikolic" userId="a2525fa2b2806e7e" providerId="Windows Live" clId="Web-{D47EF2DD-5DF3-41F5-829A-9AA0941D8069}" dt="2024-01-31T12:51:23.457" v="647"/>
          <ac:spMkLst>
            <pc:docMk/>
            <pc:sldMk cId="3971425921" sldId="260"/>
            <ac:spMk id="9" creationId="{3CBA50DB-DBC7-4B6E-B3C1-8FF1EA519791}"/>
          </ac:spMkLst>
        </pc:spChg>
        <pc:spChg chg="add del">
          <ac:chgData name="Teodora Nikolic" userId="a2525fa2b2806e7e" providerId="Windows Live" clId="Web-{D47EF2DD-5DF3-41F5-829A-9AA0941D8069}" dt="2024-01-31T12:51:23.457" v="647"/>
          <ac:spMkLst>
            <pc:docMk/>
            <pc:sldMk cId="3971425921" sldId="260"/>
            <ac:spMk id="54" creationId="{A1351C6B-7343-451F-AB4A-1CE294A4E927}"/>
          </ac:spMkLst>
        </pc:spChg>
        <pc:spChg chg="add">
          <ac:chgData name="Teodora Nikolic" userId="a2525fa2b2806e7e" providerId="Windows Live" clId="Web-{D47EF2DD-5DF3-41F5-829A-9AA0941D8069}" dt="2024-01-31T12:51:23.457" v="647"/>
          <ac:spMkLst>
            <pc:docMk/>
            <pc:sldMk cId="3971425921" sldId="260"/>
            <ac:spMk id="59" creationId="{3CBA50DB-DBC7-4B6E-B3C1-8FF1EA519791}"/>
          </ac:spMkLst>
        </pc:spChg>
        <pc:spChg chg="add">
          <ac:chgData name="Teodora Nikolic" userId="a2525fa2b2806e7e" providerId="Windows Live" clId="Web-{D47EF2DD-5DF3-41F5-829A-9AA0941D8069}" dt="2024-01-31T12:51:23.457" v="647"/>
          <ac:spMkLst>
            <pc:docMk/>
            <pc:sldMk cId="3971425921" sldId="260"/>
            <ac:spMk id="104" creationId="{A1351C6B-7343-451F-AB4A-1CE294A4E927}"/>
          </ac:spMkLst>
        </pc:spChg>
        <pc:grpChg chg="add del">
          <ac:chgData name="Teodora Nikolic" userId="a2525fa2b2806e7e" providerId="Windows Live" clId="Web-{D47EF2DD-5DF3-41F5-829A-9AA0941D8069}" dt="2024-01-31T12:51:23.457" v="647"/>
          <ac:grpSpMkLst>
            <pc:docMk/>
            <pc:sldMk cId="3971425921" sldId="260"/>
            <ac:grpSpMk id="11" creationId="{1DED8FB6-AF8D-4D98-913D-E6486FEC1021}"/>
          </ac:grpSpMkLst>
        </pc:grpChg>
        <pc:grpChg chg="add">
          <ac:chgData name="Teodora Nikolic" userId="a2525fa2b2806e7e" providerId="Windows Live" clId="Web-{D47EF2DD-5DF3-41F5-829A-9AA0941D8069}" dt="2024-01-31T12:51:23.457" v="647"/>
          <ac:grpSpMkLst>
            <pc:docMk/>
            <pc:sldMk cId="3971425921" sldId="260"/>
            <ac:grpSpMk id="61" creationId="{1DED8FB6-AF8D-4D98-913D-E6486FEC1021}"/>
          </ac:grpSpMkLst>
        </pc:grpChg>
        <pc:picChg chg="add del mod">
          <ac:chgData name="Teodora Nikolic" userId="a2525fa2b2806e7e" providerId="Windows Live" clId="Web-{D47EF2DD-5DF3-41F5-829A-9AA0941D8069}" dt="2024-01-31T12:51:17.862" v="645"/>
          <ac:picMkLst>
            <pc:docMk/>
            <pc:sldMk cId="3971425921" sldId="260"/>
            <ac:picMk id="4" creationId="{45998DB3-2A9F-BE8D-672F-EFB1CE307F0D}"/>
          </ac:picMkLst>
        </pc:picChg>
        <pc:picChg chg="add mod">
          <ac:chgData name="Teodora Nikolic" userId="a2525fa2b2806e7e" providerId="Windows Live" clId="Web-{D47EF2DD-5DF3-41F5-829A-9AA0941D8069}" dt="2024-01-31T12:51:34.895" v="648" actId="14100"/>
          <ac:picMkLst>
            <pc:docMk/>
            <pc:sldMk cId="3971425921" sldId="260"/>
            <ac:picMk id="5" creationId="{862BF93B-D003-FF6B-8F8A-B4AB90127870}"/>
          </ac:picMkLst>
        </pc:picChg>
        <pc:picChg chg="add del">
          <ac:chgData name="Teodora Nikolic" userId="a2525fa2b2806e7e" providerId="Windows Live" clId="Web-{D47EF2DD-5DF3-41F5-829A-9AA0941D8069}" dt="2024-01-31T12:51:23.457" v="647"/>
          <ac:picMkLst>
            <pc:docMk/>
            <pc:sldMk cId="3971425921" sldId="260"/>
            <ac:picMk id="52" creationId="{5B3DE270-418F-47A7-B311-C4D876041DC6}"/>
          </ac:picMkLst>
        </pc:picChg>
        <pc:picChg chg="add">
          <ac:chgData name="Teodora Nikolic" userId="a2525fa2b2806e7e" providerId="Windows Live" clId="Web-{D47EF2DD-5DF3-41F5-829A-9AA0941D8069}" dt="2024-01-31T12:51:23.457" v="647"/>
          <ac:picMkLst>
            <pc:docMk/>
            <pc:sldMk cId="3971425921" sldId="260"/>
            <ac:picMk id="102" creationId="{5B3DE270-418F-47A7-B311-C4D876041DC6}"/>
          </ac:picMkLst>
        </pc:picChg>
      </pc:sldChg>
      <pc:sldChg chg="addSp delSp modSp new mod setBg setClrOvrMap">
        <pc:chgData name="Teodora Nikolic" userId="a2525fa2b2806e7e" providerId="Windows Live" clId="Web-{D47EF2DD-5DF3-41F5-829A-9AA0941D8069}" dt="2024-01-31T13:04:26.438" v="852" actId="20577"/>
        <pc:sldMkLst>
          <pc:docMk/>
          <pc:sldMk cId="1323457722" sldId="261"/>
        </pc:sldMkLst>
        <pc:spChg chg="del">
          <ac:chgData name="Teodora Nikolic" userId="a2525fa2b2806e7e" providerId="Windows Live" clId="Web-{D47EF2DD-5DF3-41F5-829A-9AA0941D8069}" dt="2024-01-31T12:40:04.592" v="623"/>
          <ac:spMkLst>
            <pc:docMk/>
            <pc:sldMk cId="1323457722" sldId="261"/>
            <ac:spMk id="2" creationId="{BDBED918-A602-B816-91F3-0206EB1FCA67}"/>
          </ac:spMkLst>
        </pc:spChg>
        <pc:spChg chg="mod">
          <ac:chgData name="Teodora Nikolic" userId="a2525fa2b2806e7e" providerId="Windows Live" clId="Web-{D47EF2DD-5DF3-41F5-829A-9AA0941D8069}" dt="2024-01-31T13:04:26.438" v="852" actId="20577"/>
          <ac:spMkLst>
            <pc:docMk/>
            <pc:sldMk cId="1323457722" sldId="261"/>
            <ac:spMk id="3" creationId="{B7A49B10-D2AA-2550-C5C9-771EFE0B3D2B}"/>
          </ac:spMkLst>
        </pc:spChg>
        <pc:spChg chg="add del">
          <ac:chgData name="Teodora Nikolic" userId="a2525fa2b2806e7e" providerId="Windows Live" clId="Web-{D47EF2DD-5DF3-41F5-829A-9AA0941D8069}" dt="2024-01-31T13:03:44.201" v="847"/>
          <ac:spMkLst>
            <pc:docMk/>
            <pc:sldMk cId="1323457722" sldId="261"/>
            <ac:spMk id="9" creationId="{C2E4E997-8672-4FFD-B8EC-9932A8E4714B}"/>
          </ac:spMkLst>
        </pc:spChg>
        <pc:spChg chg="add">
          <ac:chgData name="Teodora Nikolic" userId="a2525fa2b2806e7e" providerId="Windows Live" clId="Web-{D47EF2DD-5DF3-41F5-829A-9AA0941D8069}" dt="2024-01-31T13:03:44.201" v="847"/>
          <ac:spMkLst>
            <pc:docMk/>
            <pc:sldMk cId="1323457722" sldId="261"/>
            <ac:spMk id="45" creationId="{6697F791-5FFA-4164-899F-EB52EA72B024}"/>
          </ac:spMkLst>
        </pc:spChg>
        <pc:spChg chg="add">
          <ac:chgData name="Teodora Nikolic" userId="a2525fa2b2806e7e" providerId="Windows Live" clId="Web-{D47EF2DD-5DF3-41F5-829A-9AA0941D8069}" dt="2024-01-31T13:03:44.201" v="847"/>
          <ac:spMkLst>
            <pc:docMk/>
            <pc:sldMk cId="1323457722" sldId="261"/>
            <ac:spMk id="49" creationId="{B773AB25-A422-41AA-9737-5E04C1966DE1}"/>
          </ac:spMkLst>
        </pc:spChg>
        <pc:grpChg chg="add del">
          <ac:chgData name="Teodora Nikolic" userId="a2525fa2b2806e7e" providerId="Windows Live" clId="Web-{D47EF2DD-5DF3-41F5-829A-9AA0941D8069}" dt="2024-01-31T13:03:44.201" v="847"/>
          <ac:grpSpMkLst>
            <pc:docMk/>
            <pc:sldMk cId="1323457722" sldId="261"/>
            <ac:grpSpMk id="13" creationId="{453E4DEE-E996-40F8-8635-0FF43D7348F9}"/>
          </ac:grpSpMkLst>
        </pc:grpChg>
        <pc:grpChg chg="add">
          <ac:chgData name="Teodora Nikolic" userId="a2525fa2b2806e7e" providerId="Windows Live" clId="Web-{D47EF2DD-5DF3-41F5-829A-9AA0941D8069}" dt="2024-01-31T13:03:44.201" v="847"/>
          <ac:grpSpMkLst>
            <pc:docMk/>
            <pc:sldMk cId="1323457722" sldId="261"/>
            <ac:grpSpMk id="53" creationId="{6AD0D387-1584-4477-B5F8-52B50D4F2205}"/>
          </ac:grpSpMkLst>
        </pc:grpChg>
        <pc:picChg chg="add del mod">
          <ac:chgData name="Teodora Nikolic" userId="a2525fa2b2806e7e" providerId="Windows Live" clId="Web-{D47EF2DD-5DF3-41F5-829A-9AA0941D8069}" dt="2024-01-31T13:03:30.043" v="845"/>
          <ac:picMkLst>
            <pc:docMk/>
            <pc:sldMk cId="1323457722" sldId="261"/>
            <ac:picMk id="4" creationId="{6169C2BB-3571-632E-8147-C0A9EB7A9E69}"/>
          </ac:picMkLst>
        </pc:picChg>
        <pc:picChg chg="add mod">
          <ac:chgData name="Teodora Nikolic" userId="a2525fa2b2806e7e" providerId="Windows Live" clId="Web-{D47EF2DD-5DF3-41F5-829A-9AA0941D8069}" dt="2024-01-31T13:03:44.201" v="847"/>
          <ac:picMkLst>
            <pc:docMk/>
            <pc:sldMk cId="1323457722" sldId="261"/>
            <ac:picMk id="5" creationId="{9EDAABF4-704A-C151-871A-09C88B76EFD3}"/>
          </ac:picMkLst>
        </pc:picChg>
        <pc:picChg chg="add del">
          <ac:chgData name="Teodora Nikolic" userId="a2525fa2b2806e7e" providerId="Windows Live" clId="Web-{D47EF2DD-5DF3-41F5-829A-9AA0941D8069}" dt="2024-01-31T13:03:44.201" v="847"/>
          <ac:picMkLst>
            <pc:docMk/>
            <pc:sldMk cId="1323457722" sldId="261"/>
            <ac:picMk id="11" creationId="{FE6BA9E6-1D9E-4D30-B528-D49FA1342E4E}"/>
          </ac:picMkLst>
        </pc:picChg>
        <pc:picChg chg="add">
          <ac:chgData name="Teodora Nikolic" userId="a2525fa2b2806e7e" providerId="Windows Live" clId="Web-{D47EF2DD-5DF3-41F5-829A-9AA0941D8069}" dt="2024-01-31T13:03:44.201" v="847"/>
          <ac:picMkLst>
            <pc:docMk/>
            <pc:sldMk cId="1323457722" sldId="261"/>
            <ac:picMk id="47" creationId="{4E28A1A9-FB81-4816-AAEA-C3B430946951}"/>
          </ac:picMkLst>
        </pc:picChg>
        <pc:picChg chg="add">
          <ac:chgData name="Teodora Nikolic" userId="a2525fa2b2806e7e" providerId="Windows Live" clId="Web-{D47EF2DD-5DF3-41F5-829A-9AA0941D8069}" dt="2024-01-31T13:03:44.201" v="847"/>
          <ac:picMkLst>
            <pc:docMk/>
            <pc:sldMk cId="1323457722" sldId="261"/>
            <ac:picMk id="51" creationId="{AF0552B8-DE8C-40DF-B29F-1728E6A10619}"/>
          </ac:picMkLst>
        </pc:picChg>
      </pc:sldChg>
      <pc:sldChg chg="addSp delSp modSp new">
        <pc:chgData name="Teodora Nikolic" userId="a2525fa2b2806e7e" providerId="Windows Live" clId="Web-{D47EF2DD-5DF3-41F5-829A-9AA0941D8069}" dt="2024-01-31T13:27:32.654" v="877" actId="20577"/>
        <pc:sldMkLst>
          <pc:docMk/>
          <pc:sldMk cId="2684800831" sldId="262"/>
        </pc:sldMkLst>
        <pc:spChg chg="mod">
          <ac:chgData name="Teodora Nikolic" userId="a2525fa2b2806e7e" providerId="Windows Live" clId="Web-{D47EF2DD-5DF3-41F5-829A-9AA0941D8069}" dt="2024-01-31T12:55:37.038" v="675" actId="20577"/>
          <ac:spMkLst>
            <pc:docMk/>
            <pc:sldMk cId="2684800831" sldId="262"/>
            <ac:spMk id="2" creationId="{B7058ED4-ED2B-13B5-1842-341B12AF5FB2}"/>
          </ac:spMkLst>
        </pc:spChg>
        <pc:spChg chg="mod">
          <ac:chgData name="Teodora Nikolic" userId="a2525fa2b2806e7e" providerId="Windows Live" clId="Web-{D47EF2DD-5DF3-41F5-829A-9AA0941D8069}" dt="2024-01-31T13:27:32.654" v="877" actId="20577"/>
          <ac:spMkLst>
            <pc:docMk/>
            <pc:sldMk cId="2684800831" sldId="262"/>
            <ac:spMk id="3" creationId="{057C8258-B3FF-0BDB-50FE-203E4F44A62C}"/>
          </ac:spMkLst>
        </pc:spChg>
        <pc:picChg chg="add del mod">
          <ac:chgData name="Teodora Nikolic" userId="a2525fa2b2806e7e" providerId="Windows Live" clId="Web-{D47EF2DD-5DF3-41F5-829A-9AA0941D8069}" dt="2024-01-31T13:27:25.450" v="874"/>
          <ac:picMkLst>
            <pc:docMk/>
            <pc:sldMk cId="2684800831" sldId="262"/>
            <ac:picMk id="4" creationId="{56F637AC-D235-6D2B-7190-3ED195E1AC65}"/>
          </ac:picMkLst>
        </pc:picChg>
      </pc:sldChg>
      <pc:sldChg chg="new">
        <pc:chgData name="Teodora Nikolic" userId="a2525fa2b2806e7e" providerId="Windows Live" clId="Web-{D47EF2DD-5DF3-41F5-829A-9AA0941D8069}" dt="2024-01-31T12:59:55.668" v="844"/>
        <pc:sldMkLst>
          <pc:docMk/>
          <pc:sldMk cId="3369329110" sldId="263"/>
        </pc:sldMkLst>
      </pc:sldChg>
    </pc:docChg>
  </pc:docChgLst>
  <pc:docChgLst>
    <pc:chgData name="Teodora Nikolic" userId="a2525fa2b2806e7e" providerId="Windows Live" clId="Web-{DF5540E0-DE82-4E46-A402-774B995DF6E0}"/>
    <pc:docChg chg="addSld delSld modSld">
      <pc:chgData name="Teodora Nikolic" userId="a2525fa2b2806e7e" providerId="Windows Live" clId="Web-{DF5540E0-DE82-4E46-A402-774B995DF6E0}" dt="2024-02-03T11:38:51.491" v="81"/>
      <pc:docMkLst>
        <pc:docMk/>
      </pc:docMkLst>
      <pc:sldChg chg="addSp delSp modSp mod modClrScheme chgLayout">
        <pc:chgData name="Teodora Nikolic" userId="a2525fa2b2806e7e" providerId="Windows Live" clId="Web-{DF5540E0-DE82-4E46-A402-774B995DF6E0}" dt="2024-02-03T10:04:39.579" v="78" actId="20577"/>
        <pc:sldMkLst>
          <pc:docMk/>
          <pc:sldMk cId="3369329110" sldId="263"/>
        </pc:sldMkLst>
        <pc:spChg chg="del">
          <ac:chgData name="Teodora Nikolic" userId="a2525fa2b2806e7e" providerId="Windows Live" clId="Web-{DF5540E0-DE82-4E46-A402-774B995DF6E0}" dt="2024-02-03T10:03:09.107" v="44"/>
          <ac:spMkLst>
            <pc:docMk/>
            <pc:sldMk cId="3369329110" sldId="263"/>
            <ac:spMk id="2" creationId="{C26B66EF-31E0-5667-3F94-7D6AD57A446E}"/>
          </ac:spMkLst>
        </pc:spChg>
        <pc:spChg chg="del">
          <ac:chgData name="Teodora Nikolic" userId="a2525fa2b2806e7e" providerId="Windows Live" clId="Web-{DF5540E0-DE82-4E46-A402-774B995DF6E0}" dt="2024-02-03T10:03:09.107" v="44"/>
          <ac:spMkLst>
            <pc:docMk/>
            <pc:sldMk cId="3369329110" sldId="263"/>
            <ac:spMk id="3" creationId="{5E21F89D-2BCE-0FB7-50C6-52713961380A}"/>
          </ac:spMkLst>
        </pc:spChg>
        <pc:spChg chg="add mod">
          <ac:chgData name="Teodora Nikolic" userId="a2525fa2b2806e7e" providerId="Windows Live" clId="Web-{DF5540E0-DE82-4E46-A402-774B995DF6E0}" dt="2024-02-03T10:04:39.579" v="78" actId="20577"/>
          <ac:spMkLst>
            <pc:docMk/>
            <pc:sldMk cId="3369329110" sldId="263"/>
            <ac:spMk id="4" creationId="{34310A7C-474A-F6FF-F61D-9DC7CDCCD77B}"/>
          </ac:spMkLst>
        </pc:spChg>
      </pc:sldChg>
      <pc:sldChg chg="addSp delSp modSp new del">
        <pc:chgData name="Teodora Nikolic" userId="a2525fa2b2806e7e" providerId="Windows Live" clId="Web-{DF5540E0-DE82-4E46-A402-774B995DF6E0}" dt="2024-02-03T11:38:51.491" v="81"/>
        <pc:sldMkLst>
          <pc:docMk/>
          <pc:sldMk cId="1582079986" sldId="265"/>
        </pc:sldMkLst>
        <pc:spChg chg="del mod">
          <ac:chgData name="Teodora Nikolic" userId="a2525fa2b2806e7e" providerId="Windows Live" clId="Web-{DF5540E0-DE82-4E46-A402-774B995DF6E0}" dt="2024-02-03T11:38:50.897" v="80"/>
          <ac:spMkLst>
            <pc:docMk/>
            <pc:sldMk cId="1582079986" sldId="265"/>
            <ac:spMk id="2" creationId="{FE492E63-6647-B9D7-5F68-47BDDB8AAC6D}"/>
          </ac:spMkLst>
        </pc:spChg>
        <pc:spChg chg="del mod">
          <ac:chgData name="Teodora Nikolic" userId="a2525fa2b2806e7e" providerId="Windows Live" clId="Web-{DF5540E0-DE82-4E46-A402-774B995DF6E0}" dt="2024-02-03T11:38:48.131" v="79"/>
          <ac:spMkLst>
            <pc:docMk/>
            <pc:sldMk cId="1582079986" sldId="265"/>
            <ac:spMk id="3" creationId="{75E21CAE-29FD-E335-80B4-E1454E3FA03A}"/>
          </ac:spMkLst>
        </pc:spChg>
        <pc:spChg chg="add mod">
          <ac:chgData name="Teodora Nikolic" userId="a2525fa2b2806e7e" providerId="Windows Live" clId="Web-{DF5540E0-DE82-4E46-A402-774B995DF6E0}" dt="2024-02-03T11:38:48.131" v="79"/>
          <ac:spMkLst>
            <pc:docMk/>
            <pc:sldMk cId="1582079986" sldId="265"/>
            <ac:spMk id="6" creationId="{B1A6A941-86DF-D817-B9CD-5E2E9C73C1C3}"/>
          </ac:spMkLst>
        </pc:spChg>
        <pc:spChg chg="add mod">
          <ac:chgData name="Teodora Nikolic" userId="a2525fa2b2806e7e" providerId="Windows Live" clId="Web-{DF5540E0-DE82-4E46-A402-774B995DF6E0}" dt="2024-02-03T11:38:50.897" v="80"/>
          <ac:spMkLst>
            <pc:docMk/>
            <pc:sldMk cId="1582079986" sldId="265"/>
            <ac:spMk id="8" creationId="{9CEFC441-A660-2D97-A718-80E5A9260EBC}"/>
          </ac:spMkLst>
        </pc:spChg>
        <pc:picChg chg="add mod">
          <ac:chgData name="Teodora Nikolic" userId="a2525fa2b2806e7e" providerId="Windows Live" clId="Web-{DF5540E0-DE82-4E46-A402-774B995DF6E0}" dt="2024-02-03T10:02:54.309" v="43" actId="1076"/>
          <ac:picMkLst>
            <pc:docMk/>
            <pc:sldMk cId="1582079986" sldId="265"/>
            <ac:picMk id="4" creationId="{9B9E45CE-FF6D-2D55-EE2C-97739B6B1F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>
            <a:extLst>
              <a:ext uri="{FF2B5EF4-FFF2-40B4-BE49-F238E27FC236}">
                <a16:creationId xmlns:a16="http://schemas.microsoft.com/office/drawing/2014/main" id="{A7E75B1A-B216-465B-B077-760EEDD1D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>
            <a:extLst>
              <a:ext uri="{FF2B5EF4-FFF2-40B4-BE49-F238E27FC236}">
                <a16:creationId xmlns:a16="http://schemas.microsoft.com/office/drawing/2014/main" id="{0FD5711E-ECFF-47E0-9262-381A27C25E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8511E-C5B8-4DCD-B2EF-70391277B911}" type="datetime1">
              <a:rPr lang="sr-Latn-RS" smtClean="0"/>
              <a:t>3.2.2024.</a:t>
            </a:fld>
            <a:endParaRPr lang="sr-Latn-RS"/>
          </a:p>
        </p:txBody>
      </p:sp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B3CA23A0-F613-4CA6-8CC3-27BE161880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6D8E55E5-5022-4313-8C28-66F7CE819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4418-DE90-4B06-8E28-01F3D11CA38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7012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 noProof="0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8290-959A-4196-9BE6-D1CF024EC2F8}" type="datetime1">
              <a:rPr lang="sr-Latn-RS" smtClean="0"/>
              <a:pPr/>
              <a:t>3.2.2024.</a:t>
            </a:fld>
            <a:endParaRPr lang="sr-Latn-RS" dirty="0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 noProof="0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/>
            <a:r>
              <a:rPr lang="sr-Latn-RS" noProof="0"/>
              <a:t>Drugi nivo</a:t>
            </a:r>
          </a:p>
          <a:p>
            <a:pPr lvl="2"/>
            <a:r>
              <a:rPr lang="sr-Latn-RS" noProof="0"/>
              <a:t>Treći nivo</a:t>
            </a:r>
          </a:p>
          <a:p>
            <a:pPr lvl="3"/>
            <a:r>
              <a:rPr lang="sr-Latn-RS" noProof="0"/>
              <a:t>Četvrti nivo</a:t>
            </a:r>
          </a:p>
          <a:p>
            <a:pPr lvl="4"/>
            <a:r>
              <a:rPr lang="sr-Latn-RS" noProof="0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EA87-79B6-471F-BF0F-AD1814474318}" type="slidenum">
              <a:rPr lang="sr-Latn-RS" noProof="0" smtClean="0"/>
              <a:t>‹#›</a:t>
            </a:fld>
            <a:endParaRPr lang="sr-Latn-RS" noProof="0"/>
          </a:p>
        </p:txBody>
      </p:sp>
    </p:spTree>
    <p:extLst>
      <p:ext uri="{BB962C8B-B14F-4D97-AF65-F5344CB8AC3E}">
        <p14:creationId xmlns:p14="http://schemas.microsoft.com/office/powerpoint/2010/main" val="1746396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A87-79B6-471F-BF0F-AD1814474318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25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lika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avougaoni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Slobodni oblik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Slobodni oblik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avougaoni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Slobodni oblik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Slobodni oblik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Slobodni oblik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Slobodni oblik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Slobodni oblik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Slobodni oblik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Slobodni oblik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Slobodni oblik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Slobodni oblik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Slobodni oblik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Slobodni oblik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Slobodni oblik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Slobodni oblik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Slobodni oblik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Slobodni oblik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Slobodni oblik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Slobodni oblik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Slobodni oblik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Slobodni oblik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Slobodni oblik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Slobodni oblik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Slobodni oblik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Slobodni oblik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Slobodni oblik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avougaoni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Slobodni oblik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Slobodni oblik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Slobodni oblik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Slobodni oblik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Slobodni oblik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Slobodni oblik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Slobodni oblik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Slobodni oblik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Slobodni oblik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Slobodni oblik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Slobodni oblik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avougaoni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Slobodni oblik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Slobodni oblik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Slobodni oblik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Slobodni oblik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Slobodni oblik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Slobodni oblik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Slobodni oblik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Slobodni oblik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Slobodni oblik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Slobodni oblik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Slobodni oblik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Slobodni oblik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Slobodni oblik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sr-Latn-RS" noProof="0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 noProof="0"/>
              <a:t>Kliknite da biste uredili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A90CE6C-6602-43B1-819F-764582C644F4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sr-Latn-RS" noProof="0"/>
              <a:t>Kliknite na ikonu da biste dodali sliku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6ED1C-0B08-4FBD-96AC-7B57F6A6C176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nat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D1D14-1D32-437C-B554-90C56767F5CD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12" name="Čuvar mesta za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C5434-D47F-454D-9CCA-3A5DF20D57FC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  <p:sp>
        <p:nvSpPr>
          <p:cNvPr id="60" name="Okvir za tekst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r-Latn-RS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61" name="Okvir za tekst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r-Latn-R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a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3A65-5FD3-4EAE-8F72-7CC4AA5C8AC8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o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slov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7" name="Čuvar mesta za tekst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8" name="Čuvar mesta za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9" name="Čuvar mesta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10" name="Čuvar mesta za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11" name="Čuvar mesta za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12" name="Čuvar mesta za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6CB3D-A785-4F79-9D3D-E1C5B70BAE09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ona 3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slov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19" name="Čuvar mesta za tekst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20" name="Čuvar mesta za sliku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r-Latn-RS" noProof="0"/>
              <a:t>Kliknite na ikonu da biste dodali sliku</a:t>
            </a:r>
          </a:p>
        </p:txBody>
      </p:sp>
      <p:sp>
        <p:nvSpPr>
          <p:cNvPr id="21" name="Čuvar mesta za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22" name="Čuvar mesta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23" name="Čuvar mesta za sliku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r-Latn-RS" noProof="0"/>
              <a:t>Kliknite na ikonu da biste dodali sliku</a:t>
            </a:r>
          </a:p>
        </p:txBody>
      </p:sp>
      <p:sp>
        <p:nvSpPr>
          <p:cNvPr id="24" name="Čuvar mesta za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25" name="Čuvar mesta za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26" name="Čuvar mesta za sliku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sr-Latn-RS" noProof="0"/>
              <a:t>Kliknite na ikonu da biste dodali sliku</a:t>
            </a:r>
          </a:p>
        </p:txBody>
      </p:sp>
      <p:sp>
        <p:nvSpPr>
          <p:cNvPr id="27" name="Čuvar mesta za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CE11E-DE9B-41B8-8015-89C1EB684A12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25091-63C5-428C-8409-B2FBE20D5FEC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F432-86E2-45F9-8532-7C6D875FAFC5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0B1C6-40C2-421C-891E-6B937C527DD2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0786-4D7C-4D69-9F88-E44565BE491C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AD2DE-67E0-4C30-B761-547CC5139F91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3B8DA-EEB7-447C-B6B8-A49615899784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774242-8267-4C6E-ACF8-2391F6D4723B}" type="datetime1">
              <a:rPr lang="sr-Latn-RS" noProof="0" smtClean="0"/>
              <a:t>3.2.2024.</a:t>
            </a:fld>
            <a:endParaRPr lang="sr-Latn-RS" noProof="0" dirty="0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325E7-D1F2-405F-880F-19A7838F276A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D37760-5089-46E4-9489-DDE778D52823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r-Latn-RS" noProof="0"/>
              <a:t>Kliknite da biste uredili stil za naslov mastera</a:t>
            </a:r>
          </a:p>
        </p:txBody>
      </p:sp>
      <p:sp>
        <p:nvSpPr>
          <p:cNvPr id="3" name="Čuvar mesta za sli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r-Latn-RS" noProof="0"/>
              <a:t>Kliknite na ikonu da biste dodali sliku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r-Latn-RS" noProof="0"/>
              <a:t>Kliknite da biste uredili stilove za tekst mastera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50C20-DAA2-4FE0-A69F-47316676C885}" type="datetime1">
              <a:rPr lang="sr-Latn-RS" noProof="0" smtClean="0"/>
              <a:t>3.2.2024.</a:t>
            </a:fld>
            <a:endParaRPr lang="sr-Latn-RS" noProof="0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r-Latn-RS" noProof="0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sr-Latn-RS" noProof="0" smtClean="0"/>
              <a:t>‹#›</a:t>
            </a:fld>
            <a:endParaRPr lang="sr-Latn-R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avougaoni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Slobodni oblik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Slobodni oblik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Slobodni oblik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Slobodni oblik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Slobodni oblik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Slobodni oblik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Slobodni oblik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Slobodni oblik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Slobodni oblik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Slobodni oblik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j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Slobodni oblik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Slobodni oblik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Slobodni oblik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Slobodni oblik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avougaoni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Slobodni oblik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Slobodni oblik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Slobodni oblik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Slobodni oblik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Slobodni oblik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Slobodni oblik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Slobodni oblik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Slobodni oblik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Slobodni oblik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Slobodni oblik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Slobodni oblik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Slobodni oblik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Slobodni oblik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Slobodni oblik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Slobodni oblik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Slobodni oblik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Slobodni oblik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Slobodni oblik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Slobodni oblik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avougaoni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sr-Latn-RS" noProof="0"/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r-Latn-RS" noProof="0"/>
              <a:t>Kliknite da biste uredili stilove za tekst mastera</a:t>
            </a:r>
          </a:p>
          <a:p>
            <a:pPr lvl="1" rtl="0"/>
            <a:r>
              <a:rPr lang="sr-Latn-RS" noProof="0"/>
              <a:t>Drugi nivo</a:t>
            </a:r>
          </a:p>
          <a:p>
            <a:pPr lvl="2" rtl="0"/>
            <a:r>
              <a:rPr lang="sr-Latn-RS" noProof="0"/>
              <a:t>Treći nivo</a:t>
            </a:r>
          </a:p>
          <a:p>
            <a:pPr lvl="3" rtl="0"/>
            <a:r>
              <a:rPr lang="sr-Latn-RS" noProof="0"/>
              <a:t>Četvrti nivo</a:t>
            </a:r>
          </a:p>
          <a:p>
            <a:pPr lvl="4" rtl="0"/>
            <a:r>
              <a:rPr lang="sr-Latn-RS" noProof="0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CEF5411-2D98-4ED3-88D6-1CDDAAB81DB1}" type="datetime1">
              <a:rPr lang="sr-Latn-RS" noProof="0" smtClean="0"/>
              <a:t>3.2.2024.</a:t>
            </a:fld>
            <a:endParaRPr lang="sr-Latn-RS" noProof="0" dirty="0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r-Latn-RS" noProof="0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sr-Latn-RS" noProof="0" smtClean="0"/>
              <a:pPr/>
              <a:t>‹#›</a:t>
            </a:fld>
            <a:endParaRPr lang="sr-Latn-R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r-Latn-RS" dirty="0"/>
              <a:t>Predviđanje cene </a:t>
            </a:r>
            <a:r>
              <a:rPr lang="sr-Latn-RS" dirty="0" err="1"/>
              <a:t>btc</a:t>
            </a:r>
            <a:r>
              <a:rPr lang="sr-Latn-RS" dirty="0"/>
              <a:t>-a i automatsko generisanje email-a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Predviđanje cene </a:t>
            </a:r>
            <a:r>
              <a:rPr lang="sr-Latn-RS" dirty="0" err="1"/>
              <a:t>bitcoin</a:t>
            </a:r>
            <a:r>
              <a:rPr lang="sr-Latn-RS" dirty="0"/>
              <a:t>-a uz analizu vremenskih serija i generisanje email-a pomoću </a:t>
            </a:r>
            <a:r>
              <a:rPr lang="sr-Latn-RS" dirty="0" err="1"/>
              <a:t>langchain</a:t>
            </a:r>
            <a:r>
              <a:rPr lang="sr-Latn-RS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vir za tekst 3">
            <a:extLst>
              <a:ext uri="{FF2B5EF4-FFF2-40B4-BE49-F238E27FC236}">
                <a16:creationId xmlns:a16="http://schemas.microsoft.com/office/drawing/2014/main" id="{34310A7C-474A-F6FF-F61D-9DC7CDCCD77B}"/>
              </a:ext>
            </a:extLst>
          </p:cNvPr>
          <p:cNvSpPr txBox="1"/>
          <p:nvPr/>
        </p:nvSpPr>
        <p:spPr>
          <a:xfrm>
            <a:off x="3791637" y="2717493"/>
            <a:ext cx="45444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2400" b="1" dirty="0"/>
              <a:t>SV66/2022 TEODORA NIKOLIĆ</a:t>
            </a:r>
          </a:p>
          <a:p>
            <a:pPr algn="ctr"/>
            <a:r>
              <a:rPr lang="sr-Latn-RS" sz="2400" dirty="0"/>
              <a:t>FEBRUAR, 2024.</a:t>
            </a:r>
          </a:p>
        </p:txBody>
      </p:sp>
    </p:spTree>
    <p:extLst>
      <p:ext uri="{BB962C8B-B14F-4D97-AF65-F5344CB8AC3E}">
        <p14:creationId xmlns:p14="http://schemas.microsoft.com/office/powerpoint/2010/main" val="33693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DD526C-62B3-4365-472F-D26181D8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err="1"/>
              <a:t>bitcoin</a:t>
            </a:r>
            <a:endParaRPr lang="sr-Latn-RS" b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D11D8E5-C2B2-00EC-44A9-4982B447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2249"/>
            <a:ext cx="4426857" cy="4436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/>
              <a:t>kriptovaluta</a:t>
            </a:r>
            <a:r>
              <a:rPr lang="sr-Latn-RS" dirty="0"/>
              <a:t> u obliku elektronskog novca</a:t>
            </a:r>
          </a:p>
          <a:p>
            <a:r>
              <a:rPr lang="sr-Latn-RS" dirty="0"/>
              <a:t>2009. - </a:t>
            </a:r>
            <a:r>
              <a:rPr lang="sr-Latn-RS" err="1"/>
              <a:t>Satoši</a:t>
            </a:r>
            <a:r>
              <a:rPr lang="sr-Latn-RS" dirty="0"/>
              <a:t> </a:t>
            </a:r>
            <a:r>
              <a:rPr lang="sr-Latn-RS" err="1"/>
              <a:t>Nakamoto</a:t>
            </a:r>
            <a:endParaRPr lang="sr-Latn-RS" dirty="0"/>
          </a:p>
          <a:p>
            <a:r>
              <a:rPr lang="sr-Latn-RS" dirty="0"/>
              <a:t>u početku je cena bila jako niska (10 000BTC ~ nekoliko $)</a:t>
            </a:r>
          </a:p>
          <a:p>
            <a:r>
              <a:rPr lang="sr-Latn-RS"/>
              <a:t>~63 000$ - april 2021. </a:t>
            </a: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Slika 3" descr="Bitcoin - Wikipedia">
            <a:extLst>
              <a:ext uri="{FF2B5EF4-FFF2-40B4-BE49-F238E27FC236}">
                <a16:creationId xmlns:a16="http://schemas.microsoft.com/office/drawing/2014/main" id="{62626898-66A3-5184-DE16-26FE6654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1621971"/>
            <a:ext cx="3601961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5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549BFAE7-C4CE-F515-523F-98790064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sr-Latn-RS" sz="2800">
                <a:solidFill>
                  <a:srgbClr val="FFFFFF"/>
                </a:solidFill>
              </a:rPr>
              <a:t>Prikupljanje podataka o ceni bitcoin-a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1BAA630D-88F1-A973-22BF-1D80E77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56" y="1137621"/>
            <a:ext cx="5794045" cy="4577297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4C7E910-990E-1670-D7B7-759AF1B2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800" dirty="0" err="1">
                <a:solidFill>
                  <a:srgbClr val="FFFFFF"/>
                </a:solidFill>
              </a:rPr>
              <a:t>yahoo.finance</a:t>
            </a:r>
            <a:r>
              <a:rPr lang="sr-Latn-RS" sz="1800" dirty="0">
                <a:solidFill>
                  <a:srgbClr val="FFFFFF"/>
                </a:solidFill>
              </a:rPr>
              <a:t> - sajt korišćen za prikupljanje podataka</a:t>
            </a:r>
          </a:p>
          <a:p>
            <a:r>
              <a:rPr lang="sr-Latn-RS" sz="1800" dirty="0">
                <a:solidFill>
                  <a:srgbClr val="FFFFFF"/>
                </a:solidFill>
              </a:rPr>
              <a:t>web-</a:t>
            </a:r>
            <a:r>
              <a:rPr lang="sr-Latn-RS" sz="1800" dirty="0" err="1">
                <a:solidFill>
                  <a:srgbClr val="FFFFFF"/>
                </a:solidFill>
              </a:rPr>
              <a:t>scrapping</a:t>
            </a:r>
            <a:r>
              <a:rPr lang="sr-Latn-RS" sz="1800" dirty="0">
                <a:solidFill>
                  <a:srgbClr val="FFFFFF"/>
                </a:solidFill>
              </a:rPr>
              <a:t> (od današnjeg datuma do 17.09.2014)</a:t>
            </a:r>
          </a:p>
        </p:txBody>
      </p:sp>
    </p:spTree>
    <p:extLst>
      <p:ext uri="{BB962C8B-B14F-4D97-AF65-F5344CB8AC3E}">
        <p14:creationId xmlns:p14="http://schemas.microsoft.com/office/powerpoint/2010/main" val="285380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1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1" name="Rectangle 12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Slika 5" descr="Slika na kojoj se nalazi tekst, snimak ekrana, Plot, dijagram&#10;&#10;Opis je automatski generisan">
            <a:extLst>
              <a:ext uri="{FF2B5EF4-FFF2-40B4-BE49-F238E27FC236}">
                <a16:creationId xmlns:a16="http://schemas.microsoft.com/office/drawing/2014/main" id="{AF8CE540-6425-61D6-9AEC-B3243B9F4F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1"/>
          <a:stretch/>
        </p:blipFill>
        <p:spPr>
          <a:xfrm>
            <a:off x="-5597" y="3435048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Slika 6" descr="Slika na kojoj se nalazi tekst, snimak ekrana, Plot, dijagram&#10;&#10;Opis je automatski generisan">
            <a:extLst>
              <a:ext uri="{FF2B5EF4-FFF2-40B4-BE49-F238E27FC236}">
                <a16:creationId xmlns:a16="http://schemas.microsoft.com/office/drawing/2014/main" id="{8492E683-CDBC-C404-F8F9-0216FBB492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4"/>
          <a:stretch/>
        </p:blipFill>
        <p:spPr>
          <a:xfrm>
            <a:off x="-5597" y="-763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766F4A9-0A6E-6A41-252C-52EF80F6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dirty="0"/>
              <a:t>Na osnovu intenzivnih testova zaključeno je da promena cene fluktuira previše nasumično da bi model vratio značajne rezultate</a:t>
            </a:r>
          </a:p>
          <a:p>
            <a:r>
              <a:rPr lang="sr-Latn-RS" dirty="0"/>
              <a:t>Zbog toga je uzeta procentualna promena cene BTC-a, na osnovu koje je kasnije formiran </a:t>
            </a:r>
            <a:r>
              <a:rPr lang="sr-Latn-RS" dirty="0" err="1"/>
              <a:t>confidence</a:t>
            </a:r>
            <a:r>
              <a:rPr lang="sr-Latn-RS" dirty="0"/>
              <a:t> interval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08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nalazi tekst, snimak ekrana, linija, Plot&#10;&#10;Opis je automatski generisan">
            <a:extLst>
              <a:ext uri="{FF2B5EF4-FFF2-40B4-BE49-F238E27FC236}">
                <a16:creationId xmlns:a16="http://schemas.microsoft.com/office/drawing/2014/main" id="{862BF93B-D003-FF6B-8F8A-B4AB9012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8" y="1646065"/>
            <a:ext cx="6366382" cy="3415266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CAC9CA2-C3DC-6DB5-84A5-CFF8674E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470" y="1547964"/>
            <a:ext cx="3607575" cy="4243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solidFill>
                  <a:srgbClr val="FFFFFF"/>
                </a:solidFill>
              </a:rPr>
              <a:t>Napravljena je maketa modela kako bi se videlo stanje test podataka u odnosu na interval napravljen pomoću </a:t>
            </a:r>
            <a:r>
              <a:rPr lang="sr-Latn-RS" sz="2000" dirty="0" err="1">
                <a:solidFill>
                  <a:srgbClr val="FFFFFF"/>
                </a:solidFill>
              </a:rPr>
              <a:t>train</a:t>
            </a:r>
            <a:r>
              <a:rPr lang="sr-Latn-RS" sz="2000" dirty="0">
                <a:solidFill>
                  <a:srgbClr val="FFFFFF"/>
                </a:solidFill>
              </a:rPr>
              <a:t> podataka</a:t>
            </a:r>
          </a:p>
          <a:p>
            <a:r>
              <a:rPr lang="sr-Latn-RS" sz="2000" dirty="0">
                <a:solidFill>
                  <a:srgbClr val="FFFFFF"/>
                </a:solidFill>
              </a:rPr>
              <a:t>Prosek podataka pomeren za dve standardne devijacije gore/dole</a:t>
            </a:r>
          </a:p>
        </p:txBody>
      </p:sp>
    </p:spTree>
    <p:extLst>
      <p:ext uri="{BB962C8B-B14F-4D97-AF65-F5344CB8AC3E}">
        <p14:creationId xmlns:p14="http://schemas.microsoft.com/office/powerpoint/2010/main" val="3971425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8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8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7A49B10-D2AA-2550-C5C9-771EFE0B3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800" dirty="0">
                <a:solidFill>
                  <a:schemeClr val="accent2"/>
                </a:solidFill>
              </a:rPr>
              <a:t>Narandžasta linija </a:t>
            </a:r>
            <a:r>
              <a:rPr lang="sr-Latn-RS" sz="1800" dirty="0">
                <a:solidFill>
                  <a:srgbClr val="FFFFFF"/>
                </a:solidFill>
              </a:rPr>
              <a:t>je rezultat modela</a:t>
            </a:r>
          </a:p>
          <a:p>
            <a:r>
              <a:rPr lang="sr-Latn-RS" sz="1800" dirty="0">
                <a:solidFill>
                  <a:srgbClr val="0070C0"/>
                </a:solidFill>
              </a:rPr>
              <a:t>Plava linija </a:t>
            </a:r>
            <a:r>
              <a:rPr lang="sr-Latn-RS" sz="1800" dirty="0">
                <a:solidFill>
                  <a:srgbClr val="FFFFFF"/>
                </a:solidFill>
              </a:rPr>
              <a:t>predstavlja stvarne vrednosti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Slika 1" descr="Slika na kojoj se nalazi tekst, snimak ekrana, Plot, linija&#10;&#10;Opis je automatski generisan">
            <a:extLst>
              <a:ext uri="{FF2B5EF4-FFF2-40B4-BE49-F238E27FC236}">
                <a16:creationId xmlns:a16="http://schemas.microsoft.com/office/drawing/2014/main" id="{8963DA8E-4BD8-957C-A52E-96847B91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87" y="1153819"/>
            <a:ext cx="7841229" cy="41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7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 descr="Slika na kojoj se nalazi tekst, Plot, snimak ekrana, linija&#10;&#10;Opis je automatski generisan">
            <a:extLst>
              <a:ext uri="{FF2B5EF4-FFF2-40B4-BE49-F238E27FC236}">
                <a16:creationId xmlns:a16="http://schemas.microsoft.com/office/drawing/2014/main" id="{AEAD0D04-4152-0536-4C57-DBE9FDE8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71FA8A9-7533-8D7C-78DB-B3EA0DE5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597" y="170385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800" dirty="0">
                <a:solidFill>
                  <a:srgbClr val="FFFFFF"/>
                </a:solidFill>
              </a:rPr>
              <a:t>Radi bolje funkcionalnosti modela predviđene vrednosti su pomerene za dve standardne devijacije gore i dole, kako bi se ponovo formirao </a:t>
            </a:r>
            <a:r>
              <a:rPr lang="sr-Latn-RS" sz="1800">
                <a:solidFill>
                  <a:srgbClr val="FFFFFF"/>
                </a:solidFill>
              </a:rPr>
              <a:t>confidence</a:t>
            </a:r>
            <a:r>
              <a:rPr lang="sr-Latn-RS" sz="1800" dirty="0">
                <a:solidFill>
                  <a:srgbClr val="FFFFFF"/>
                </a:solidFill>
              </a:rPr>
              <a:t> interval</a:t>
            </a:r>
            <a:endParaRPr lang="sr-Latn-RS" sz="18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sr-Latn-RS" sz="1800" dirty="0">
                <a:solidFill>
                  <a:srgbClr val="FFFFFF"/>
                </a:solidFill>
              </a:rPr>
              <a:t>Vrednosti van intervala su </a:t>
            </a:r>
            <a:r>
              <a:rPr lang="sr-Latn-RS" sz="1800" b="1" dirty="0">
                <a:solidFill>
                  <a:srgbClr val="FFFFFF"/>
                </a:solidFill>
              </a:rPr>
              <a:t>anomalije, </a:t>
            </a:r>
            <a:r>
              <a:rPr lang="sr-Latn-RS" sz="1800" dirty="0">
                <a:solidFill>
                  <a:srgbClr val="FFFFFF"/>
                </a:solidFill>
              </a:rPr>
              <a:t>na osnovu kojih korisnik dobija obaveštenja da li je potrebno da kupi ili proda BTC</a:t>
            </a:r>
            <a:endParaRPr lang="sr-Latn-R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92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BCA54F-12AB-20A3-D684-07175526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RMSE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16DE48A-73FA-209B-61E1-78705BCD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RMSE se u ovom slučaju koristi kao mera rizika kako bi korisnici imali uvid u tačnost i potencijalnu grešku dobijene vrednosti</a:t>
            </a:r>
          </a:p>
          <a:p>
            <a:r>
              <a:rPr lang="sr-Latn-RS" dirty="0"/>
              <a:t>Postoji mogućnost da se na osnovu greške formira logika sprečavanja slanja obaveštenja ukoliko je vrednost greške velika</a:t>
            </a:r>
          </a:p>
        </p:txBody>
      </p:sp>
    </p:spTree>
    <p:extLst>
      <p:ext uri="{BB962C8B-B14F-4D97-AF65-F5344CB8AC3E}">
        <p14:creationId xmlns:p14="http://schemas.microsoft.com/office/powerpoint/2010/main" val="6816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058ED4-ED2B-13B5-1842-341B12AF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LLM (</a:t>
            </a:r>
            <a:r>
              <a:rPr lang="sr-Latn-RS" dirty="0" err="1"/>
              <a:t>Large</a:t>
            </a:r>
            <a:r>
              <a:rPr lang="sr-Latn-RS" dirty="0"/>
              <a:t> </a:t>
            </a:r>
            <a:r>
              <a:rPr lang="sr-Latn-RS" dirty="0" err="1"/>
              <a:t>language</a:t>
            </a:r>
            <a:r>
              <a:rPr lang="sr-Latn-RS" dirty="0"/>
              <a:t> model)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57C8258-B3FF-0BDB-50FE-203E4F44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5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/>
              <a:t>Za automatsko generisanje email-ova koji daju obaveštenje korišćen je 'falcon-7b-instruct'</a:t>
            </a:r>
          </a:p>
          <a:p>
            <a:r>
              <a:rPr lang="sr-Latn-RS" dirty="0"/>
              <a:t>LLM-u se šalje odgovarajući </a:t>
            </a:r>
            <a:r>
              <a:rPr lang="sr-Latn-RS" dirty="0" err="1"/>
              <a:t>prompt</a:t>
            </a:r>
            <a:r>
              <a:rPr lang="sr-Latn-RS" dirty="0"/>
              <a:t>, a kasnije prosleđuju podaci dobijeni predviđanjem kretanja cene</a:t>
            </a:r>
          </a:p>
          <a:p>
            <a:r>
              <a:rPr lang="sr-Latn-RS" dirty="0"/>
              <a:t>Ovaj model generiše mail koji se kasnije šalje korisniku</a:t>
            </a:r>
          </a:p>
        </p:txBody>
      </p:sp>
    </p:spTree>
    <p:extLst>
      <p:ext uri="{BB962C8B-B14F-4D97-AF65-F5344CB8AC3E}">
        <p14:creationId xmlns:p14="http://schemas.microsoft.com/office/powerpoint/2010/main" val="268480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ol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Široki ekran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1" baseType="lpstr">
      <vt:lpstr>Kolo</vt:lpstr>
      <vt:lpstr>Predviđanje cene btc-a i automatsko generisanje email-a</vt:lpstr>
      <vt:lpstr>bitcoin</vt:lpstr>
      <vt:lpstr>Prikupljanje podataka o ceni bitcoin-a</vt:lpstr>
      <vt:lpstr>PowerPoint prezentacija</vt:lpstr>
      <vt:lpstr>PowerPoint prezentacija</vt:lpstr>
      <vt:lpstr>PowerPoint prezentacija</vt:lpstr>
      <vt:lpstr>PowerPoint prezentacija</vt:lpstr>
      <vt:lpstr>RMSE</vt:lpstr>
      <vt:lpstr>LLM (Large language model)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375</cp:revision>
  <dcterms:created xsi:type="dcterms:W3CDTF">2024-01-31T10:56:42Z</dcterms:created>
  <dcterms:modified xsi:type="dcterms:W3CDTF">2024-02-03T14:56:43Z</dcterms:modified>
</cp:coreProperties>
</file>