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2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9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00F819-B0C7-4174-94F1-8807258AC6B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4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91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Queries</a:t>
            </a:r>
            <a:r>
              <a:rPr lang="ro-RO" dirty="0" smtClean="0"/>
              <a:t> (SQL injection)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1285"/>
            <a:ext cx="9471861" cy="29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r>
              <a:rPr lang="ro-RO" dirty="0"/>
              <a:t> (SQL injection)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679"/>
            <a:ext cx="12192000" cy="20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Eliminating metacharacters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4705" y="2142565"/>
            <a:ext cx="7073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Checking all illegal character and reject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Replace illegal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Whitelist vs blacklist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4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r>
              <a:rPr lang="ro-RO" dirty="0" smtClean="0"/>
              <a:t> metacharacters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737360"/>
            <a:ext cx="12192000" cy="4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r>
              <a:rPr lang="ro-RO" dirty="0" smtClean="0"/>
              <a:t> metacharacters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395300"/>
            <a:ext cx="4991100" cy="64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metadata = information that describes or augments the main </a:t>
            </a:r>
            <a:r>
              <a:rPr lang="en-US" dirty="0" smtClean="0"/>
              <a:t>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displaying format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processing instructions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storage </a:t>
            </a:r>
            <a:r>
              <a:rPr lang="en-US" dirty="0" smtClean="0"/>
              <a:t>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in-band </a:t>
            </a:r>
            <a:r>
              <a:rPr lang="en-US" dirty="0"/>
              <a:t>representation embeds metadata in data itself normally done by using special characters (</a:t>
            </a:r>
            <a:r>
              <a:rPr lang="en-US" dirty="0" err="1" smtClean="0"/>
              <a:t>metacharacters</a:t>
            </a:r>
            <a:r>
              <a:rPr lang="en-US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NUL termination in C strings, </a:t>
            </a:r>
            <a:r>
              <a:rPr lang="en-US" dirty="0" smtClean="0"/>
              <a:t>’/’ </a:t>
            </a:r>
            <a:r>
              <a:rPr lang="en-US" dirty="0"/>
              <a:t>in a file path, </a:t>
            </a:r>
            <a:r>
              <a:rPr lang="en-US" dirty="0" smtClean="0"/>
              <a:t>’.’ </a:t>
            </a:r>
            <a:r>
              <a:rPr lang="en-US" dirty="0"/>
              <a:t>in a host name, </a:t>
            </a:r>
            <a:r>
              <a:rPr lang="en-US" dirty="0" smtClean="0"/>
              <a:t>’@’ </a:t>
            </a:r>
            <a:r>
              <a:rPr lang="en-US" dirty="0"/>
              <a:t>in an email address etc.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advantages: </a:t>
            </a:r>
            <a:r>
              <a:rPr lang="en-US" dirty="0"/>
              <a:t>more compact and human readable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disadvantages: </a:t>
            </a:r>
            <a:r>
              <a:rPr lang="en-US" dirty="0"/>
              <a:t>security problems generated by overlapping trust domains (i.e. data and metadata placed in the same trusted </a:t>
            </a:r>
            <a:r>
              <a:rPr lang="en-US" dirty="0" smtClean="0"/>
              <a:t>domain)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out-of-band </a:t>
            </a:r>
            <a:r>
              <a:rPr lang="en-US" dirty="0"/>
              <a:t>representation keeps metadata separate from data and associate them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/>
              <a:t>types in programming languages like C++, Java etc.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problems occur if input data containing </a:t>
            </a:r>
            <a:r>
              <a:rPr lang="en-US" dirty="0" err="1"/>
              <a:t>metacharacters</a:t>
            </a:r>
            <a:r>
              <a:rPr lang="en-US" dirty="0"/>
              <a:t> is not correctly sanitized</a:t>
            </a:r>
          </a:p>
        </p:txBody>
      </p:sp>
    </p:spTree>
    <p:extLst>
      <p:ext uri="{BB962C8B-B14F-4D97-AF65-F5344CB8AC3E}">
        <p14:creationId xmlns:p14="http://schemas.microsoft.com/office/powerpoint/2010/main" val="34087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- Embedded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vulnerabilities are generated if the attacker can introduce (additional) delimiter characters and input format is not </a:t>
            </a:r>
            <a:r>
              <a:rPr lang="en-US" dirty="0" smtClean="0"/>
              <a:t>checked ⇒ </a:t>
            </a:r>
            <a:r>
              <a:rPr lang="en-US" dirty="0"/>
              <a:t>injected delimiter attacks </a:t>
            </a:r>
            <a:r>
              <a:rPr lang="en-US" dirty="0" smtClean="0"/>
              <a:t>if </a:t>
            </a:r>
            <a:r>
              <a:rPr lang="en-US" dirty="0"/>
              <a:t>input is not sanitized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let </a:t>
            </a:r>
            <a:r>
              <a:rPr lang="en-US" dirty="0"/>
              <a:t>us consider a file format like “</a:t>
            </a:r>
            <a:r>
              <a:rPr lang="en-US" dirty="0" err="1"/>
              <a:t>username:password</a:t>
            </a:r>
            <a:r>
              <a:rPr lang="en-US" dirty="0"/>
              <a:t>”, with ’:’ and ’\n’ as delimiters if a “john” user could provide a password like “</a:t>
            </a:r>
            <a:r>
              <a:rPr lang="en-US" dirty="0" err="1"/>
              <a:t>my_pass</a:t>
            </a:r>
            <a:r>
              <a:rPr lang="en-US" dirty="0"/>
              <a:t>\</a:t>
            </a:r>
            <a:r>
              <a:rPr lang="en-US" dirty="0" err="1"/>
              <a:t>nattacker:attacker_pass</a:t>
            </a:r>
            <a:r>
              <a:rPr lang="en-US" dirty="0"/>
              <a:t>\n” the user-password file would look </a:t>
            </a:r>
            <a:r>
              <a:rPr lang="en-US" dirty="0" smtClean="0"/>
              <a:t>like</a:t>
            </a:r>
          </a:p>
          <a:p>
            <a:pPr marL="384048" lvl="2" indent="0">
              <a:buNone/>
            </a:pPr>
            <a:r>
              <a:rPr lang="en-US" dirty="0"/>
              <a:t>		</a:t>
            </a:r>
            <a:r>
              <a:rPr lang="en-US" dirty="0" err="1" smtClean="0"/>
              <a:t>john:my_pass</a:t>
            </a:r>
            <a:endParaRPr lang="en-US" dirty="0" smtClean="0"/>
          </a:p>
          <a:p>
            <a:pPr marL="38404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attacker:attacker_pass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Code review: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code dealing with </a:t>
            </a:r>
            <a:r>
              <a:rPr lang="en-US" dirty="0" err="1"/>
              <a:t>metacharacter</a:t>
            </a:r>
            <a:r>
              <a:rPr lang="en-US" dirty="0"/>
              <a:t> </a:t>
            </a:r>
            <a:r>
              <a:rPr lang="en-US" dirty="0" smtClean="0"/>
              <a:t>strings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the specially handled </a:t>
            </a:r>
            <a:r>
              <a:rPr lang="en-US" dirty="0" smtClean="0"/>
              <a:t>delimiters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and check any filtering performed </a:t>
            </a:r>
            <a:r>
              <a:rPr lang="en-US"/>
              <a:t>on </a:t>
            </a:r>
            <a:r>
              <a:rPr lang="en-US" smtClean="0"/>
              <a:t>input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mtClean="0"/>
              <a:t>⇒ </a:t>
            </a:r>
            <a:r>
              <a:rPr lang="en-US" dirty="0"/>
              <a:t>any unfiltered delimiter could lead to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7903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- Embedded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vulnerabilities are generated if the attacker can introduce (additional) delimiter characters and input format is not </a:t>
            </a:r>
            <a:r>
              <a:rPr lang="en-US" dirty="0" smtClean="0"/>
              <a:t>checked ⇒ </a:t>
            </a:r>
            <a:r>
              <a:rPr lang="en-US" dirty="0"/>
              <a:t>injected delimiter attacks </a:t>
            </a:r>
            <a:r>
              <a:rPr lang="en-US" dirty="0" smtClean="0"/>
              <a:t>if </a:t>
            </a:r>
            <a:r>
              <a:rPr lang="en-US" dirty="0"/>
              <a:t>input is not sanitized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let </a:t>
            </a:r>
            <a:r>
              <a:rPr lang="en-US" dirty="0"/>
              <a:t>us consider a file format like “</a:t>
            </a:r>
            <a:r>
              <a:rPr lang="en-US" dirty="0" err="1"/>
              <a:t>username:password</a:t>
            </a:r>
            <a:r>
              <a:rPr lang="en-US" dirty="0"/>
              <a:t>”, with ’:’ and ’\n’ as delimiters if a “john” user could provide a password like “</a:t>
            </a:r>
            <a:r>
              <a:rPr lang="en-US" dirty="0" err="1"/>
              <a:t>my_pass</a:t>
            </a:r>
            <a:r>
              <a:rPr lang="en-US" dirty="0"/>
              <a:t>\</a:t>
            </a:r>
            <a:r>
              <a:rPr lang="en-US" dirty="0" err="1"/>
              <a:t>nattacker:attacker_pass</a:t>
            </a:r>
            <a:r>
              <a:rPr lang="en-US" dirty="0"/>
              <a:t>\n” the user-password file would look </a:t>
            </a:r>
            <a:r>
              <a:rPr lang="en-US" dirty="0" smtClean="0"/>
              <a:t>like</a:t>
            </a:r>
          </a:p>
          <a:p>
            <a:pPr marL="384048" lvl="2" indent="0">
              <a:buNone/>
            </a:pPr>
            <a:r>
              <a:rPr lang="en-US" dirty="0"/>
              <a:t>		</a:t>
            </a:r>
            <a:r>
              <a:rPr lang="en-US" dirty="0" err="1" smtClean="0"/>
              <a:t>john:my_pass</a:t>
            </a:r>
            <a:endParaRPr lang="en-US" dirty="0" smtClean="0"/>
          </a:p>
          <a:p>
            <a:pPr marL="38404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attacker:attacker_pass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Code review: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code dealing with </a:t>
            </a:r>
            <a:r>
              <a:rPr lang="en-US" dirty="0" err="1"/>
              <a:t>metacharacter</a:t>
            </a:r>
            <a:r>
              <a:rPr lang="en-US" dirty="0"/>
              <a:t> </a:t>
            </a:r>
            <a:r>
              <a:rPr lang="en-US" dirty="0" smtClean="0"/>
              <a:t>strings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the specially handled </a:t>
            </a:r>
            <a:r>
              <a:rPr lang="en-US" dirty="0" smtClean="0"/>
              <a:t>delimiters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and check any filtering performed </a:t>
            </a:r>
            <a:r>
              <a:rPr lang="en-US"/>
              <a:t>on </a:t>
            </a:r>
            <a:r>
              <a:rPr lang="en-US" smtClean="0"/>
              <a:t>input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mtClean="0"/>
              <a:t>⇒ </a:t>
            </a:r>
            <a:r>
              <a:rPr lang="en-US" dirty="0"/>
              <a:t>any unfiltered delimiter could lead to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8497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NUL Character Injection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2052228"/>
            <a:ext cx="12192000" cy="11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Truncation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3155856"/>
            <a:ext cx="12077700" cy="1819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80" y="1958353"/>
            <a:ext cx="9212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about cases where a limit exceeding buffer is truncated to avoid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0420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Truncation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227574"/>
            <a:ext cx="12077700" cy="1819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80" y="1882302"/>
            <a:ext cx="9678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username </a:t>
            </a:r>
            <a:r>
              <a:rPr lang="en-US" sz="2400" dirty="0"/>
              <a:t>vulnerable required length could be provided using contiguous slashes (’////’) or repetitive current directory entry (“././././”)</a:t>
            </a:r>
          </a:p>
        </p:txBody>
      </p:sp>
    </p:spTree>
    <p:extLst>
      <p:ext uri="{BB962C8B-B14F-4D97-AF65-F5344CB8AC3E}">
        <p14:creationId xmlns:p14="http://schemas.microsoft.com/office/powerpoint/2010/main" val="19348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Shell </a:t>
            </a:r>
            <a:r>
              <a:rPr lang="en-US" dirty="0" err="1" smtClean="0"/>
              <a:t>Metacharacter</a:t>
            </a:r>
            <a:r>
              <a:rPr lang="ro-RO" dirty="0" smtClean="0"/>
              <a:t> </a:t>
            </a:r>
            <a:r>
              <a:rPr lang="en-US" dirty="0"/>
              <a:t>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12172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Shell </a:t>
            </a:r>
            <a:r>
              <a:rPr lang="en-US" dirty="0" err="1" smtClean="0"/>
              <a:t>Metacharacter</a:t>
            </a:r>
            <a:r>
              <a:rPr lang="ro-RO" dirty="0" smtClean="0"/>
              <a:t> </a:t>
            </a:r>
            <a:r>
              <a:rPr lang="en-US" dirty="0"/>
              <a:t>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141791"/>
            <a:ext cx="12192000" cy="19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342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Metadata</vt:lpstr>
      <vt:lpstr>Metadata</vt:lpstr>
      <vt:lpstr>Metadata - Embedded Delimiters</vt:lpstr>
      <vt:lpstr>Metadata - Embedded Delimiters</vt:lpstr>
      <vt:lpstr>NUL Character Injection</vt:lpstr>
      <vt:lpstr>Truncation</vt:lpstr>
      <vt:lpstr>Truncation</vt:lpstr>
      <vt:lpstr>Shell Metacharacter Injection</vt:lpstr>
      <vt:lpstr>Shell Metacharacter Injection</vt:lpstr>
      <vt:lpstr>SQL Queries (SQL injection)</vt:lpstr>
      <vt:lpstr>SQL Queries (SQL injection)</vt:lpstr>
      <vt:lpstr>Eliminating metacharacters</vt:lpstr>
      <vt:lpstr>Escaping metacharacters</vt:lpstr>
      <vt:lpstr>Escaping metacharacters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ȚICLE</dc:creator>
  <cp:lastModifiedBy>Alexandru-Mihai LUNGANA-NICULESCU</cp:lastModifiedBy>
  <cp:revision>64</cp:revision>
  <dcterms:created xsi:type="dcterms:W3CDTF">2015-10-30T07:30:46Z</dcterms:created>
  <dcterms:modified xsi:type="dcterms:W3CDTF">2019-10-31T06:40:25Z</dcterms:modified>
</cp:coreProperties>
</file>