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0"/>
  </p:notesMasterIdLst>
  <p:sldIdLst>
    <p:sldId id="256" r:id="rId2"/>
    <p:sldId id="294" r:id="rId3"/>
    <p:sldId id="264" r:id="rId4"/>
    <p:sldId id="266" r:id="rId5"/>
    <p:sldId id="268" r:id="rId6"/>
    <p:sldId id="261" r:id="rId7"/>
    <p:sldId id="262" r:id="rId8"/>
    <p:sldId id="260" r:id="rId9"/>
    <p:sldId id="272" r:id="rId10"/>
    <p:sldId id="271" r:id="rId11"/>
    <p:sldId id="282" r:id="rId12"/>
    <p:sldId id="274" r:id="rId13"/>
    <p:sldId id="279" r:id="rId14"/>
    <p:sldId id="304" r:id="rId15"/>
    <p:sldId id="296" r:id="rId16"/>
    <p:sldId id="310" r:id="rId17"/>
    <p:sldId id="306" r:id="rId18"/>
    <p:sldId id="25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Medium" panose="00000600000000000000" pitchFamily="2" charset="0"/>
      <p:regular r:id="rId25"/>
      <p:bold r:id="rId26"/>
      <p:italic r:id="rId27"/>
      <p:boldItalic r:id="rId28"/>
    </p:embeddedFont>
    <p:embeddedFont>
      <p:font typeface="Barlow SemiBold" panose="00000700000000000000" pitchFamily="2" charset="0"/>
      <p:regular r:id="rId29"/>
      <p:bold r:id="rId30"/>
      <p:italic r:id="rId31"/>
      <p:boldItalic r:id="rId32"/>
    </p:embeddedFont>
    <p:embeddedFont>
      <p:font typeface="Exo 2" panose="020B0604020202020204" charset="0"/>
      <p:regular r:id="rId33"/>
      <p:bold r:id="rId34"/>
      <p:italic r:id="rId35"/>
      <p:boldItalic r:id="rId36"/>
    </p:embeddedFont>
    <p:embeddedFont>
      <p:font typeface="Nunito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5DF6A9-A243-4C76-8835-0E1A7DB976C0}">
  <a:tblStyle styleId="{3D5DF6A9-A243-4C76-8835-0E1A7DB976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be14d503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be14d503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2c3505d7c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2c3505d7c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be14d503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be14d5036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29c9b7b3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29c9b7b3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bd10bfa0de_0_15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bd10bfa0de_0_15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bd2b099c0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bd2b099c0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bd2b099c0a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bd2b099c0a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c3505d7c2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2c3505d7c2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12d548f404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12d548f404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2826c8735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2826c8735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c3505d7c2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2c3505d7c2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2c3505d7c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2c3505d7c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281d33e84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281d33e84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2006275" y="2515025"/>
            <a:ext cx="6424500" cy="11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ubTitle" idx="1"/>
          </p:nvPr>
        </p:nvSpPr>
        <p:spPr>
          <a:xfrm>
            <a:off x="3877075" y="355967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 idx="2" hasCustomPrompt="1"/>
          </p:nvPr>
        </p:nvSpPr>
        <p:spPr>
          <a:xfrm>
            <a:off x="7201422" y="1468525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3937950" y="1678037"/>
            <a:ext cx="4045200" cy="8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1"/>
          </p:nvPr>
        </p:nvSpPr>
        <p:spPr>
          <a:xfrm>
            <a:off x="3937950" y="2569038"/>
            <a:ext cx="40452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3" name="Google Shape;283;p26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284" name="Google Shape;284;p26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" name="Google Shape;286;p26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7" name="Google Shape;287;p26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8" name="Google Shape;288;p26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9" name="Google Shape;289;p26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1" name="Google Shape;291;p26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9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10" name="Google Shape;310;p29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3" name="Google Shape;313;p29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4" name="Google Shape;314;p29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6" name="Google Shape;316;p29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" name="Google Shape;317;p29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8" name="Google Shape;318;p29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319" name="Google Shape;319;p29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0" name="Google Shape;320;p29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1" name="Google Shape;321;p29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326" name="Google Shape;326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27" name="Google Shape;327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29" name="Google Shape;329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30" name="Google Shape;330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31" name="Google Shape;331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3" name="Google Shape;333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4" name="Google Shape;334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5" name="Google Shape;335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6" name="Google Shape;336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7" name="Google Shape;337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8" name="Google Shape;338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3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6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42" name="Google Shape;442;p36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6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6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6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6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6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6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6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6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6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6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53" name="Google Shape;453;p3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8" name="Google Shape;458;p36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36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9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501" name="Google Shape;501;p39"/>
            <p:cNvSpPr/>
            <p:nvPr/>
          </p:nvSpPr>
          <p:spPr>
            <a:xfrm>
              <a:off x="-1084412" y="1210975"/>
              <a:ext cx="3721900" cy="2721550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39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503" name="Google Shape;503;p39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49737" h="5936" extrusionOk="0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39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avLst/>
                <a:gdLst/>
                <a:ahLst/>
                <a:cxnLst/>
                <a:rect l="l" t="t" r="r" b="b"/>
                <a:pathLst>
                  <a:path w="81462" h="44125" extrusionOk="0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9"/>
          <p:cNvSpPr txBox="1">
            <a:spLocks noGrp="1"/>
          </p:cNvSpPr>
          <p:nvPr>
            <p:ph type="title" idx="2"/>
          </p:nvPr>
        </p:nvSpPr>
        <p:spPr>
          <a:xfrm>
            <a:off x="6493415" y="1922501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3"/>
          </p:nvPr>
        </p:nvSpPr>
        <p:spPr>
          <a:xfrm>
            <a:off x="6493421" y="2301700"/>
            <a:ext cx="193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8" name="Google Shape;508;p39"/>
          <p:cNvSpPr txBox="1">
            <a:spLocks noGrp="1"/>
          </p:cNvSpPr>
          <p:nvPr>
            <p:ph type="title" idx="4"/>
          </p:nvPr>
        </p:nvSpPr>
        <p:spPr>
          <a:xfrm>
            <a:off x="4315700" y="1922501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9" name="Google Shape;509;p39"/>
          <p:cNvSpPr txBox="1">
            <a:spLocks noGrp="1"/>
          </p:cNvSpPr>
          <p:nvPr>
            <p:ph type="title" idx="5"/>
          </p:nvPr>
        </p:nvSpPr>
        <p:spPr>
          <a:xfrm>
            <a:off x="4315700" y="2301700"/>
            <a:ext cx="193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0" name="Google Shape;510;p39"/>
          <p:cNvSpPr txBox="1">
            <a:spLocks noGrp="1"/>
          </p:cNvSpPr>
          <p:nvPr>
            <p:ph type="title" idx="6"/>
          </p:nvPr>
        </p:nvSpPr>
        <p:spPr>
          <a:xfrm>
            <a:off x="6493415" y="3647524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11" name="Google Shape;511;p39"/>
          <p:cNvSpPr txBox="1">
            <a:spLocks noGrp="1"/>
          </p:cNvSpPr>
          <p:nvPr>
            <p:ph type="title" idx="7"/>
          </p:nvPr>
        </p:nvSpPr>
        <p:spPr>
          <a:xfrm>
            <a:off x="6493421" y="4026725"/>
            <a:ext cx="193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2" name="Google Shape;512;p39"/>
          <p:cNvSpPr txBox="1">
            <a:spLocks noGrp="1"/>
          </p:cNvSpPr>
          <p:nvPr>
            <p:ph type="title" idx="8"/>
          </p:nvPr>
        </p:nvSpPr>
        <p:spPr>
          <a:xfrm>
            <a:off x="4315700" y="3647524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idx="9"/>
          </p:nvPr>
        </p:nvSpPr>
        <p:spPr>
          <a:xfrm>
            <a:off x="4315700" y="4026725"/>
            <a:ext cx="193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42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559" name="Google Shape;559;p42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560" name="Google Shape;560;p42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1" name="Google Shape;561;p42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2" name="Google Shape;562;p42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" name="Google Shape;563;p42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4" name="Google Shape;564;p42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2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6" name="Google Shape;566;p42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42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8" name="Google Shape;568;p42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569" name="Google Shape;569;p42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1" name="Google Shape;571;p42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2" name="Google Shape;572;p42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" name="Google Shape;573;p42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5" name="Google Shape;575;p42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6" name="Google Shape;576;p42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7" name="Google Shape;577;p42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78" name="Google Shape;578;p42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9" name="Google Shape;579;p42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0" name="Google Shape;580;p42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2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4"/>
          <p:cNvSpPr txBox="1">
            <a:spLocks noGrp="1"/>
          </p:cNvSpPr>
          <p:nvPr>
            <p:ph type="title"/>
          </p:nvPr>
        </p:nvSpPr>
        <p:spPr>
          <a:xfrm>
            <a:off x="3673450" y="1890450"/>
            <a:ext cx="43641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4"/>
          <p:cNvSpPr txBox="1">
            <a:spLocks noGrp="1"/>
          </p:cNvSpPr>
          <p:nvPr>
            <p:ph type="subTitle" idx="1"/>
          </p:nvPr>
        </p:nvSpPr>
        <p:spPr>
          <a:xfrm>
            <a:off x="3673450" y="3070050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_2_2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>
            <a:spLocks noGrp="1"/>
          </p:cNvSpPr>
          <p:nvPr>
            <p:ph type="title"/>
          </p:nvPr>
        </p:nvSpPr>
        <p:spPr>
          <a:xfrm>
            <a:off x="2218950" y="2237863"/>
            <a:ext cx="47061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9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45"/>
          <p:cNvSpPr txBox="1">
            <a:spLocks noGrp="1"/>
          </p:cNvSpPr>
          <p:nvPr>
            <p:ph type="subTitle" idx="1"/>
          </p:nvPr>
        </p:nvSpPr>
        <p:spPr>
          <a:xfrm>
            <a:off x="2634600" y="3481738"/>
            <a:ext cx="38748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4" name="Google Shape;604;p45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605" name="Google Shape;605;p45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45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607" name="Google Shape;607;p45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08" name="Google Shape;608;p45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609" name="Google Shape;609;p45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0" name="Google Shape;610;p45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1" name="Google Shape;611;p45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2" name="Google Shape;612;p45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3" name="Google Shape;613;p45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45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5" name="Google Shape;615;p45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6" name="Google Shape;616;p45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48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660" name="Google Shape;660;p48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" name="Google Shape;661;p48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662" name="Google Shape;662;p48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3" name="Google Shape;663;p48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664" name="Google Shape;664;p48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" name="Google Shape;665;p48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" name="Google Shape;666;p48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" name="Google Shape;667;p48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8" name="Google Shape;668;p48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9" name="Google Shape;669;p48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0" name="Google Shape;670;p48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49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673" name="Google Shape;673;p49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" name="Google Shape;675;p49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" name="Google Shape;676;p49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7" name="Google Shape;677;p49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9" name="Google Shape;679;p49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0" name="Google Shape;680;p49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81" name="Google Shape;681;p49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682" name="Google Shape;682;p49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49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4" name="Google Shape;684;p49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 rot="10800000">
            <a:off x="7317425" y="4569225"/>
            <a:ext cx="4365049" cy="2926215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75" name="Google Shape;75;p6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" name="Google Shape;77;p6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" name="Google Shape;78;p6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79;p6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80;p6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2" name="Google Shape;82;p6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5" name="Google Shape;85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" name="Google Shape;86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7" name="Google Shape;87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" name="Google Shape;88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" name="Google Shape;89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0" name="Google Shape;110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18" name="Google Shape;118;p10"/>
            <p:cNvSpPr/>
            <p:nvPr/>
          </p:nvSpPr>
          <p:spPr>
            <a:xfrm>
              <a:off x="7921050" y="222594"/>
              <a:ext cx="1074975" cy="923600"/>
            </a:xfrm>
            <a:custGeom>
              <a:avLst/>
              <a:gdLst/>
              <a:ahLst/>
              <a:cxnLst/>
              <a:rect l="l" t="t" r="r" b="b"/>
              <a:pathLst>
                <a:path w="42999" h="36944" extrusionOk="0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" name="Google Shape;119;p10"/>
            <p:cNvSpPr/>
            <p:nvPr/>
          </p:nvSpPr>
          <p:spPr>
            <a:xfrm>
              <a:off x="408189" y="4114025"/>
              <a:ext cx="628425" cy="1166675"/>
            </a:xfrm>
            <a:custGeom>
              <a:avLst/>
              <a:gdLst/>
              <a:ahLst/>
              <a:cxnLst/>
              <a:rect l="l" t="t" r="r" b="b"/>
              <a:pathLst>
                <a:path w="25137" h="46667" extrusionOk="0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" name="Google Shape;120;p10"/>
            <p:cNvSpPr/>
            <p:nvPr/>
          </p:nvSpPr>
          <p:spPr>
            <a:xfrm>
              <a:off x="-76200" y="4021622"/>
              <a:ext cx="2676175" cy="1182325"/>
            </a:xfrm>
            <a:custGeom>
              <a:avLst/>
              <a:gdLst/>
              <a:ahLst/>
              <a:cxnLst/>
              <a:rect l="l" t="t" r="r" b="b"/>
              <a:pathLst>
                <a:path w="107047" h="47293" extrusionOk="0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" name="Google Shape;121;p10"/>
            <p:cNvSpPr/>
            <p:nvPr/>
          </p:nvSpPr>
          <p:spPr>
            <a:xfrm>
              <a:off x="7849400" y="-214900"/>
              <a:ext cx="1453225" cy="1576000"/>
            </a:xfrm>
            <a:custGeom>
              <a:avLst/>
              <a:gdLst/>
              <a:ahLst/>
              <a:cxnLst/>
              <a:rect l="l" t="t" r="r" b="b"/>
              <a:pathLst>
                <a:path w="58129" h="63040" extrusionOk="0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" name="Google Shape;122;p10"/>
            <p:cNvSpPr/>
            <p:nvPr/>
          </p:nvSpPr>
          <p:spPr>
            <a:xfrm>
              <a:off x="8627175" y="-153500"/>
              <a:ext cx="634525" cy="542400"/>
            </a:xfrm>
            <a:custGeom>
              <a:avLst/>
              <a:gdLst/>
              <a:ahLst/>
              <a:cxnLst/>
              <a:rect l="l" t="t" r="r" b="b"/>
              <a:pathLst>
                <a:path w="25381" h="21696" extrusionOk="0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2065800" y="557784"/>
            <a:ext cx="5012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740100" y="368722"/>
            <a:ext cx="766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4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569150" y="1678536"/>
            <a:ext cx="8547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846000" y="224062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5" name="Google Shape;175;p14">
            <a:hlinkClick r:id="rId2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937350" y="261982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5" hasCustomPrompt="1"/>
          </p:nvPr>
        </p:nvSpPr>
        <p:spPr>
          <a:xfrm>
            <a:off x="4158450" y="1687144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6"/>
          </p:nvPr>
        </p:nvSpPr>
        <p:spPr>
          <a:xfrm>
            <a:off x="3421500" y="224062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4">
            <a:hlinkClick r:id="rId3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512850" y="261982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8" hasCustomPrompt="1"/>
          </p:nvPr>
        </p:nvSpPr>
        <p:spPr>
          <a:xfrm>
            <a:off x="6733950" y="1687144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9"/>
          </p:nvPr>
        </p:nvSpPr>
        <p:spPr>
          <a:xfrm>
            <a:off x="5997000" y="224062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" name="Google Shape;181;p14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6088350" y="261982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-61450" y="-56275"/>
            <a:ext cx="9272475" cy="5344891"/>
            <a:chOff x="-61450" y="-56275"/>
            <a:chExt cx="9272475" cy="5344891"/>
          </a:xfrm>
        </p:grpSpPr>
        <p:sp>
          <p:nvSpPr>
            <p:cNvPr id="183" name="Google Shape;183;p14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" name="Google Shape;184;p14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14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14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14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9" name="Google Shape;189;p14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190" name="Google Shape;190;p14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" name="Google Shape;191;p14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2" name="Google Shape;192;p14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3055625"/>
            <a:ext cx="5152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1"/>
          </p:nvPr>
        </p:nvSpPr>
        <p:spPr>
          <a:xfrm>
            <a:off x="713225" y="4076525"/>
            <a:ext cx="51528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 idx="2" hasCustomPrompt="1"/>
          </p:nvPr>
        </p:nvSpPr>
        <p:spPr>
          <a:xfrm>
            <a:off x="804672" y="193690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0" r:id="rId8"/>
    <p:sldLayoutId id="2147483667" r:id="rId9"/>
    <p:sldLayoutId id="2147483668" r:id="rId10"/>
    <p:sldLayoutId id="2147483672" r:id="rId11"/>
    <p:sldLayoutId id="2147483675" r:id="rId12"/>
    <p:sldLayoutId id="2147483676" r:id="rId13"/>
    <p:sldLayoutId id="2147483682" r:id="rId14"/>
    <p:sldLayoutId id="2147483685" r:id="rId15"/>
    <p:sldLayoutId id="2147483688" r:id="rId16"/>
    <p:sldLayoutId id="2147483690" r:id="rId17"/>
    <p:sldLayoutId id="2147483691" r:id="rId18"/>
    <p:sldLayoutId id="2147483694" r:id="rId19"/>
    <p:sldLayoutId id="214748369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NJ45#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explain.depesz.com/s/oeIf#html" TargetMode="External"/><Relationship Id="rId4" Type="http://schemas.openxmlformats.org/officeDocument/2006/relationships/hyperlink" Target="https://explain.depesz.com/s/b9Wl#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mPYN#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y5x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LU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sAZ3f#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y5x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epesz.com/s/oeIf#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3"/>
          <p:cNvSpPr/>
          <p:nvPr/>
        </p:nvSpPr>
        <p:spPr>
          <a:xfrm>
            <a:off x="1050388" y="615006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1174488" y="739106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174488" y="739105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3"/>
          <p:cNvSpPr txBox="1">
            <a:spLocks noGrp="1"/>
          </p:cNvSpPr>
          <p:nvPr>
            <p:ph type="ctrTitle"/>
          </p:nvPr>
        </p:nvSpPr>
        <p:spPr>
          <a:xfrm>
            <a:off x="1266863" y="1165160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PROJEKAT 1</a:t>
            </a:r>
            <a:endParaRPr dirty="0"/>
          </a:p>
        </p:txBody>
      </p:sp>
      <p:sp>
        <p:nvSpPr>
          <p:cNvPr id="699" name="Google Shape;699;p53"/>
          <p:cNvSpPr txBox="1">
            <a:spLocks noGrp="1"/>
          </p:cNvSpPr>
          <p:nvPr>
            <p:ph type="subTitle" idx="1"/>
          </p:nvPr>
        </p:nvSpPr>
        <p:spPr>
          <a:xfrm>
            <a:off x="1050388" y="3249323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b="1" i="0" dirty="0">
                <a:effectLst/>
                <a:latin typeface="Exo 2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OpenStreetMap - PostGIS - QGIS</a:t>
            </a:r>
          </a:p>
        </p:txBody>
      </p:sp>
      <p:sp>
        <p:nvSpPr>
          <p:cNvPr id="700" name="Google Shape;700;p53"/>
          <p:cNvSpPr/>
          <p:nvPr/>
        </p:nvSpPr>
        <p:spPr>
          <a:xfrm>
            <a:off x="1718526" y="3441473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01" name="Google Shape;701;p53"/>
          <p:cNvSpPr/>
          <p:nvPr/>
        </p:nvSpPr>
        <p:spPr>
          <a:xfrm>
            <a:off x="6726376" y="3441473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" name="Google Shape;2402;p91">
            <a:extLst>
              <a:ext uri="{FF2B5EF4-FFF2-40B4-BE49-F238E27FC236}">
                <a16:creationId xmlns:a16="http://schemas.microsoft.com/office/drawing/2014/main" id="{D79E8120-4AD2-2792-D424-CBB6F10FCB0C}"/>
              </a:ext>
            </a:extLst>
          </p:cNvPr>
          <p:cNvSpPr txBox="1"/>
          <p:nvPr/>
        </p:nvSpPr>
        <p:spPr>
          <a:xfrm>
            <a:off x="5907124" y="4195209"/>
            <a:ext cx="3235201" cy="45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STUDENT: Teodora Koci</a:t>
            </a:r>
            <a:r>
              <a:rPr lang="sr-Latn-R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ć</a:t>
            </a:r>
            <a:endParaRPr sz="20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" name="Google Shape;2402;p91">
            <a:extLst>
              <a:ext uri="{FF2B5EF4-FFF2-40B4-BE49-F238E27FC236}">
                <a16:creationId xmlns:a16="http://schemas.microsoft.com/office/drawing/2014/main" id="{40080932-BFBE-778B-9E59-9E75CF559527}"/>
              </a:ext>
            </a:extLst>
          </p:cNvPr>
          <p:cNvSpPr txBox="1"/>
          <p:nvPr/>
        </p:nvSpPr>
        <p:spPr>
          <a:xfrm>
            <a:off x="5283820" y="4616145"/>
            <a:ext cx="3784511" cy="45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1" dirty="0">
                <a:solidFill>
                  <a:schemeClr val="accent3"/>
                </a:solidFill>
                <a:latin typeface="Exo 2"/>
                <a:ea typeface="Exo 2"/>
                <a:cs typeface="Exo 2"/>
                <a:sym typeface="Exo 2"/>
              </a:rPr>
              <a:t>PROFESOR</a:t>
            </a:r>
            <a:r>
              <a:rPr lang="en-US" sz="2000" b="1" dirty="0">
                <a:solidFill>
                  <a:schemeClr val="accent3"/>
                </a:solidFill>
                <a:latin typeface="Exo 2"/>
                <a:ea typeface="Exo 2"/>
                <a:cs typeface="Exo 2"/>
                <a:sym typeface="Exo 2"/>
              </a:rPr>
              <a:t>: </a:t>
            </a:r>
            <a:r>
              <a:rPr lang="sr-Latn-RS" sz="2000" b="1" dirty="0">
                <a:solidFill>
                  <a:schemeClr val="accent3"/>
                </a:solidFill>
                <a:latin typeface="Exo 2"/>
                <a:ea typeface="Exo 2"/>
                <a:cs typeface="Exo 2"/>
                <a:sym typeface="Exo 2"/>
              </a:rPr>
              <a:t>Dragan</a:t>
            </a:r>
            <a:r>
              <a:rPr lang="en-US" sz="2000" b="1" dirty="0">
                <a:solidFill>
                  <a:schemeClr val="accent3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sr-Latn-RS" sz="2000" b="1" dirty="0">
                <a:solidFill>
                  <a:schemeClr val="accent3"/>
                </a:solidFill>
                <a:latin typeface="Exo 2"/>
                <a:ea typeface="Exo 2"/>
                <a:cs typeface="Exo 2"/>
                <a:sym typeface="Exo 2"/>
              </a:rPr>
              <a:t>Stojanović</a:t>
            </a:r>
            <a:endParaRPr sz="2000" b="1" dirty="0">
              <a:solidFill>
                <a:schemeClr val="accent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p68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1530" name="Google Shape;1530;p6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68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1533" name="Google Shape;1533;p6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68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1536" name="Google Shape;1536;p6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6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IZVRŠAVANJE 2. UPITA</a:t>
            </a:r>
            <a:endParaRPr sz="2400" dirty="0"/>
          </a:p>
        </p:txBody>
      </p:sp>
      <p:sp>
        <p:nvSpPr>
          <p:cNvPr id="1539" name="Google Shape;1539;p68"/>
          <p:cNvSpPr txBox="1">
            <a:spLocks noGrp="1"/>
          </p:cNvSpPr>
          <p:nvPr>
            <p:ph type="title" idx="6"/>
          </p:nvPr>
        </p:nvSpPr>
        <p:spPr>
          <a:xfrm>
            <a:off x="529675" y="2405939"/>
            <a:ext cx="2586600" cy="652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IZVRŠENJE UPITA BEZ INDEKSA</a:t>
            </a:r>
            <a:endParaRPr dirty="0"/>
          </a:p>
        </p:txBody>
      </p:sp>
      <p:sp>
        <p:nvSpPr>
          <p:cNvPr id="1540" name="Google Shape;1540;p68"/>
          <p:cNvSpPr txBox="1">
            <a:spLocks noGrp="1"/>
          </p:cNvSpPr>
          <p:nvPr>
            <p:ph type="title" idx="2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41" name="Google Shape;1541;p68"/>
          <p:cNvSpPr txBox="1">
            <a:spLocks noGrp="1"/>
          </p:cNvSpPr>
          <p:nvPr>
            <p:ph type="title" idx="3"/>
          </p:nvPr>
        </p:nvSpPr>
        <p:spPr>
          <a:xfrm>
            <a:off x="3278625" y="2405903"/>
            <a:ext cx="2586600" cy="652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IZVRŠENJE UPITA SA INDEKSOM</a:t>
            </a:r>
          </a:p>
        </p:txBody>
      </p:sp>
      <p:sp>
        <p:nvSpPr>
          <p:cNvPr id="1542" name="Google Shape;1542;p68"/>
          <p:cNvSpPr txBox="1">
            <a:spLocks noGrp="1"/>
          </p:cNvSpPr>
          <p:nvPr>
            <p:ph type="title" idx="4"/>
          </p:nvPr>
        </p:nvSpPr>
        <p:spPr>
          <a:xfrm>
            <a:off x="3422624" y="3005624"/>
            <a:ext cx="2298602" cy="203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Dodavanje Materialized View-a za parkinge, za škole, vrtiće, banke i pošte se kreira nova buffer tabela gde se dodaje uslov za rastojanje od 200m i dodavanje Index-a</a:t>
            </a:r>
            <a:endParaRPr dirty="0"/>
          </a:p>
        </p:txBody>
      </p:sp>
      <p:sp>
        <p:nvSpPr>
          <p:cNvPr id="1543" name="Google Shape;1543;p68"/>
          <p:cNvSpPr txBox="1">
            <a:spLocks noGrp="1"/>
          </p:cNvSpPr>
          <p:nvPr>
            <p:ph type="title" idx="5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44" name="Google Shape;1544;p68"/>
          <p:cNvSpPr txBox="1">
            <a:spLocks noGrp="1"/>
          </p:cNvSpPr>
          <p:nvPr>
            <p:ph type="title" idx="7"/>
          </p:nvPr>
        </p:nvSpPr>
        <p:spPr>
          <a:xfrm>
            <a:off x="667476" y="3005625"/>
            <a:ext cx="2298602" cy="203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 tabele </a:t>
            </a:r>
            <a:r>
              <a:rPr lang="sr-Latn-RS" i="1" dirty="0"/>
              <a:t>osm_point </a:t>
            </a:r>
            <a:r>
              <a:rPr lang="sr-Latn-RS" dirty="0"/>
              <a:t>izdvajaju se sve škole, vrtići, banke i pošte. Iz tabele </a:t>
            </a:r>
            <a:r>
              <a:rPr lang="sr-Latn-RS" i="1" dirty="0"/>
              <a:t>osm_polygon </a:t>
            </a:r>
            <a:r>
              <a:rPr lang="sr-Latn-RS" dirty="0"/>
              <a:t>izdvajaju se parkinzi i vrši se spoj ove dve tabele tako da je zadovoljen uslov da su parkinzi ne dalje od 200m od navedenih objekata</a:t>
            </a:r>
            <a:endParaRPr i="1" dirty="0"/>
          </a:p>
        </p:txBody>
      </p:sp>
      <p:sp>
        <p:nvSpPr>
          <p:cNvPr id="1545" name="Google Shape;1545;p68"/>
          <p:cNvSpPr txBox="1">
            <a:spLocks noGrp="1"/>
          </p:cNvSpPr>
          <p:nvPr>
            <p:ph type="title" idx="8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46" name="Google Shape;1546;p68"/>
          <p:cNvSpPr txBox="1">
            <a:spLocks noGrp="1"/>
          </p:cNvSpPr>
          <p:nvPr>
            <p:ph type="title" idx="9"/>
          </p:nvPr>
        </p:nvSpPr>
        <p:spPr>
          <a:xfrm>
            <a:off x="6025263" y="2353164"/>
            <a:ext cx="2586600" cy="652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DODAVANJE FILTERA</a:t>
            </a:r>
            <a:endParaRPr dirty="0"/>
          </a:p>
        </p:txBody>
      </p:sp>
      <p:sp>
        <p:nvSpPr>
          <p:cNvPr id="1547" name="Google Shape;1547;p68"/>
          <p:cNvSpPr txBox="1">
            <a:spLocks noGrp="1"/>
          </p:cNvSpPr>
          <p:nvPr>
            <p:ph type="title" idx="13"/>
          </p:nvPr>
        </p:nvSpPr>
        <p:spPr>
          <a:xfrm>
            <a:off x="6187076" y="3005622"/>
            <a:ext cx="2262973" cy="2030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Novi Materialized View, Index-i, kao i nova buffer tabela koji su kreirani na osnovu spoja sa novom tabelom </a:t>
            </a:r>
            <a:r>
              <a:rPr lang="sr-Latn-RS" i="1" dirty="0"/>
              <a:t>parking_area </a:t>
            </a:r>
            <a:r>
              <a:rPr lang="sr-Latn-RS" dirty="0"/>
              <a:t>koja sadrži geometrije iz tabele </a:t>
            </a:r>
            <a:r>
              <a:rPr lang="sr-Latn-RS" i="1" dirty="0"/>
              <a:t>osm_polygon</a:t>
            </a:r>
            <a:r>
              <a:rPr lang="sr-Latn-RS" dirty="0"/>
              <a:t> koje pripadaju oblasti grada Beograda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" grpId="0"/>
      <p:bldP spid="1540" grpId="0"/>
      <p:bldP spid="1541" grpId="0"/>
      <p:bldP spid="1542" grpId="0"/>
      <p:bldP spid="1543" grpId="0"/>
      <p:bldP spid="1544" grpId="0"/>
      <p:bldP spid="1545" grpId="0"/>
      <p:bldP spid="1546" grpId="0"/>
      <p:bldP spid="15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79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PERFORMANSE IZVRŠENJA 2. UPITA</a:t>
            </a:r>
            <a:endParaRPr sz="2400" dirty="0"/>
          </a:p>
        </p:txBody>
      </p:sp>
      <p:sp>
        <p:nvSpPr>
          <p:cNvPr id="1800" name="Google Shape;1800;p79"/>
          <p:cNvSpPr txBox="1"/>
          <p:nvPr/>
        </p:nvSpPr>
        <p:spPr>
          <a:xfrm>
            <a:off x="3449278" y="1510288"/>
            <a:ext cx="1589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B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01" name="Google Shape;1801;p79"/>
          <p:cNvSpPr txBox="1"/>
          <p:nvPr/>
        </p:nvSpPr>
        <p:spPr>
          <a:xfrm>
            <a:off x="3447871" y="1874934"/>
            <a:ext cx="15897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Vreme izvršenja je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74</a:t>
            </a:r>
            <a:r>
              <a:rPr lang="nl-NL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357</a:t>
            </a:r>
            <a:r>
              <a:rPr lang="nl-NL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ms</a:t>
            </a:r>
          </a:p>
        </p:txBody>
      </p:sp>
      <p:sp>
        <p:nvSpPr>
          <p:cNvPr id="1802" name="Google Shape;1802;p79"/>
          <p:cNvSpPr txBox="1"/>
          <p:nvPr/>
        </p:nvSpPr>
        <p:spPr>
          <a:xfrm>
            <a:off x="1253000" y="1510288"/>
            <a:ext cx="1589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03" name="Google Shape;1803;p79"/>
          <p:cNvSpPr txBox="1"/>
          <p:nvPr/>
        </p:nvSpPr>
        <p:spPr>
          <a:xfrm>
            <a:off x="1253000" y="1883357"/>
            <a:ext cx="15897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Vreme izvršenja je 831.928 ms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4" name="Google Shape;1804;p79"/>
          <p:cNvSpPr txBox="1"/>
          <p:nvPr/>
        </p:nvSpPr>
        <p:spPr>
          <a:xfrm>
            <a:off x="1253000" y="2607240"/>
            <a:ext cx="1589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C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05" name="Google Shape;1805;p79"/>
          <p:cNvSpPr txBox="1"/>
          <p:nvPr/>
        </p:nvSpPr>
        <p:spPr>
          <a:xfrm>
            <a:off x="1253000" y="3001012"/>
            <a:ext cx="15897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Vreme izvršenja je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nl-NL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432</a:t>
            </a:r>
            <a:r>
              <a:rPr lang="nl-NL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" name="Google Shape;4023;p122">
            <a:extLst>
              <a:ext uri="{FF2B5EF4-FFF2-40B4-BE49-F238E27FC236}">
                <a16:creationId xmlns:a16="http://schemas.microsoft.com/office/drawing/2014/main" id="{13BE5F9D-D68E-78EE-A320-B0750FF73E0C}"/>
              </a:ext>
            </a:extLst>
          </p:cNvPr>
          <p:cNvGrpSpPr/>
          <p:nvPr/>
        </p:nvGrpSpPr>
        <p:grpSpPr>
          <a:xfrm>
            <a:off x="5345578" y="1927803"/>
            <a:ext cx="2545422" cy="2263693"/>
            <a:chOff x="3161917" y="2170682"/>
            <a:chExt cx="458870" cy="404737"/>
          </a:xfrm>
        </p:grpSpPr>
        <p:sp>
          <p:nvSpPr>
            <p:cNvPr id="7" name="Google Shape;4024;p122">
              <a:extLst>
                <a:ext uri="{FF2B5EF4-FFF2-40B4-BE49-F238E27FC236}">
                  <a16:creationId xmlns:a16="http://schemas.microsoft.com/office/drawing/2014/main" id="{A1A33778-D7FC-CD5C-D7C7-FDE6CBCEF211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5;p122">
              <a:extLst>
                <a:ext uri="{FF2B5EF4-FFF2-40B4-BE49-F238E27FC236}">
                  <a16:creationId xmlns:a16="http://schemas.microsoft.com/office/drawing/2014/main" id="{509E8000-9A55-D361-AA26-D67B458834C6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6;p122">
              <a:extLst>
                <a:ext uri="{FF2B5EF4-FFF2-40B4-BE49-F238E27FC236}">
                  <a16:creationId xmlns:a16="http://schemas.microsoft.com/office/drawing/2014/main" id="{6125C326-5EEE-09D7-C8FF-1ABCEC4F40E4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300;p113">
            <a:extLst>
              <a:ext uri="{FF2B5EF4-FFF2-40B4-BE49-F238E27FC236}">
                <a16:creationId xmlns:a16="http://schemas.microsoft.com/office/drawing/2014/main" id="{76FA4CEF-1B30-F11D-D1AE-3CF2C72B37FF}"/>
              </a:ext>
            </a:extLst>
          </p:cNvPr>
          <p:cNvGrpSpPr/>
          <p:nvPr/>
        </p:nvGrpSpPr>
        <p:grpSpPr>
          <a:xfrm>
            <a:off x="753612" y="1815429"/>
            <a:ext cx="404975" cy="431875"/>
            <a:chOff x="4321488" y="1161925"/>
            <a:chExt cx="404975" cy="431875"/>
          </a:xfrm>
          <a:solidFill>
            <a:schemeClr val="accent3"/>
          </a:solidFill>
        </p:grpSpPr>
        <p:sp>
          <p:nvSpPr>
            <p:cNvPr id="11" name="Google Shape;3301;p113">
              <a:extLst>
                <a:ext uri="{FF2B5EF4-FFF2-40B4-BE49-F238E27FC236}">
                  <a16:creationId xmlns:a16="http://schemas.microsoft.com/office/drawing/2014/main" id="{74652DE1-E7ED-B482-5228-3B3FD8793194}"/>
                </a:ext>
              </a:extLst>
            </p:cNvPr>
            <p:cNvSpPr/>
            <p:nvPr/>
          </p:nvSpPr>
          <p:spPr>
            <a:xfrm>
              <a:off x="4321488" y="1161925"/>
              <a:ext cx="404975" cy="431875"/>
            </a:xfrm>
            <a:custGeom>
              <a:avLst/>
              <a:gdLst/>
              <a:ahLst/>
              <a:cxnLst/>
              <a:rect l="l" t="t" r="r" b="b"/>
              <a:pathLst>
                <a:path w="16199" h="17275" extrusionOk="0">
                  <a:moveTo>
                    <a:pt x="4430" y="1"/>
                  </a:moveTo>
                  <a:lnTo>
                    <a:pt x="2026" y="1283"/>
                  </a:lnTo>
                  <a:lnTo>
                    <a:pt x="2026" y="3104"/>
                  </a:lnTo>
                  <a:lnTo>
                    <a:pt x="1310" y="3104"/>
                  </a:lnTo>
                  <a:lnTo>
                    <a:pt x="1" y="4413"/>
                  </a:lnTo>
                  <a:lnTo>
                    <a:pt x="1" y="6856"/>
                  </a:lnTo>
                  <a:lnTo>
                    <a:pt x="2432" y="9287"/>
                  </a:lnTo>
                  <a:lnTo>
                    <a:pt x="4676" y="8165"/>
                  </a:lnTo>
                  <a:lnTo>
                    <a:pt x="5256" y="8165"/>
                  </a:lnTo>
                  <a:lnTo>
                    <a:pt x="6165" y="9983"/>
                  </a:lnTo>
                  <a:lnTo>
                    <a:pt x="6978" y="10796"/>
                  </a:lnTo>
                  <a:lnTo>
                    <a:pt x="5966" y="12820"/>
                  </a:lnTo>
                  <a:lnTo>
                    <a:pt x="7087" y="13941"/>
                  </a:lnTo>
                  <a:lnTo>
                    <a:pt x="7087" y="15965"/>
                  </a:lnTo>
                  <a:lnTo>
                    <a:pt x="8397" y="17274"/>
                  </a:lnTo>
                  <a:lnTo>
                    <a:pt x="9738" y="17274"/>
                  </a:lnTo>
                  <a:lnTo>
                    <a:pt x="12149" y="16069"/>
                  </a:lnTo>
                  <a:lnTo>
                    <a:pt x="12149" y="13943"/>
                  </a:lnTo>
                  <a:lnTo>
                    <a:pt x="13161" y="12930"/>
                  </a:lnTo>
                  <a:lnTo>
                    <a:pt x="13161" y="9178"/>
                  </a:lnTo>
                  <a:lnTo>
                    <a:pt x="14889" y="9178"/>
                  </a:lnTo>
                  <a:lnTo>
                    <a:pt x="16198" y="7869"/>
                  </a:lnTo>
                  <a:lnTo>
                    <a:pt x="16198" y="5129"/>
                  </a:lnTo>
                  <a:lnTo>
                    <a:pt x="14470" y="5129"/>
                  </a:lnTo>
                  <a:lnTo>
                    <a:pt x="13668" y="5932"/>
                  </a:lnTo>
                  <a:lnTo>
                    <a:pt x="12149" y="4413"/>
                  </a:lnTo>
                  <a:lnTo>
                    <a:pt x="12149" y="2285"/>
                  </a:lnTo>
                  <a:lnTo>
                    <a:pt x="9518" y="970"/>
                  </a:lnTo>
                  <a:lnTo>
                    <a:pt x="8506" y="1982"/>
                  </a:lnTo>
                  <a:lnTo>
                    <a:pt x="7088" y="1274"/>
                  </a:lnTo>
                  <a:lnTo>
                    <a:pt x="70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02;p113">
              <a:extLst>
                <a:ext uri="{FF2B5EF4-FFF2-40B4-BE49-F238E27FC236}">
                  <a16:creationId xmlns:a16="http://schemas.microsoft.com/office/drawing/2014/main" id="{33F0A2A3-569D-4FB2-C0E0-B0F1FC2E9ED9}"/>
                </a:ext>
              </a:extLst>
            </p:cNvPr>
            <p:cNvSpPr/>
            <p:nvPr/>
          </p:nvSpPr>
          <p:spPr>
            <a:xfrm>
              <a:off x="4675788" y="1454625"/>
              <a:ext cx="25350" cy="50625"/>
            </a:xfrm>
            <a:custGeom>
              <a:avLst/>
              <a:gdLst/>
              <a:ahLst/>
              <a:cxnLst/>
              <a:rect l="l" t="t" r="r" b="b"/>
              <a:pathLst>
                <a:path w="1014" h="2025" extrusionOk="0">
                  <a:moveTo>
                    <a:pt x="0" y="0"/>
                  </a:moveTo>
                  <a:lnTo>
                    <a:pt x="0" y="2024"/>
                  </a:lnTo>
                  <a:lnTo>
                    <a:pt x="1013" y="2024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366;p113">
            <a:extLst>
              <a:ext uri="{FF2B5EF4-FFF2-40B4-BE49-F238E27FC236}">
                <a16:creationId xmlns:a16="http://schemas.microsoft.com/office/drawing/2014/main" id="{90049922-648E-B219-67CC-DEF6ADE92405}"/>
              </a:ext>
            </a:extLst>
          </p:cNvPr>
          <p:cNvGrpSpPr/>
          <p:nvPr/>
        </p:nvGrpSpPr>
        <p:grpSpPr>
          <a:xfrm>
            <a:off x="2977608" y="1764238"/>
            <a:ext cx="429768" cy="475488"/>
            <a:chOff x="5188588" y="1675600"/>
            <a:chExt cx="379575" cy="431900"/>
          </a:xfrm>
          <a:solidFill>
            <a:schemeClr val="accent5"/>
          </a:solidFill>
        </p:grpSpPr>
        <p:sp>
          <p:nvSpPr>
            <p:cNvPr id="14" name="Google Shape;3367;p113">
              <a:extLst>
                <a:ext uri="{FF2B5EF4-FFF2-40B4-BE49-F238E27FC236}">
                  <a16:creationId xmlns:a16="http://schemas.microsoft.com/office/drawing/2014/main" id="{B41517C0-9F6D-8171-FA91-0D53B3B32CB1}"/>
                </a:ext>
              </a:extLst>
            </p:cNvPr>
            <p:cNvSpPr/>
            <p:nvPr/>
          </p:nvSpPr>
          <p:spPr>
            <a:xfrm>
              <a:off x="5497288" y="1908225"/>
              <a:ext cx="19775" cy="22100"/>
            </a:xfrm>
            <a:custGeom>
              <a:avLst/>
              <a:gdLst/>
              <a:ahLst/>
              <a:cxnLst/>
              <a:rect l="l" t="t" r="r" b="b"/>
              <a:pathLst>
                <a:path w="791" h="884" extrusionOk="0">
                  <a:moveTo>
                    <a:pt x="663" y="0"/>
                  </a:moveTo>
                  <a:cubicBezTo>
                    <a:pt x="512" y="201"/>
                    <a:pt x="452" y="282"/>
                    <a:pt x="0" y="883"/>
                  </a:cubicBezTo>
                  <a:lnTo>
                    <a:pt x="791" y="883"/>
                  </a:lnTo>
                  <a:cubicBezTo>
                    <a:pt x="769" y="586"/>
                    <a:pt x="725" y="29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68;p113">
              <a:extLst>
                <a:ext uri="{FF2B5EF4-FFF2-40B4-BE49-F238E27FC236}">
                  <a16:creationId xmlns:a16="http://schemas.microsoft.com/office/drawing/2014/main" id="{C5A169AF-C11C-AC4C-A72C-1ADB3357515F}"/>
                </a:ext>
              </a:extLst>
            </p:cNvPr>
            <p:cNvSpPr/>
            <p:nvPr/>
          </p:nvSpPr>
          <p:spPr>
            <a:xfrm>
              <a:off x="5466913" y="175152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6"/>
                    <a:pt x="227" y="1012"/>
                    <a:pt x="506" y="1012"/>
                  </a:cubicBezTo>
                  <a:cubicBezTo>
                    <a:pt x="786" y="1012"/>
                    <a:pt x="1012" y="786"/>
                    <a:pt x="1012" y="506"/>
                  </a:cubicBezTo>
                  <a:cubicBezTo>
                    <a:pt x="1012" y="226"/>
                    <a:pt x="786" y="0"/>
                    <a:pt x="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3369;p113">
              <a:extLst>
                <a:ext uri="{FF2B5EF4-FFF2-40B4-BE49-F238E27FC236}">
                  <a16:creationId xmlns:a16="http://schemas.microsoft.com/office/drawing/2014/main" id="{AC8CCF0A-9A2E-695C-5ADF-4D63EE7F19A0}"/>
                </a:ext>
              </a:extLst>
            </p:cNvPr>
            <p:cNvGrpSpPr/>
            <p:nvPr/>
          </p:nvGrpSpPr>
          <p:grpSpPr>
            <a:xfrm>
              <a:off x="5188588" y="1675600"/>
              <a:ext cx="379575" cy="431900"/>
              <a:chOff x="5188588" y="1675600"/>
              <a:chExt cx="379575" cy="431900"/>
            </a:xfrm>
            <a:grpFill/>
          </p:grpSpPr>
          <p:sp>
            <p:nvSpPr>
              <p:cNvPr id="17" name="Google Shape;3370;p113">
                <a:extLst>
                  <a:ext uri="{FF2B5EF4-FFF2-40B4-BE49-F238E27FC236}">
                    <a16:creationId xmlns:a16="http://schemas.microsoft.com/office/drawing/2014/main" id="{7C93612B-7DDB-BA9E-567F-5FC9F367BE0F}"/>
                  </a:ext>
                </a:extLst>
              </p:cNvPr>
              <p:cNvSpPr/>
              <p:nvPr/>
            </p:nvSpPr>
            <p:spPr>
              <a:xfrm>
                <a:off x="5192963" y="1852825"/>
                <a:ext cx="71525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088" extrusionOk="0">
                    <a:moveTo>
                      <a:pt x="902" y="0"/>
                    </a:moveTo>
                    <a:cubicBezTo>
                      <a:pt x="489" y="629"/>
                      <a:pt x="180" y="1334"/>
                      <a:pt x="1" y="2087"/>
                    </a:cubicBezTo>
                    <a:lnTo>
                      <a:pt x="2354" y="2087"/>
                    </a:lnTo>
                    <a:cubicBezTo>
                      <a:pt x="2355" y="2087"/>
                      <a:pt x="2356" y="2087"/>
                      <a:pt x="2356" y="2087"/>
                    </a:cubicBezTo>
                    <a:cubicBezTo>
                      <a:pt x="2635" y="2087"/>
                      <a:pt x="2860" y="1860"/>
                      <a:pt x="2860" y="1582"/>
                    </a:cubicBezTo>
                    <a:cubicBezTo>
                      <a:pt x="2860" y="1303"/>
                      <a:pt x="2634" y="1076"/>
                      <a:pt x="2354" y="1076"/>
                    </a:cubicBezTo>
                    <a:cubicBezTo>
                      <a:pt x="1672" y="1076"/>
                      <a:pt x="1092" y="623"/>
                      <a:pt x="9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371;p113">
                <a:extLst>
                  <a:ext uri="{FF2B5EF4-FFF2-40B4-BE49-F238E27FC236}">
                    <a16:creationId xmlns:a16="http://schemas.microsoft.com/office/drawing/2014/main" id="{E366DEDA-9039-DA5F-425C-3C39C94F405B}"/>
                  </a:ext>
                </a:extLst>
              </p:cNvPr>
              <p:cNvSpPr/>
              <p:nvPr/>
            </p:nvSpPr>
            <p:spPr>
              <a:xfrm>
                <a:off x="5201213" y="2006225"/>
                <a:ext cx="139200" cy="88575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3543" extrusionOk="0">
                    <a:moveTo>
                      <a:pt x="0" y="0"/>
                    </a:moveTo>
                    <a:cubicBezTo>
                      <a:pt x="668" y="1596"/>
                      <a:pt x="1947" y="2876"/>
                      <a:pt x="3543" y="3542"/>
                    </a:cubicBezTo>
                    <a:lnTo>
                      <a:pt x="3543" y="2531"/>
                    </a:lnTo>
                    <a:cubicBezTo>
                      <a:pt x="3543" y="1695"/>
                      <a:pt x="4225" y="1012"/>
                      <a:pt x="5062" y="1012"/>
                    </a:cubicBezTo>
                    <a:cubicBezTo>
                      <a:pt x="5340" y="1012"/>
                      <a:pt x="5567" y="786"/>
                      <a:pt x="5567" y="506"/>
                    </a:cubicBezTo>
                    <a:cubicBezTo>
                      <a:pt x="5567" y="227"/>
                      <a:pt x="5340" y="0"/>
                      <a:pt x="50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372;p113">
                <a:extLst>
                  <a:ext uri="{FF2B5EF4-FFF2-40B4-BE49-F238E27FC236}">
                    <a16:creationId xmlns:a16="http://schemas.microsoft.com/office/drawing/2014/main" id="{158F334E-26F2-7E58-A2CC-0E49B79F573F}"/>
                  </a:ext>
                </a:extLst>
              </p:cNvPr>
              <p:cNvSpPr/>
              <p:nvPr/>
            </p:nvSpPr>
            <p:spPr>
              <a:xfrm>
                <a:off x="5188588" y="1782750"/>
                <a:ext cx="316325" cy="324750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12990" extrusionOk="0">
                    <a:moveTo>
                      <a:pt x="5084" y="0"/>
                    </a:moveTo>
                    <a:lnTo>
                      <a:pt x="5084" y="0"/>
                    </a:lnTo>
                    <a:cubicBezTo>
                      <a:pt x="3914" y="273"/>
                      <a:pt x="2863" y="860"/>
                      <a:pt x="2024" y="1665"/>
                    </a:cubicBezTo>
                    <a:lnTo>
                      <a:pt x="2024" y="2359"/>
                    </a:lnTo>
                    <a:cubicBezTo>
                      <a:pt x="2024" y="2639"/>
                      <a:pt x="2251" y="2865"/>
                      <a:pt x="2530" y="2865"/>
                    </a:cubicBezTo>
                    <a:cubicBezTo>
                      <a:pt x="3368" y="2865"/>
                      <a:pt x="4049" y="3547"/>
                      <a:pt x="4049" y="4384"/>
                    </a:cubicBezTo>
                    <a:cubicBezTo>
                      <a:pt x="4049" y="5221"/>
                      <a:pt x="3368" y="5902"/>
                      <a:pt x="2530" y="5902"/>
                    </a:cubicBezTo>
                    <a:lnTo>
                      <a:pt x="20" y="5902"/>
                    </a:lnTo>
                    <a:cubicBezTo>
                      <a:pt x="8" y="6070"/>
                      <a:pt x="0" y="6239"/>
                      <a:pt x="0" y="6409"/>
                    </a:cubicBezTo>
                    <a:cubicBezTo>
                      <a:pt x="0" y="6931"/>
                      <a:pt x="61" y="7440"/>
                      <a:pt x="178" y="7927"/>
                    </a:cubicBezTo>
                    <a:lnTo>
                      <a:pt x="5567" y="7927"/>
                    </a:lnTo>
                    <a:cubicBezTo>
                      <a:pt x="6404" y="7927"/>
                      <a:pt x="7085" y="8610"/>
                      <a:pt x="7085" y="9446"/>
                    </a:cubicBezTo>
                    <a:cubicBezTo>
                      <a:pt x="7085" y="10284"/>
                      <a:pt x="6404" y="10966"/>
                      <a:pt x="5567" y="10966"/>
                    </a:cubicBezTo>
                    <a:cubicBezTo>
                      <a:pt x="5287" y="10966"/>
                      <a:pt x="5060" y="11192"/>
                      <a:pt x="5060" y="11472"/>
                    </a:cubicBezTo>
                    <a:lnTo>
                      <a:pt x="5060" y="12812"/>
                    </a:lnTo>
                    <a:cubicBezTo>
                      <a:pt x="5548" y="12929"/>
                      <a:pt x="6057" y="12990"/>
                      <a:pt x="6579" y="12990"/>
                    </a:cubicBezTo>
                    <a:cubicBezTo>
                      <a:pt x="9310" y="12990"/>
                      <a:pt x="11659" y="11316"/>
                      <a:pt x="12652" y="8940"/>
                    </a:cubicBezTo>
                    <a:lnTo>
                      <a:pt x="9615" y="8940"/>
                    </a:lnTo>
                    <a:cubicBezTo>
                      <a:pt x="8778" y="8940"/>
                      <a:pt x="8097" y="8259"/>
                      <a:pt x="8097" y="7421"/>
                    </a:cubicBezTo>
                    <a:cubicBezTo>
                      <a:pt x="8097" y="7142"/>
                      <a:pt x="7871" y="6915"/>
                      <a:pt x="7590" y="6915"/>
                    </a:cubicBezTo>
                    <a:lnTo>
                      <a:pt x="6578" y="6915"/>
                    </a:lnTo>
                    <a:cubicBezTo>
                      <a:pt x="5741" y="6915"/>
                      <a:pt x="5059" y="6234"/>
                      <a:pt x="5059" y="5396"/>
                    </a:cubicBezTo>
                    <a:cubicBezTo>
                      <a:pt x="5059" y="4560"/>
                      <a:pt x="5741" y="3878"/>
                      <a:pt x="6578" y="3878"/>
                    </a:cubicBezTo>
                    <a:lnTo>
                      <a:pt x="7590" y="3878"/>
                    </a:lnTo>
                    <a:cubicBezTo>
                      <a:pt x="7871" y="3878"/>
                      <a:pt x="8097" y="3652"/>
                      <a:pt x="8097" y="3371"/>
                    </a:cubicBezTo>
                    <a:cubicBezTo>
                      <a:pt x="8097" y="3092"/>
                      <a:pt x="7871" y="2865"/>
                      <a:pt x="7590" y="2865"/>
                    </a:cubicBezTo>
                    <a:cubicBezTo>
                      <a:pt x="6620" y="2865"/>
                      <a:pt x="5723" y="2299"/>
                      <a:pt x="5306" y="1422"/>
                    </a:cubicBezTo>
                    <a:cubicBezTo>
                      <a:pt x="5091" y="973"/>
                      <a:pt x="5021" y="486"/>
                      <a:pt x="50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373;p113">
                <a:extLst>
                  <a:ext uri="{FF2B5EF4-FFF2-40B4-BE49-F238E27FC236}">
                    <a16:creationId xmlns:a16="http://schemas.microsoft.com/office/drawing/2014/main" id="{38A3ACEC-490B-0512-206B-1C360B5AA6AE}"/>
                  </a:ext>
                </a:extLst>
              </p:cNvPr>
              <p:cNvSpPr/>
              <p:nvPr/>
            </p:nvSpPr>
            <p:spPr>
              <a:xfrm>
                <a:off x="5339288" y="1778500"/>
                <a:ext cx="47925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2067" extrusionOk="0">
                    <a:moveTo>
                      <a:pt x="550" y="0"/>
                    </a:moveTo>
                    <a:cubicBezTo>
                      <a:pt x="406" y="0"/>
                      <a:pt x="263" y="5"/>
                      <a:pt x="122" y="15"/>
                    </a:cubicBezTo>
                    <a:cubicBezTo>
                      <a:pt x="0" y="407"/>
                      <a:pt x="21" y="802"/>
                      <a:pt x="191" y="1159"/>
                    </a:cubicBezTo>
                    <a:cubicBezTo>
                      <a:pt x="441" y="1685"/>
                      <a:pt x="979" y="2025"/>
                      <a:pt x="1562" y="2025"/>
                    </a:cubicBezTo>
                    <a:cubicBezTo>
                      <a:pt x="1685" y="2025"/>
                      <a:pt x="1804" y="2040"/>
                      <a:pt x="1917" y="2067"/>
                    </a:cubicBezTo>
                    <a:cubicBezTo>
                      <a:pt x="1411" y="1305"/>
                      <a:pt x="1166" y="741"/>
                      <a:pt x="1086" y="22"/>
                    </a:cubicBezTo>
                    <a:cubicBezTo>
                      <a:pt x="908" y="8"/>
                      <a:pt x="729" y="0"/>
                      <a:pt x="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374;p113">
                <a:extLst>
                  <a:ext uri="{FF2B5EF4-FFF2-40B4-BE49-F238E27FC236}">
                    <a16:creationId xmlns:a16="http://schemas.microsoft.com/office/drawing/2014/main" id="{4DF98219-3219-2FB6-BB31-F5C860CBFCBE}"/>
                  </a:ext>
                </a:extLst>
              </p:cNvPr>
              <p:cNvSpPr/>
              <p:nvPr/>
            </p:nvSpPr>
            <p:spPr>
              <a:xfrm>
                <a:off x="5340413" y="1869825"/>
                <a:ext cx="1766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7067" h="4446" extrusionOk="0">
                    <a:moveTo>
                      <a:pt x="3032" y="1"/>
                    </a:moveTo>
                    <a:cubicBezTo>
                      <a:pt x="2975" y="785"/>
                      <a:pt x="2318" y="1407"/>
                      <a:pt x="1519" y="1407"/>
                    </a:cubicBezTo>
                    <a:lnTo>
                      <a:pt x="506" y="1407"/>
                    </a:lnTo>
                    <a:cubicBezTo>
                      <a:pt x="227" y="1407"/>
                      <a:pt x="0" y="1634"/>
                      <a:pt x="0" y="1913"/>
                    </a:cubicBezTo>
                    <a:cubicBezTo>
                      <a:pt x="0" y="2193"/>
                      <a:pt x="227" y="2419"/>
                      <a:pt x="506" y="2419"/>
                    </a:cubicBezTo>
                    <a:lnTo>
                      <a:pt x="1519" y="2419"/>
                    </a:lnTo>
                    <a:cubicBezTo>
                      <a:pt x="2356" y="2419"/>
                      <a:pt x="3037" y="3102"/>
                      <a:pt x="3037" y="3938"/>
                    </a:cubicBezTo>
                    <a:cubicBezTo>
                      <a:pt x="3037" y="4218"/>
                      <a:pt x="3264" y="4445"/>
                      <a:pt x="3543" y="4445"/>
                    </a:cubicBezTo>
                    <a:lnTo>
                      <a:pt x="6910" y="4445"/>
                    </a:lnTo>
                    <a:cubicBezTo>
                      <a:pt x="6988" y="4117"/>
                      <a:pt x="7041" y="3778"/>
                      <a:pt x="7067" y="3432"/>
                    </a:cubicBezTo>
                    <a:lnTo>
                      <a:pt x="4051" y="3432"/>
                    </a:lnTo>
                    <a:lnTo>
                      <a:pt x="4051" y="2419"/>
                    </a:lnTo>
                    <a:lnTo>
                      <a:pt x="4858" y="2419"/>
                    </a:lnTo>
                    <a:cubicBezTo>
                      <a:pt x="4531" y="1975"/>
                      <a:pt x="3043" y="15"/>
                      <a:pt x="30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75;p113">
                <a:extLst>
                  <a:ext uri="{FF2B5EF4-FFF2-40B4-BE49-F238E27FC236}">
                    <a16:creationId xmlns:a16="http://schemas.microsoft.com/office/drawing/2014/main" id="{A8B3423D-5E09-81C3-DC27-90DE622C3267}"/>
                  </a:ext>
                </a:extLst>
              </p:cNvPr>
              <p:cNvSpPr/>
              <p:nvPr/>
            </p:nvSpPr>
            <p:spPr>
              <a:xfrm>
                <a:off x="5391013" y="1675600"/>
                <a:ext cx="177150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9449" extrusionOk="0">
                    <a:moveTo>
                      <a:pt x="3542" y="2024"/>
                    </a:moveTo>
                    <a:cubicBezTo>
                      <a:pt x="4380" y="2024"/>
                      <a:pt x="5061" y="2705"/>
                      <a:pt x="5061" y="3543"/>
                    </a:cubicBezTo>
                    <a:cubicBezTo>
                      <a:pt x="5061" y="4380"/>
                      <a:pt x="4378" y="5061"/>
                      <a:pt x="3542" y="5061"/>
                    </a:cubicBezTo>
                    <a:cubicBezTo>
                      <a:pt x="2706" y="5061"/>
                      <a:pt x="2023" y="4380"/>
                      <a:pt x="2023" y="3543"/>
                    </a:cubicBezTo>
                    <a:cubicBezTo>
                      <a:pt x="2023" y="2705"/>
                      <a:pt x="2706" y="2024"/>
                      <a:pt x="3542" y="2024"/>
                    </a:cubicBezTo>
                    <a:close/>
                    <a:moveTo>
                      <a:pt x="3542" y="0"/>
                    </a:moveTo>
                    <a:cubicBezTo>
                      <a:pt x="1590" y="0"/>
                      <a:pt x="0" y="1590"/>
                      <a:pt x="0" y="3543"/>
                    </a:cubicBezTo>
                    <a:cubicBezTo>
                      <a:pt x="0" y="4774"/>
                      <a:pt x="346" y="5227"/>
                      <a:pt x="2005" y="7409"/>
                    </a:cubicBezTo>
                    <a:cubicBezTo>
                      <a:pt x="3022" y="8747"/>
                      <a:pt x="3191" y="8981"/>
                      <a:pt x="3542" y="9448"/>
                    </a:cubicBezTo>
                    <a:cubicBezTo>
                      <a:pt x="3985" y="8862"/>
                      <a:pt x="3987" y="8848"/>
                      <a:pt x="5077" y="7414"/>
                    </a:cubicBezTo>
                    <a:cubicBezTo>
                      <a:pt x="6738" y="5229"/>
                      <a:pt x="7086" y="4775"/>
                      <a:pt x="7086" y="3544"/>
                    </a:cubicBezTo>
                    <a:cubicBezTo>
                      <a:pt x="7086" y="1590"/>
                      <a:pt x="5495" y="0"/>
                      <a:pt x="35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3427;p113">
            <a:extLst>
              <a:ext uri="{FF2B5EF4-FFF2-40B4-BE49-F238E27FC236}">
                <a16:creationId xmlns:a16="http://schemas.microsoft.com/office/drawing/2014/main" id="{6446B048-6E24-15A1-0D9B-14D8F50F8A6C}"/>
              </a:ext>
            </a:extLst>
          </p:cNvPr>
          <p:cNvGrpSpPr/>
          <p:nvPr/>
        </p:nvGrpSpPr>
        <p:grpSpPr>
          <a:xfrm>
            <a:off x="701362" y="2861190"/>
            <a:ext cx="431900" cy="431925"/>
            <a:chOff x="5169563" y="2261325"/>
            <a:chExt cx="431900" cy="431925"/>
          </a:xfrm>
          <a:solidFill>
            <a:schemeClr val="accent6"/>
          </a:solidFill>
        </p:grpSpPr>
        <p:sp>
          <p:nvSpPr>
            <p:cNvPr id="24" name="Google Shape;3428;p113">
              <a:extLst>
                <a:ext uri="{FF2B5EF4-FFF2-40B4-BE49-F238E27FC236}">
                  <a16:creationId xmlns:a16="http://schemas.microsoft.com/office/drawing/2014/main" id="{21E17219-2C1A-A132-43DF-8E77212DE0C9}"/>
                </a:ext>
              </a:extLst>
            </p:cNvPr>
            <p:cNvSpPr/>
            <p:nvPr/>
          </p:nvSpPr>
          <p:spPr>
            <a:xfrm>
              <a:off x="5500188" y="2337300"/>
              <a:ext cx="25350" cy="25325"/>
            </a:xfrm>
            <a:custGeom>
              <a:avLst/>
              <a:gdLst/>
              <a:ahLst/>
              <a:cxnLst/>
              <a:rect l="l" t="t" r="r" b="b"/>
              <a:pathLst>
                <a:path w="1014" h="1013" extrusionOk="0">
                  <a:moveTo>
                    <a:pt x="508" y="0"/>
                  </a:moveTo>
                  <a:cubicBezTo>
                    <a:pt x="228" y="0"/>
                    <a:pt x="1" y="227"/>
                    <a:pt x="1" y="506"/>
                  </a:cubicBezTo>
                  <a:cubicBezTo>
                    <a:pt x="1" y="785"/>
                    <a:pt x="228" y="1012"/>
                    <a:pt x="508" y="1012"/>
                  </a:cubicBezTo>
                  <a:cubicBezTo>
                    <a:pt x="787" y="1012"/>
                    <a:pt x="1014" y="785"/>
                    <a:pt x="1014" y="506"/>
                  </a:cubicBezTo>
                  <a:cubicBezTo>
                    <a:pt x="1014" y="227"/>
                    <a:pt x="787" y="0"/>
                    <a:pt x="5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29;p113">
              <a:extLst>
                <a:ext uri="{FF2B5EF4-FFF2-40B4-BE49-F238E27FC236}">
                  <a16:creationId xmlns:a16="http://schemas.microsoft.com/office/drawing/2014/main" id="{1CBCF193-43A1-AC8F-D225-CBA2BB61BF5A}"/>
                </a:ext>
              </a:extLst>
            </p:cNvPr>
            <p:cNvSpPr/>
            <p:nvPr/>
          </p:nvSpPr>
          <p:spPr>
            <a:xfrm>
              <a:off x="5169563" y="2261325"/>
              <a:ext cx="431900" cy="431925"/>
            </a:xfrm>
            <a:custGeom>
              <a:avLst/>
              <a:gdLst/>
              <a:ahLst/>
              <a:cxnLst/>
              <a:rect l="l" t="t" r="r" b="b"/>
              <a:pathLst>
                <a:path w="17276" h="17277" extrusionOk="0">
                  <a:moveTo>
                    <a:pt x="13733" y="2026"/>
                  </a:moveTo>
                  <a:cubicBezTo>
                    <a:pt x="14570" y="2026"/>
                    <a:pt x="15251" y="2708"/>
                    <a:pt x="15251" y="3545"/>
                  </a:cubicBezTo>
                  <a:cubicBezTo>
                    <a:pt x="15251" y="4383"/>
                    <a:pt x="14570" y="5064"/>
                    <a:pt x="13733" y="5064"/>
                  </a:cubicBezTo>
                  <a:cubicBezTo>
                    <a:pt x="12895" y="5064"/>
                    <a:pt x="12214" y="4381"/>
                    <a:pt x="12214" y="3545"/>
                  </a:cubicBezTo>
                  <a:cubicBezTo>
                    <a:pt x="12214" y="2708"/>
                    <a:pt x="12895" y="2026"/>
                    <a:pt x="13733" y="2026"/>
                  </a:cubicBezTo>
                  <a:close/>
                  <a:moveTo>
                    <a:pt x="13733" y="1"/>
                  </a:moveTo>
                  <a:cubicBezTo>
                    <a:pt x="13330" y="1"/>
                    <a:pt x="12912" y="69"/>
                    <a:pt x="12491" y="215"/>
                  </a:cubicBezTo>
                  <a:cubicBezTo>
                    <a:pt x="11046" y="717"/>
                    <a:pt x="10124" y="2146"/>
                    <a:pt x="10194" y="3771"/>
                  </a:cubicBezTo>
                  <a:cubicBezTo>
                    <a:pt x="10246" y="4960"/>
                    <a:pt x="10732" y="5533"/>
                    <a:pt x="12718" y="8166"/>
                  </a:cubicBezTo>
                  <a:lnTo>
                    <a:pt x="9144" y="8166"/>
                  </a:lnTo>
                  <a:cubicBezTo>
                    <a:pt x="8029" y="8166"/>
                    <a:pt x="7120" y="9074"/>
                    <a:pt x="7120" y="10190"/>
                  </a:cubicBezTo>
                  <a:cubicBezTo>
                    <a:pt x="7120" y="11305"/>
                    <a:pt x="8029" y="12213"/>
                    <a:pt x="9144" y="12213"/>
                  </a:cubicBezTo>
                  <a:lnTo>
                    <a:pt x="15756" y="12213"/>
                  </a:lnTo>
                  <a:cubicBezTo>
                    <a:pt x="16036" y="12213"/>
                    <a:pt x="16263" y="12440"/>
                    <a:pt x="16263" y="12720"/>
                  </a:cubicBezTo>
                  <a:cubicBezTo>
                    <a:pt x="16263" y="13000"/>
                    <a:pt x="16036" y="13226"/>
                    <a:pt x="15756" y="13226"/>
                  </a:cubicBezTo>
                  <a:lnTo>
                    <a:pt x="5186" y="13226"/>
                  </a:lnTo>
                  <a:lnTo>
                    <a:pt x="3513" y="9547"/>
                  </a:lnTo>
                  <a:lnTo>
                    <a:pt x="1" y="17276"/>
                  </a:lnTo>
                  <a:lnTo>
                    <a:pt x="1" y="17276"/>
                  </a:lnTo>
                  <a:lnTo>
                    <a:pt x="3513" y="15871"/>
                  </a:lnTo>
                  <a:lnTo>
                    <a:pt x="7026" y="17276"/>
                  </a:lnTo>
                  <a:lnTo>
                    <a:pt x="5646" y="14240"/>
                  </a:lnTo>
                  <a:lnTo>
                    <a:pt x="15758" y="14240"/>
                  </a:lnTo>
                  <a:cubicBezTo>
                    <a:pt x="16595" y="14240"/>
                    <a:pt x="17276" y="13558"/>
                    <a:pt x="17276" y="12721"/>
                  </a:cubicBezTo>
                  <a:cubicBezTo>
                    <a:pt x="17275" y="11883"/>
                    <a:pt x="16594" y="11203"/>
                    <a:pt x="15756" y="11203"/>
                  </a:cubicBezTo>
                  <a:lnTo>
                    <a:pt x="9144" y="11203"/>
                  </a:lnTo>
                  <a:cubicBezTo>
                    <a:pt x="8586" y="11203"/>
                    <a:pt x="8132" y="10749"/>
                    <a:pt x="8132" y="10191"/>
                  </a:cubicBezTo>
                  <a:cubicBezTo>
                    <a:pt x="8132" y="9633"/>
                    <a:pt x="8586" y="9178"/>
                    <a:pt x="9144" y="9178"/>
                  </a:cubicBezTo>
                  <a:lnTo>
                    <a:pt x="13985" y="9178"/>
                  </a:lnTo>
                  <a:cubicBezTo>
                    <a:pt x="17041" y="5297"/>
                    <a:pt x="17274" y="4727"/>
                    <a:pt x="17274" y="3544"/>
                  </a:cubicBezTo>
                  <a:cubicBezTo>
                    <a:pt x="17274" y="1581"/>
                    <a:pt x="15676" y="1"/>
                    <a:pt x="13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71"/>
          <p:cNvSpPr txBox="1">
            <a:spLocks noGrp="1"/>
          </p:cNvSpPr>
          <p:nvPr>
            <p:ph type="title"/>
          </p:nvPr>
        </p:nvSpPr>
        <p:spPr>
          <a:xfrm>
            <a:off x="389401" y="142147"/>
            <a:ext cx="3681856" cy="564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chemeClr val="tx2">
                    <a:lumMod val="25000"/>
                  </a:schemeClr>
                </a:solidFill>
              </a:rPr>
              <a:t>POGLED U QGIS-U</a:t>
            </a:r>
            <a:endParaRPr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76"/>
          <p:cNvGrpSpPr/>
          <p:nvPr/>
        </p:nvGrpSpPr>
        <p:grpSpPr>
          <a:xfrm>
            <a:off x="7109969" y="1194224"/>
            <a:ext cx="1320806" cy="1320806"/>
            <a:chOff x="1662975" y="1078284"/>
            <a:chExt cx="666300" cy="666300"/>
          </a:xfrm>
        </p:grpSpPr>
        <p:sp>
          <p:nvSpPr>
            <p:cNvPr id="1717" name="Google Shape;1717;p76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76"/>
          <p:cNvSpPr txBox="1">
            <a:spLocks noGrp="1"/>
          </p:cNvSpPr>
          <p:nvPr>
            <p:ph type="title"/>
          </p:nvPr>
        </p:nvSpPr>
        <p:spPr>
          <a:xfrm>
            <a:off x="522514" y="2515025"/>
            <a:ext cx="7908261" cy="11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RESTORANI I KAFIĆI/VEĆE ULICE</a:t>
            </a:r>
            <a:br>
              <a:rPr lang="en-US" sz="4000" dirty="0"/>
            </a:br>
            <a:endParaRPr sz="4000" dirty="0"/>
          </a:p>
        </p:txBody>
      </p:sp>
      <p:sp>
        <p:nvSpPr>
          <p:cNvPr id="1721" name="Google Shape;1721;p76"/>
          <p:cNvSpPr txBox="1">
            <a:spLocks noGrp="1"/>
          </p:cNvSpPr>
          <p:nvPr>
            <p:ph type="title" idx="2"/>
          </p:nvPr>
        </p:nvSpPr>
        <p:spPr>
          <a:xfrm>
            <a:off x="7201422" y="1468525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22" name="Google Shape;1722;p76"/>
          <p:cNvGrpSpPr/>
          <p:nvPr/>
        </p:nvGrpSpPr>
        <p:grpSpPr>
          <a:xfrm>
            <a:off x="-61450" y="-56275"/>
            <a:ext cx="9272475" cy="5344891"/>
            <a:chOff x="-61450" y="-56275"/>
            <a:chExt cx="9272475" cy="5344891"/>
          </a:xfrm>
        </p:grpSpPr>
        <p:sp>
          <p:nvSpPr>
            <p:cNvPr id="1723" name="Google Shape;1723;p76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4" name="Google Shape;1724;p76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5" name="Google Shape;1725;p76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6" name="Google Shape;1726;p76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7" name="Google Shape;1727;p76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8" name="Google Shape;1728;p76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9" name="Google Shape;1729;p7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1730" name="Google Shape;1730;p7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31" name="Google Shape;1731;p7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32" name="Google Shape;1732;p7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733" name="Google Shape;1733;p76"/>
          <p:cNvSpPr/>
          <p:nvPr/>
        </p:nvSpPr>
        <p:spPr>
          <a:xfrm rot="2497583" flipH="1">
            <a:off x="-734542" y="-659075"/>
            <a:ext cx="1766335" cy="1534592"/>
          </a:xfrm>
          <a:custGeom>
            <a:avLst/>
            <a:gdLst/>
            <a:ahLst/>
            <a:cxnLst/>
            <a:rect l="l" t="t" r="r" b="b"/>
            <a:pathLst>
              <a:path w="132729" h="115315" extrusionOk="0">
                <a:moveTo>
                  <a:pt x="61649" y="1"/>
                </a:moveTo>
                <a:cubicBezTo>
                  <a:pt x="60547" y="1"/>
                  <a:pt x="59412" y="29"/>
                  <a:pt x="58242" y="87"/>
                </a:cubicBezTo>
                <a:cubicBezTo>
                  <a:pt x="10841" y="2489"/>
                  <a:pt x="0" y="41317"/>
                  <a:pt x="17479" y="76308"/>
                </a:cubicBezTo>
                <a:cubicBezTo>
                  <a:pt x="26759" y="94935"/>
                  <a:pt x="61753" y="115314"/>
                  <a:pt x="85177" y="115314"/>
                </a:cubicBezTo>
                <a:cubicBezTo>
                  <a:pt x="85496" y="115314"/>
                  <a:pt x="85813" y="115311"/>
                  <a:pt x="86128" y="115303"/>
                </a:cubicBezTo>
                <a:cubicBezTo>
                  <a:pt x="97937" y="115003"/>
                  <a:pt x="122020" y="108665"/>
                  <a:pt x="126190" y="97791"/>
                </a:cubicBezTo>
                <a:cubicBezTo>
                  <a:pt x="132728" y="80712"/>
                  <a:pt x="113748" y="74407"/>
                  <a:pt x="108544" y="59730"/>
                </a:cubicBezTo>
                <a:cubicBezTo>
                  <a:pt x="98282" y="30918"/>
                  <a:pt x="97916" y="1"/>
                  <a:pt x="6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45;p113">
            <a:hlinkClick r:id="rId3"/>
            <a:extLst>
              <a:ext uri="{FF2B5EF4-FFF2-40B4-BE49-F238E27FC236}">
                <a16:creationId xmlns:a16="http://schemas.microsoft.com/office/drawing/2014/main" id="{45B1713C-2A29-EBBC-8DCD-A3977D942FF2}"/>
              </a:ext>
            </a:extLst>
          </p:cNvPr>
          <p:cNvSpPr/>
          <p:nvPr/>
        </p:nvSpPr>
        <p:spPr>
          <a:xfrm>
            <a:off x="7998900" y="4358641"/>
            <a:ext cx="431875" cy="431875"/>
          </a:xfrm>
          <a:custGeom>
            <a:avLst/>
            <a:gdLst/>
            <a:ahLst/>
            <a:cxnLst/>
            <a:rect l="l" t="t" r="r" b="b"/>
            <a:pathLst>
              <a:path w="17275" h="17275" extrusionOk="0">
                <a:moveTo>
                  <a:pt x="9143" y="2058"/>
                </a:moveTo>
                <a:lnTo>
                  <a:pt x="9143" y="4082"/>
                </a:lnTo>
                <a:lnTo>
                  <a:pt x="8130" y="4082"/>
                </a:lnTo>
                <a:lnTo>
                  <a:pt x="8130" y="2058"/>
                </a:lnTo>
                <a:close/>
                <a:moveTo>
                  <a:pt x="9143" y="5094"/>
                </a:moveTo>
                <a:lnTo>
                  <a:pt x="9143" y="7118"/>
                </a:lnTo>
                <a:lnTo>
                  <a:pt x="8130" y="7118"/>
                </a:lnTo>
                <a:lnTo>
                  <a:pt x="8130" y="5094"/>
                </a:lnTo>
                <a:close/>
                <a:moveTo>
                  <a:pt x="4083" y="8132"/>
                </a:moveTo>
                <a:lnTo>
                  <a:pt x="4083" y="9144"/>
                </a:lnTo>
                <a:lnTo>
                  <a:pt x="2059" y="9144"/>
                </a:lnTo>
                <a:lnTo>
                  <a:pt x="2059" y="8132"/>
                </a:lnTo>
                <a:close/>
                <a:moveTo>
                  <a:pt x="7119" y="8132"/>
                </a:moveTo>
                <a:lnTo>
                  <a:pt x="7119" y="9144"/>
                </a:lnTo>
                <a:lnTo>
                  <a:pt x="5095" y="9144"/>
                </a:lnTo>
                <a:lnTo>
                  <a:pt x="5095" y="8132"/>
                </a:lnTo>
                <a:close/>
                <a:moveTo>
                  <a:pt x="12179" y="8132"/>
                </a:moveTo>
                <a:lnTo>
                  <a:pt x="12179" y="9144"/>
                </a:lnTo>
                <a:lnTo>
                  <a:pt x="10155" y="9144"/>
                </a:lnTo>
                <a:lnTo>
                  <a:pt x="10155" y="8132"/>
                </a:lnTo>
                <a:close/>
                <a:moveTo>
                  <a:pt x="15215" y="8132"/>
                </a:moveTo>
                <a:lnTo>
                  <a:pt x="15215" y="9144"/>
                </a:lnTo>
                <a:lnTo>
                  <a:pt x="13192" y="9144"/>
                </a:lnTo>
                <a:lnTo>
                  <a:pt x="13192" y="8132"/>
                </a:lnTo>
                <a:close/>
                <a:moveTo>
                  <a:pt x="9143" y="10157"/>
                </a:moveTo>
                <a:lnTo>
                  <a:pt x="9143" y="12181"/>
                </a:lnTo>
                <a:lnTo>
                  <a:pt x="8130" y="12181"/>
                </a:lnTo>
                <a:lnTo>
                  <a:pt x="8130" y="10157"/>
                </a:lnTo>
                <a:close/>
                <a:moveTo>
                  <a:pt x="9143" y="13193"/>
                </a:moveTo>
                <a:lnTo>
                  <a:pt x="9143" y="15217"/>
                </a:lnTo>
                <a:lnTo>
                  <a:pt x="8130" y="15217"/>
                </a:lnTo>
                <a:lnTo>
                  <a:pt x="8130" y="13193"/>
                </a:lnTo>
                <a:close/>
                <a:moveTo>
                  <a:pt x="6107" y="0"/>
                </a:moveTo>
                <a:lnTo>
                  <a:pt x="6107" y="2058"/>
                </a:lnTo>
                <a:lnTo>
                  <a:pt x="1" y="2058"/>
                </a:lnTo>
                <a:lnTo>
                  <a:pt x="1" y="5095"/>
                </a:lnTo>
                <a:lnTo>
                  <a:pt x="6107" y="5095"/>
                </a:lnTo>
                <a:lnTo>
                  <a:pt x="6107" y="6107"/>
                </a:lnTo>
                <a:lnTo>
                  <a:pt x="1" y="6107"/>
                </a:lnTo>
                <a:lnTo>
                  <a:pt x="1" y="11169"/>
                </a:lnTo>
                <a:lnTo>
                  <a:pt x="6107" y="11169"/>
                </a:lnTo>
                <a:lnTo>
                  <a:pt x="6107" y="17275"/>
                </a:lnTo>
                <a:lnTo>
                  <a:pt x="11168" y="17275"/>
                </a:lnTo>
                <a:lnTo>
                  <a:pt x="11168" y="15217"/>
                </a:lnTo>
                <a:lnTo>
                  <a:pt x="17274" y="15217"/>
                </a:lnTo>
                <a:lnTo>
                  <a:pt x="17274" y="12181"/>
                </a:lnTo>
                <a:lnTo>
                  <a:pt x="11168" y="12181"/>
                </a:lnTo>
                <a:lnTo>
                  <a:pt x="11168" y="11168"/>
                </a:lnTo>
                <a:lnTo>
                  <a:pt x="17274" y="11168"/>
                </a:lnTo>
                <a:lnTo>
                  <a:pt x="17274" y="6106"/>
                </a:lnTo>
                <a:lnTo>
                  <a:pt x="11168" y="6106"/>
                </a:lnTo>
                <a:lnTo>
                  <a:pt x="111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101"/>
          <p:cNvSpPr/>
          <p:nvPr/>
        </p:nvSpPr>
        <p:spPr>
          <a:xfrm>
            <a:off x="3629950" y="4252868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101"/>
          <p:cNvSpPr txBox="1">
            <a:spLocks noGrp="1"/>
          </p:cNvSpPr>
          <p:nvPr>
            <p:ph type="title"/>
          </p:nvPr>
        </p:nvSpPr>
        <p:spPr>
          <a:xfrm>
            <a:off x="758850" y="31104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IZVRŠAVANJE 3. UPITA I PERFORMANSE</a:t>
            </a:r>
            <a:endParaRPr sz="2400" dirty="0"/>
          </a:p>
        </p:txBody>
      </p:sp>
      <p:sp>
        <p:nvSpPr>
          <p:cNvPr id="2900" name="Google Shape;2900;p101"/>
          <p:cNvSpPr/>
          <p:nvPr/>
        </p:nvSpPr>
        <p:spPr>
          <a:xfrm rot="-5400000">
            <a:off x="3082950" y="2806682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101"/>
          <p:cNvSpPr/>
          <p:nvPr/>
        </p:nvSpPr>
        <p:spPr>
          <a:xfrm>
            <a:off x="3613874" y="3318265"/>
            <a:ext cx="1973166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101"/>
          <p:cNvSpPr/>
          <p:nvPr/>
        </p:nvSpPr>
        <p:spPr>
          <a:xfrm>
            <a:off x="3687257" y="3363715"/>
            <a:ext cx="1826399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FILTRIRANJE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03" name="Google Shape;2903;p101"/>
          <p:cNvSpPr/>
          <p:nvPr/>
        </p:nvSpPr>
        <p:spPr>
          <a:xfrm flipH="1">
            <a:off x="3431430" y="2512469"/>
            <a:ext cx="2015458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101"/>
          <p:cNvSpPr/>
          <p:nvPr/>
        </p:nvSpPr>
        <p:spPr>
          <a:xfrm flipH="1">
            <a:off x="3487392" y="2547214"/>
            <a:ext cx="1903533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SA</a:t>
            </a:r>
            <a:r>
              <a:rPr lang="sr-Latn-RS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INDEKSOM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05" name="Google Shape;2905;p101"/>
          <p:cNvSpPr/>
          <p:nvPr/>
        </p:nvSpPr>
        <p:spPr>
          <a:xfrm>
            <a:off x="3629951" y="1692427"/>
            <a:ext cx="1973166" cy="450698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01"/>
          <p:cNvSpPr/>
          <p:nvPr/>
        </p:nvSpPr>
        <p:spPr>
          <a:xfrm>
            <a:off x="3687258" y="1737877"/>
            <a:ext cx="17826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BEZ INDEKSA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07" name="Google Shape;2907;p101"/>
          <p:cNvSpPr txBox="1"/>
          <p:nvPr/>
        </p:nvSpPr>
        <p:spPr>
          <a:xfrm>
            <a:off x="5603117" y="322676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322.027 ms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08" name="Google Shape;2908;p101"/>
          <p:cNvSpPr txBox="1"/>
          <p:nvPr/>
        </p:nvSpPr>
        <p:spPr>
          <a:xfrm>
            <a:off x="5587039" y="3635408"/>
            <a:ext cx="2849730" cy="14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Kreirana nova tabela </a:t>
            </a:r>
            <a:r>
              <a:rPr lang="sr-Latn-RS" i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big_streets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kojom se na nivou Srbije izdvajaju geometrije svih ulica dužih od 100m. Kreiranje Materialized View-a, Index-a i buffer tabele u kombinaciji sa </a:t>
            </a:r>
            <a:r>
              <a:rPr lang="sr-Latn-RS" i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big_street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tabelom</a:t>
            </a:r>
            <a:endParaRPr i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10" name="Google Shape;2910;p101"/>
          <p:cNvSpPr txBox="1"/>
          <p:nvPr/>
        </p:nvSpPr>
        <p:spPr>
          <a:xfrm>
            <a:off x="5639545" y="1948733"/>
            <a:ext cx="2798111" cy="144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Spoj tabela </a:t>
            </a:r>
            <a:r>
              <a:rPr lang="sr-Latn-RS" i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osm_point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 </a:t>
            </a:r>
            <a:r>
              <a:rPr lang="sr-Latn-RS" i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osm_line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tako da se pronađu sve ulice, koje su namenjene kretanju pešaka i objekata kao što su restorani, kafići, barovi koji se nalaze u neposrednoj blizini tih ulica</a:t>
            </a:r>
            <a:endParaRPr i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913" name="Google Shape;2913;p101"/>
          <p:cNvGrpSpPr/>
          <p:nvPr/>
        </p:nvGrpSpPr>
        <p:grpSpPr>
          <a:xfrm rot="2700277">
            <a:off x="4279961" y="899847"/>
            <a:ext cx="584079" cy="584079"/>
            <a:chOff x="1662975" y="1078284"/>
            <a:chExt cx="666300" cy="666300"/>
          </a:xfrm>
        </p:grpSpPr>
        <p:sp>
          <p:nvSpPr>
            <p:cNvPr id="2914" name="Google Shape;2914;p10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0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6" name="Google Shape;2916;p101"/>
          <p:cNvGrpSpPr/>
          <p:nvPr/>
        </p:nvGrpSpPr>
        <p:grpSpPr>
          <a:xfrm>
            <a:off x="4439159" y="1025512"/>
            <a:ext cx="343170" cy="326415"/>
            <a:chOff x="-6690625" y="3631325"/>
            <a:chExt cx="307225" cy="292225"/>
          </a:xfrm>
        </p:grpSpPr>
        <p:sp>
          <p:nvSpPr>
            <p:cNvPr id="2917" name="Google Shape;2917;p101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01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1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01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01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10;p101">
            <a:extLst>
              <a:ext uri="{FF2B5EF4-FFF2-40B4-BE49-F238E27FC236}">
                <a16:creationId xmlns:a16="http://schemas.microsoft.com/office/drawing/2014/main" id="{740C8253-FB4B-AD05-A774-C776BDEE2D11}"/>
              </a:ext>
            </a:extLst>
          </p:cNvPr>
          <p:cNvSpPr txBox="1"/>
          <p:nvPr/>
        </p:nvSpPr>
        <p:spPr>
          <a:xfrm>
            <a:off x="650741" y="2806542"/>
            <a:ext cx="2724726" cy="82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Dodavanje Materialized View-a za ulice, buffer tabele za restorane i dodavanje Index-a </a:t>
            </a:r>
            <a:endParaRPr i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2907;p101">
            <a:extLst>
              <a:ext uri="{FF2B5EF4-FFF2-40B4-BE49-F238E27FC236}">
                <a16:creationId xmlns:a16="http://schemas.microsoft.com/office/drawing/2014/main" id="{0FD0324F-B0CA-970E-ECBE-2A345CB5EC39}"/>
              </a:ext>
            </a:extLst>
          </p:cNvPr>
          <p:cNvSpPr txBox="1"/>
          <p:nvPr/>
        </p:nvSpPr>
        <p:spPr>
          <a:xfrm>
            <a:off x="5603117" y="1585427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1 924.454 ms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" name="Google Shape;2907;p101">
            <a:extLst>
              <a:ext uri="{FF2B5EF4-FFF2-40B4-BE49-F238E27FC236}">
                <a16:creationId xmlns:a16="http://schemas.microsoft.com/office/drawing/2014/main" id="{BF176C9B-714C-1DE5-2EE2-183BC7F9A271}"/>
              </a:ext>
            </a:extLst>
          </p:cNvPr>
          <p:cNvSpPr txBox="1"/>
          <p:nvPr/>
        </p:nvSpPr>
        <p:spPr>
          <a:xfrm>
            <a:off x="1871669" y="241914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494.262 ms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93"/>
          <p:cNvGrpSpPr/>
          <p:nvPr/>
        </p:nvGrpSpPr>
        <p:grpSpPr>
          <a:xfrm rot="2667705">
            <a:off x="4895797" y="2648639"/>
            <a:ext cx="652000" cy="652000"/>
            <a:chOff x="1662975" y="1078284"/>
            <a:chExt cx="666300" cy="666300"/>
          </a:xfrm>
        </p:grpSpPr>
        <p:sp>
          <p:nvSpPr>
            <p:cNvPr id="2486" name="Google Shape;2486;p9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9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93"/>
          <p:cNvGrpSpPr/>
          <p:nvPr/>
        </p:nvGrpSpPr>
        <p:grpSpPr>
          <a:xfrm rot="2667705">
            <a:off x="7073518" y="931092"/>
            <a:ext cx="652000" cy="652000"/>
            <a:chOff x="1662975" y="1078284"/>
            <a:chExt cx="666300" cy="666300"/>
          </a:xfrm>
        </p:grpSpPr>
        <p:sp>
          <p:nvSpPr>
            <p:cNvPr id="2489" name="Google Shape;2489;p9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9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1" name="Google Shape;2491;p93"/>
          <p:cNvGrpSpPr/>
          <p:nvPr/>
        </p:nvGrpSpPr>
        <p:grpSpPr>
          <a:xfrm rot="2667705">
            <a:off x="4895797" y="931092"/>
            <a:ext cx="652000" cy="652000"/>
            <a:chOff x="1662975" y="1078284"/>
            <a:chExt cx="666300" cy="666300"/>
          </a:xfrm>
        </p:grpSpPr>
        <p:sp>
          <p:nvSpPr>
            <p:cNvPr id="2492" name="Google Shape;2492;p9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4" name="Google Shape;2494;p93"/>
          <p:cNvSpPr txBox="1">
            <a:spLocks noGrp="1"/>
          </p:cNvSpPr>
          <p:nvPr>
            <p:ph type="title"/>
          </p:nvPr>
        </p:nvSpPr>
        <p:spPr>
          <a:xfrm>
            <a:off x="758850" y="23914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PERFORMANSE IZVRŠENJA 3. UPITA</a:t>
            </a:r>
            <a:endParaRPr sz="2400" dirty="0"/>
          </a:p>
        </p:txBody>
      </p:sp>
      <p:sp>
        <p:nvSpPr>
          <p:cNvPr id="2495" name="Google Shape;2495;p93"/>
          <p:cNvSpPr/>
          <p:nvPr/>
        </p:nvSpPr>
        <p:spPr>
          <a:xfrm>
            <a:off x="455188" y="4465675"/>
            <a:ext cx="3673400" cy="214325"/>
          </a:xfrm>
          <a:custGeom>
            <a:avLst/>
            <a:gdLst/>
            <a:ahLst/>
            <a:cxnLst/>
            <a:rect l="l" t="t" r="r" b="b"/>
            <a:pathLst>
              <a:path w="146936" h="8573" extrusionOk="0">
                <a:moveTo>
                  <a:pt x="73474" y="0"/>
                </a:moveTo>
                <a:cubicBezTo>
                  <a:pt x="53983" y="0"/>
                  <a:pt x="35302" y="453"/>
                  <a:pt x="21515" y="1262"/>
                </a:cubicBezTo>
                <a:cubicBezTo>
                  <a:pt x="7740" y="2060"/>
                  <a:pt x="0" y="3156"/>
                  <a:pt x="0" y="4287"/>
                </a:cubicBezTo>
                <a:cubicBezTo>
                  <a:pt x="0" y="5430"/>
                  <a:pt x="7740" y="6513"/>
                  <a:pt x="21515" y="7323"/>
                </a:cubicBezTo>
                <a:cubicBezTo>
                  <a:pt x="35302" y="8132"/>
                  <a:pt x="53983" y="8573"/>
                  <a:pt x="73474" y="8573"/>
                </a:cubicBezTo>
                <a:cubicBezTo>
                  <a:pt x="92953" y="8573"/>
                  <a:pt x="111645" y="8132"/>
                  <a:pt x="125421" y="7323"/>
                </a:cubicBezTo>
                <a:cubicBezTo>
                  <a:pt x="139196" y="6513"/>
                  <a:pt x="146935" y="5430"/>
                  <a:pt x="146935" y="4287"/>
                </a:cubicBezTo>
                <a:cubicBezTo>
                  <a:pt x="146935" y="3156"/>
                  <a:pt x="139196" y="2060"/>
                  <a:pt x="125421" y="1262"/>
                </a:cubicBezTo>
                <a:cubicBezTo>
                  <a:pt x="111645" y="453"/>
                  <a:pt x="92953" y="0"/>
                  <a:pt x="734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6" name="Google Shape;2496;p93"/>
          <p:cNvGrpSpPr/>
          <p:nvPr/>
        </p:nvGrpSpPr>
        <p:grpSpPr>
          <a:xfrm>
            <a:off x="2397677" y="1287209"/>
            <a:ext cx="1204672" cy="3082485"/>
            <a:chOff x="5344938" y="1116350"/>
            <a:chExt cx="1118025" cy="2860775"/>
          </a:xfrm>
        </p:grpSpPr>
        <p:sp>
          <p:nvSpPr>
            <p:cNvPr id="2497" name="Google Shape;2497;p93"/>
            <p:cNvSpPr/>
            <p:nvPr/>
          </p:nvSpPr>
          <p:spPr>
            <a:xfrm>
              <a:off x="5870888" y="2038175"/>
              <a:ext cx="156300" cy="1929725"/>
            </a:xfrm>
            <a:custGeom>
              <a:avLst/>
              <a:gdLst/>
              <a:ahLst/>
              <a:cxnLst/>
              <a:rect l="l" t="t" r="r" b="b"/>
              <a:pathLst>
                <a:path w="6252" h="77189" extrusionOk="0">
                  <a:moveTo>
                    <a:pt x="4442" y="1"/>
                  </a:moveTo>
                  <a:cubicBezTo>
                    <a:pt x="4442" y="1"/>
                    <a:pt x="2953" y="60913"/>
                    <a:pt x="1" y="77189"/>
                  </a:cubicBezTo>
                  <a:lnTo>
                    <a:pt x="6251" y="77189"/>
                  </a:lnTo>
                  <a:lnTo>
                    <a:pt x="6251" y="929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3"/>
            <p:cNvSpPr/>
            <p:nvPr/>
          </p:nvSpPr>
          <p:spPr>
            <a:xfrm>
              <a:off x="6027163" y="2038175"/>
              <a:ext cx="156600" cy="1929725"/>
            </a:xfrm>
            <a:custGeom>
              <a:avLst/>
              <a:gdLst/>
              <a:ahLst/>
              <a:cxnLst/>
              <a:rect l="l" t="t" r="r" b="b"/>
              <a:pathLst>
                <a:path w="6264" h="77189" extrusionOk="0">
                  <a:moveTo>
                    <a:pt x="1810" y="1"/>
                  </a:moveTo>
                  <a:lnTo>
                    <a:pt x="0" y="929"/>
                  </a:lnTo>
                  <a:lnTo>
                    <a:pt x="0" y="77189"/>
                  </a:lnTo>
                  <a:lnTo>
                    <a:pt x="6263" y="77189"/>
                  </a:lnTo>
                  <a:cubicBezTo>
                    <a:pt x="3298" y="60913"/>
                    <a:pt x="1810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3"/>
            <p:cNvSpPr/>
            <p:nvPr/>
          </p:nvSpPr>
          <p:spPr>
            <a:xfrm>
              <a:off x="5932813" y="2038175"/>
              <a:ext cx="84850" cy="1929725"/>
            </a:xfrm>
            <a:custGeom>
              <a:avLst/>
              <a:gdLst/>
              <a:ahLst/>
              <a:cxnLst/>
              <a:rect l="l" t="t" r="r" b="b"/>
              <a:pathLst>
                <a:path w="3394" h="77189" extrusionOk="0">
                  <a:moveTo>
                    <a:pt x="2405" y="1"/>
                  </a:moveTo>
                  <a:cubicBezTo>
                    <a:pt x="2405" y="1"/>
                    <a:pt x="1607" y="60913"/>
                    <a:pt x="0" y="77189"/>
                  </a:cubicBezTo>
                  <a:lnTo>
                    <a:pt x="3393" y="77189"/>
                  </a:lnTo>
                  <a:lnTo>
                    <a:pt x="3393" y="92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3"/>
            <p:cNvSpPr/>
            <p:nvPr/>
          </p:nvSpPr>
          <p:spPr>
            <a:xfrm>
              <a:off x="6017638" y="2038175"/>
              <a:ext cx="85150" cy="1929725"/>
            </a:xfrm>
            <a:custGeom>
              <a:avLst/>
              <a:gdLst/>
              <a:ahLst/>
              <a:cxnLst/>
              <a:rect l="l" t="t" r="r" b="b"/>
              <a:pathLst>
                <a:path w="3406" h="77189" extrusionOk="0">
                  <a:moveTo>
                    <a:pt x="989" y="1"/>
                  </a:moveTo>
                  <a:lnTo>
                    <a:pt x="0" y="929"/>
                  </a:lnTo>
                  <a:lnTo>
                    <a:pt x="0" y="77189"/>
                  </a:lnTo>
                  <a:lnTo>
                    <a:pt x="3406" y="77189"/>
                  </a:lnTo>
                  <a:cubicBezTo>
                    <a:pt x="1798" y="60913"/>
                    <a:pt x="989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93"/>
            <p:cNvSpPr/>
            <p:nvPr/>
          </p:nvSpPr>
          <p:spPr>
            <a:xfrm>
              <a:off x="5998888" y="2025975"/>
              <a:ext cx="47350" cy="1941925"/>
            </a:xfrm>
            <a:custGeom>
              <a:avLst/>
              <a:gdLst/>
              <a:ahLst/>
              <a:cxnLst/>
              <a:rect l="l" t="t" r="r" b="b"/>
              <a:pathLst>
                <a:path w="1894" h="77677" extrusionOk="0">
                  <a:moveTo>
                    <a:pt x="0" y="0"/>
                  </a:moveTo>
                  <a:lnTo>
                    <a:pt x="0" y="77677"/>
                  </a:lnTo>
                  <a:lnTo>
                    <a:pt x="1893" y="77677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93"/>
            <p:cNvSpPr/>
            <p:nvPr/>
          </p:nvSpPr>
          <p:spPr>
            <a:xfrm>
              <a:off x="6017638" y="1116350"/>
              <a:ext cx="9550" cy="236950"/>
            </a:xfrm>
            <a:custGeom>
              <a:avLst/>
              <a:gdLst/>
              <a:ahLst/>
              <a:cxnLst/>
              <a:rect l="l" t="t" r="r" b="b"/>
              <a:pathLst>
                <a:path w="382" h="9478" extrusionOk="0">
                  <a:moveTo>
                    <a:pt x="0" y="0"/>
                  </a:moveTo>
                  <a:lnTo>
                    <a:pt x="0" y="9477"/>
                  </a:lnTo>
                  <a:lnTo>
                    <a:pt x="381" y="947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3"/>
            <p:cNvSpPr/>
            <p:nvPr/>
          </p:nvSpPr>
          <p:spPr>
            <a:xfrm>
              <a:off x="6017638" y="1305950"/>
              <a:ext cx="19075" cy="179800"/>
            </a:xfrm>
            <a:custGeom>
              <a:avLst/>
              <a:gdLst/>
              <a:ahLst/>
              <a:cxnLst/>
              <a:rect l="l" t="t" r="r" b="b"/>
              <a:pathLst>
                <a:path w="763" h="7192" extrusionOk="0">
                  <a:moveTo>
                    <a:pt x="0" y="0"/>
                  </a:moveTo>
                  <a:lnTo>
                    <a:pt x="0" y="7192"/>
                  </a:lnTo>
                  <a:lnTo>
                    <a:pt x="762" y="719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93"/>
            <p:cNvSpPr/>
            <p:nvPr/>
          </p:nvSpPr>
          <p:spPr>
            <a:xfrm>
              <a:off x="6008113" y="1400600"/>
              <a:ext cx="38125" cy="180100"/>
            </a:xfrm>
            <a:custGeom>
              <a:avLst/>
              <a:gdLst/>
              <a:ahLst/>
              <a:cxnLst/>
              <a:rect l="l" t="t" r="r" b="b"/>
              <a:pathLst>
                <a:path w="1525" h="7204" extrusionOk="0">
                  <a:moveTo>
                    <a:pt x="0" y="0"/>
                  </a:moveTo>
                  <a:lnTo>
                    <a:pt x="0" y="7204"/>
                  </a:lnTo>
                  <a:lnTo>
                    <a:pt x="1524" y="720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93"/>
            <p:cNvSpPr/>
            <p:nvPr/>
          </p:nvSpPr>
          <p:spPr>
            <a:xfrm>
              <a:off x="5998888" y="1608950"/>
              <a:ext cx="47350" cy="274775"/>
            </a:xfrm>
            <a:custGeom>
              <a:avLst/>
              <a:gdLst/>
              <a:ahLst/>
              <a:cxnLst/>
              <a:rect l="l" t="t" r="r" b="b"/>
              <a:pathLst>
                <a:path w="1894" h="10991" extrusionOk="0">
                  <a:moveTo>
                    <a:pt x="0" y="1"/>
                  </a:moveTo>
                  <a:lnTo>
                    <a:pt x="0" y="10990"/>
                  </a:lnTo>
                  <a:lnTo>
                    <a:pt x="1893" y="10990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3"/>
            <p:cNvSpPr/>
            <p:nvPr/>
          </p:nvSpPr>
          <p:spPr>
            <a:xfrm>
              <a:off x="6017638" y="1722675"/>
              <a:ext cx="19075" cy="66400"/>
            </a:xfrm>
            <a:custGeom>
              <a:avLst/>
              <a:gdLst/>
              <a:ahLst/>
              <a:cxnLst/>
              <a:rect l="l" t="t" r="r" b="b"/>
              <a:pathLst>
                <a:path w="763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762" y="265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93"/>
            <p:cNvSpPr/>
            <p:nvPr/>
          </p:nvSpPr>
          <p:spPr>
            <a:xfrm>
              <a:off x="5989363" y="1807800"/>
              <a:ext cx="28300" cy="75925"/>
            </a:xfrm>
            <a:custGeom>
              <a:avLst/>
              <a:gdLst/>
              <a:ahLst/>
              <a:cxnLst/>
              <a:rect l="l" t="t" r="r" b="b"/>
              <a:pathLst>
                <a:path w="1132" h="3037" extrusionOk="0">
                  <a:moveTo>
                    <a:pt x="0" y="0"/>
                  </a:moveTo>
                  <a:lnTo>
                    <a:pt x="0" y="3036"/>
                  </a:lnTo>
                  <a:lnTo>
                    <a:pt x="1131" y="30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93"/>
            <p:cNvSpPr/>
            <p:nvPr/>
          </p:nvSpPr>
          <p:spPr>
            <a:xfrm>
              <a:off x="5989363" y="1807800"/>
              <a:ext cx="28300" cy="28600"/>
            </a:xfrm>
            <a:custGeom>
              <a:avLst/>
              <a:gdLst/>
              <a:ahLst/>
              <a:cxnLst/>
              <a:rect l="l" t="t" r="r" b="b"/>
              <a:pathLst>
                <a:path w="1132" h="114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72"/>
                    <a:pt x="72" y="1143"/>
                    <a:pt x="155" y="1143"/>
                  </a:cubicBezTo>
                  <a:lnTo>
                    <a:pt x="965" y="1143"/>
                  </a:lnTo>
                  <a:cubicBezTo>
                    <a:pt x="1060" y="1143"/>
                    <a:pt x="1131" y="1072"/>
                    <a:pt x="1131" y="977"/>
                  </a:cubicBezTo>
                  <a:lnTo>
                    <a:pt x="1131" y="167"/>
                  </a:lnTo>
                  <a:cubicBezTo>
                    <a:pt x="1131" y="84"/>
                    <a:pt x="1060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3"/>
            <p:cNvSpPr/>
            <p:nvPr/>
          </p:nvSpPr>
          <p:spPr>
            <a:xfrm>
              <a:off x="6036688" y="1807800"/>
              <a:ext cx="28300" cy="75925"/>
            </a:xfrm>
            <a:custGeom>
              <a:avLst/>
              <a:gdLst/>
              <a:ahLst/>
              <a:cxnLst/>
              <a:rect l="l" t="t" r="r" b="b"/>
              <a:pathLst>
                <a:path w="1132" h="3037" extrusionOk="0">
                  <a:moveTo>
                    <a:pt x="0" y="0"/>
                  </a:moveTo>
                  <a:lnTo>
                    <a:pt x="0" y="3036"/>
                  </a:lnTo>
                  <a:lnTo>
                    <a:pt x="1131" y="30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93"/>
            <p:cNvSpPr/>
            <p:nvPr/>
          </p:nvSpPr>
          <p:spPr>
            <a:xfrm>
              <a:off x="6036688" y="1807800"/>
              <a:ext cx="28300" cy="28600"/>
            </a:xfrm>
            <a:custGeom>
              <a:avLst/>
              <a:gdLst/>
              <a:ahLst/>
              <a:cxnLst/>
              <a:rect l="l" t="t" r="r" b="b"/>
              <a:pathLst>
                <a:path w="1132" h="114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72"/>
                    <a:pt x="72" y="1143"/>
                    <a:pt x="155" y="1143"/>
                  </a:cubicBezTo>
                  <a:lnTo>
                    <a:pt x="977" y="1143"/>
                  </a:lnTo>
                  <a:cubicBezTo>
                    <a:pt x="1060" y="1143"/>
                    <a:pt x="1131" y="1072"/>
                    <a:pt x="1131" y="977"/>
                  </a:cubicBezTo>
                  <a:lnTo>
                    <a:pt x="1131" y="167"/>
                  </a:lnTo>
                  <a:cubicBezTo>
                    <a:pt x="1131" y="84"/>
                    <a:pt x="1060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93"/>
            <p:cNvSpPr/>
            <p:nvPr/>
          </p:nvSpPr>
          <p:spPr>
            <a:xfrm>
              <a:off x="5883388" y="1912275"/>
              <a:ext cx="286375" cy="94675"/>
            </a:xfrm>
            <a:custGeom>
              <a:avLst/>
              <a:gdLst/>
              <a:ahLst/>
              <a:cxnLst/>
              <a:rect l="l" t="t" r="r" b="b"/>
              <a:pathLst>
                <a:path w="11455" h="3787" extrusionOk="0">
                  <a:moveTo>
                    <a:pt x="1" y="0"/>
                  </a:moveTo>
                  <a:lnTo>
                    <a:pt x="72" y="524"/>
                  </a:lnTo>
                  <a:lnTo>
                    <a:pt x="275" y="1893"/>
                  </a:lnTo>
                  <a:lnTo>
                    <a:pt x="370" y="2548"/>
                  </a:lnTo>
                  <a:lnTo>
                    <a:pt x="429" y="3036"/>
                  </a:lnTo>
                  <a:lnTo>
                    <a:pt x="536" y="3786"/>
                  </a:lnTo>
                  <a:lnTo>
                    <a:pt x="10919" y="3786"/>
                  </a:lnTo>
                  <a:lnTo>
                    <a:pt x="11026" y="3036"/>
                  </a:lnTo>
                  <a:lnTo>
                    <a:pt x="11097" y="2548"/>
                  </a:lnTo>
                  <a:lnTo>
                    <a:pt x="11193" y="1893"/>
                  </a:lnTo>
                  <a:lnTo>
                    <a:pt x="11383" y="524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3"/>
            <p:cNvSpPr/>
            <p:nvPr/>
          </p:nvSpPr>
          <p:spPr>
            <a:xfrm>
              <a:off x="5936088" y="1864650"/>
              <a:ext cx="181000" cy="56875"/>
            </a:xfrm>
            <a:custGeom>
              <a:avLst/>
              <a:gdLst/>
              <a:ahLst/>
              <a:cxnLst/>
              <a:rect l="l" t="t" r="r" b="b"/>
              <a:pathLst>
                <a:path w="7240" h="2275" extrusionOk="0">
                  <a:moveTo>
                    <a:pt x="524" y="0"/>
                  </a:moveTo>
                  <a:cubicBezTo>
                    <a:pt x="381" y="0"/>
                    <a:pt x="262" y="107"/>
                    <a:pt x="238" y="262"/>
                  </a:cubicBezTo>
                  <a:lnTo>
                    <a:pt x="0" y="2274"/>
                  </a:lnTo>
                  <a:lnTo>
                    <a:pt x="7239" y="2274"/>
                  </a:lnTo>
                  <a:lnTo>
                    <a:pt x="7001" y="262"/>
                  </a:lnTo>
                  <a:cubicBezTo>
                    <a:pt x="6977" y="119"/>
                    <a:pt x="6858" y="12"/>
                    <a:pt x="6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93"/>
            <p:cNvSpPr/>
            <p:nvPr/>
          </p:nvSpPr>
          <p:spPr>
            <a:xfrm>
              <a:off x="5975063" y="1883700"/>
              <a:ext cx="103025" cy="37825"/>
            </a:xfrm>
            <a:custGeom>
              <a:avLst/>
              <a:gdLst/>
              <a:ahLst/>
              <a:cxnLst/>
              <a:rect l="l" t="t" r="r" b="b"/>
              <a:pathLst>
                <a:path w="4121" h="1513" extrusionOk="0">
                  <a:moveTo>
                    <a:pt x="108" y="0"/>
                  </a:moveTo>
                  <a:lnTo>
                    <a:pt x="1" y="1512"/>
                  </a:lnTo>
                  <a:lnTo>
                    <a:pt x="4120" y="1512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93"/>
            <p:cNvSpPr/>
            <p:nvPr/>
          </p:nvSpPr>
          <p:spPr>
            <a:xfrm>
              <a:off x="5935788" y="1883700"/>
              <a:ext cx="27100" cy="37825"/>
            </a:xfrm>
            <a:custGeom>
              <a:avLst/>
              <a:gdLst/>
              <a:ahLst/>
              <a:cxnLst/>
              <a:rect l="l" t="t" r="r" b="b"/>
              <a:pathLst>
                <a:path w="1084" h="1513" extrusionOk="0">
                  <a:moveTo>
                    <a:pt x="179" y="0"/>
                  </a:moveTo>
                  <a:lnTo>
                    <a:pt x="0" y="1512"/>
                  </a:lnTo>
                  <a:lnTo>
                    <a:pt x="953" y="151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93"/>
            <p:cNvSpPr/>
            <p:nvPr/>
          </p:nvSpPr>
          <p:spPr>
            <a:xfrm>
              <a:off x="6090263" y="1883700"/>
              <a:ext cx="27100" cy="37825"/>
            </a:xfrm>
            <a:custGeom>
              <a:avLst/>
              <a:gdLst/>
              <a:ahLst/>
              <a:cxnLst/>
              <a:rect l="l" t="t" r="r" b="b"/>
              <a:pathLst>
                <a:path w="1084" h="1513" extrusionOk="0">
                  <a:moveTo>
                    <a:pt x="1" y="0"/>
                  </a:moveTo>
                  <a:lnTo>
                    <a:pt x="143" y="1512"/>
                  </a:lnTo>
                  <a:lnTo>
                    <a:pt x="1084" y="151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93"/>
            <p:cNvSpPr/>
            <p:nvPr/>
          </p:nvSpPr>
          <p:spPr>
            <a:xfrm>
              <a:off x="5879513" y="1893200"/>
              <a:ext cx="294425" cy="19100"/>
            </a:xfrm>
            <a:custGeom>
              <a:avLst/>
              <a:gdLst/>
              <a:ahLst/>
              <a:cxnLst/>
              <a:rect l="l" t="t" r="r" b="b"/>
              <a:pathLst>
                <a:path w="11777" h="764" extrusionOk="0">
                  <a:moveTo>
                    <a:pt x="805" y="1"/>
                  </a:moveTo>
                  <a:cubicBezTo>
                    <a:pt x="542" y="1"/>
                    <a:pt x="295" y="154"/>
                    <a:pt x="203" y="406"/>
                  </a:cubicBezTo>
                  <a:lnTo>
                    <a:pt x="1" y="763"/>
                  </a:lnTo>
                  <a:lnTo>
                    <a:pt x="11776" y="763"/>
                  </a:lnTo>
                  <a:lnTo>
                    <a:pt x="11586" y="406"/>
                  </a:lnTo>
                  <a:cubicBezTo>
                    <a:pt x="11482" y="154"/>
                    <a:pt x="11246" y="1"/>
                    <a:pt x="10984" y="1"/>
                  </a:cubicBezTo>
                  <a:cubicBezTo>
                    <a:pt x="10974" y="1"/>
                    <a:pt x="10964" y="1"/>
                    <a:pt x="10955" y="1"/>
                  </a:cubicBezTo>
                  <a:lnTo>
                    <a:pt x="834" y="1"/>
                  </a:lnTo>
                  <a:cubicBezTo>
                    <a:pt x="824" y="1"/>
                    <a:pt x="815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93"/>
            <p:cNvSpPr/>
            <p:nvPr/>
          </p:nvSpPr>
          <p:spPr>
            <a:xfrm>
              <a:off x="5879513" y="1893200"/>
              <a:ext cx="294425" cy="19100"/>
            </a:xfrm>
            <a:custGeom>
              <a:avLst/>
              <a:gdLst/>
              <a:ahLst/>
              <a:cxnLst/>
              <a:rect l="l" t="t" r="r" b="b"/>
              <a:pathLst>
                <a:path w="11777" h="764" extrusionOk="0">
                  <a:moveTo>
                    <a:pt x="805" y="1"/>
                  </a:moveTo>
                  <a:cubicBezTo>
                    <a:pt x="542" y="1"/>
                    <a:pt x="295" y="154"/>
                    <a:pt x="203" y="406"/>
                  </a:cubicBezTo>
                  <a:lnTo>
                    <a:pt x="1" y="763"/>
                  </a:lnTo>
                  <a:lnTo>
                    <a:pt x="11776" y="763"/>
                  </a:lnTo>
                  <a:lnTo>
                    <a:pt x="11586" y="406"/>
                  </a:lnTo>
                  <a:cubicBezTo>
                    <a:pt x="11482" y="154"/>
                    <a:pt x="11246" y="1"/>
                    <a:pt x="10984" y="1"/>
                  </a:cubicBezTo>
                  <a:cubicBezTo>
                    <a:pt x="10974" y="1"/>
                    <a:pt x="10964" y="1"/>
                    <a:pt x="10955" y="1"/>
                  </a:cubicBezTo>
                  <a:lnTo>
                    <a:pt x="834" y="1"/>
                  </a:lnTo>
                  <a:cubicBezTo>
                    <a:pt x="824" y="1"/>
                    <a:pt x="815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93"/>
            <p:cNvSpPr/>
            <p:nvPr/>
          </p:nvSpPr>
          <p:spPr>
            <a:xfrm>
              <a:off x="5897088" y="2006925"/>
              <a:ext cx="259275" cy="28300"/>
            </a:xfrm>
            <a:custGeom>
              <a:avLst/>
              <a:gdLst/>
              <a:ahLst/>
              <a:cxnLst/>
              <a:rect l="l" t="t" r="r" b="b"/>
              <a:pathLst>
                <a:path w="10371" h="1132" extrusionOk="0">
                  <a:moveTo>
                    <a:pt x="0" y="0"/>
                  </a:moveTo>
                  <a:lnTo>
                    <a:pt x="1036" y="1132"/>
                  </a:lnTo>
                  <a:lnTo>
                    <a:pt x="9335" y="1132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93"/>
            <p:cNvSpPr/>
            <p:nvPr/>
          </p:nvSpPr>
          <p:spPr>
            <a:xfrm>
              <a:off x="5897088" y="2006925"/>
              <a:ext cx="259275" cy="28300"/>
            </a:xfrm>
            <a:custGeom>
              <a:avLst/>
              <a:gdLst/>
              <a:ahLst/>
              <a:cxnLst/>
              <a:rect l="l" t="t" r="r" b="b"/>
              <a:pathLst>
                <a:path w="10371" h="1132" extrusionOk="0">
                  <a:moveTo>
                    <a:pt x="0" y="0"/>
                  </a:moveTo>
                  <a:lnTo>
                    <a:pt x="1036" y="1132"/>
                  </a:lnTo>
                  <a:lnTo>
                    <a:pt x="9335" y="1132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93"/>
            <p:cNvSpPr/>
            <p:nvPr/>
          </p:nvSpPr>
          <p:spPr>
            <a:xfrm>
              <a:off x="5885763" y="1987875"/>
              <a:ext cx="281625" cy="19075"/>
            </a:xfrm>
            <a:custGeom>
              <a:avLst/>
              <a:gdLst/>
              <a:ahLst/>
              <a:cxnLst/>
              <a:rect l="l" t="t" r="r" b="b"/>
              <a:pathLst>
                <a:path w="11265" h="763" extrusionOk="0">
                  <a:moveTo>
                    <a:pt x="1" y="0"/>
                  </a:moveTo>
                  <a:lnTo>
                    <a:pt x="120" y="762"/>
                  </a:lnTo>
                  <a:lnTo>
                    <a:pt x="11145" y="762"/>
                  </a:lnTo>
                  <a:lnTo>
                    <a:pt x="11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93"/>
            <p:cNvSpPr/>
            <p:nvPr/>
          </p:nvSpPr>
          <p:spPr>
            <a:xfrm>
              <a:off x="5886663" y="1959600"/>
              <a:ext cx="279825" cy="18775"/>
            </a:xfrm>
            <a:custGeom>
              <a:avLst/>
              <a:gdLst/>
              <a:ahLst/>
              <a:cxnLst/>
              <a:rect l="l" t="t" r="r" b="b"/>
              <a:pathLst>
                <a:path w="11193" h="751" extrusionOk="0">
                  <a:moveTo>
                    <a:pt x="1" y="0"/>
                  </a:moveTo>
                  <a:lnTo>
                    <a:pt x="96" y="750"/>
                  </a:lnTo>
                  <a:lnTo>
                    <a:pt x="11097" y="75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93"/>
            <p:cNvSpPr/>
            <p:nvPr/>
          </p:nvSpPr>
          <p:spPr>
            <a:xfrm>
              <a:off x="5879813" y="1921500"/>
              <a:ext cx="293525" cy="9550"/>
            </a:xfrm>
            <a:custGeom>
              <a:avLst/>
              <a:gdLst/>
              <a:ahLst/>
              <a:cxnLst/>
              <a:rect l="l" t="t" r="r" b="b"/>
              <a:pathLst>
                <a:path w="11741" h="382" extrusionOk="0">
                  <a:moveTo>
                    <a:pt x="1" y="0"/>
                  </a:moveTo>
                  <a:lnTo>
                    <a:pt x="72" y="381"/>
                  </a:lnTo>
                  <a:lnTo>
                    <a:pt x="11669" y="381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93"/>
            <p:cNvSpPr/>
            <p:nvPr/>
          </p:nvSpPr>
          <p:spPr>
            <a:xfrm>
              <a:off x="5903338" y="2035200"/>
              <a:ext cx="245875" cy="56875"/>
            </a:xfrm>
            <a:custGeom>
              <a:avLst/>
              <a:gdLst/>
              <a:ahLst/>
              <a:cxnLst/>
              <a:rect l="l" t="t" r="r" b="b"/>
              <a:pathLst>
                <a:path w="9835" h="2275" extrusionOk="0">
                  <a:moveTo>
                    <a:pt x="358" y="1"/>
                  </a:moveTo>
                  <a:cubicBezTo>
                    <a:pt x="322" y="1"/>
                    <a:pt x="286" y="12"/>
                    <a:pt x="262" y="24"/>
                  </a:cubicBezTo>
                  <a:cubicBezTo>
                    <a:pt x="84" y="72"/>
                    <a:pt x="0" y="262"/>
                    <a:pt x="60" y="429"/>
                  </a:cubicBezTo>
                  <a:lnTo>
                    <a:pt x="274" y="1084"/>
                  </a:lnTo>
                  <a:cubicBezTo>
                    <a:pt x="512" y="1798"/>
                    <a:pt x="1179" y="2275"/>
                    <a:pt x="1929" y="2275"/>
                  </a:cubicBezTo>
                  <a:lnTo>
                    <a:pt x="7930" y="2275"/>
                  </a:lnTo>
                  <a:cubicBezTo>
                    <a:pt x="7939" y="2275"/>
                    <a:pt x="7948" y="2275"/>
                    <a:pt x="7957" y="2275"/>
                  </a:cubicBezTo>
                  <a:cubicBezTo>
                    <a:pt x="8696" y="2275"/>
                    <a:pt x="9362" y="1790"/>
                    <a:pt x="9597" y="1084"/>
                  </a:cubicBezTo>
                  <a:lnTo>
                    <a:pt x="9811" y="429"/>
                  </a:lnTo>
                  <a:cubicBezTo>
                    <a:pt x="9823" y="393"/>
                    <a:pt x="9835" y="358"/>
                    <a:pt x="9835" y="322"/>
                  </a:cubicBezTo>
                  <a:cubicBezTo>
                    <a:pt x="9835" y="143"/>
                    <a:pt x="9680" y="1"/>
                    <a:pt x="9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3"/>
            <p:cNvSpPr/>
            <p:nvPr/>
          </p:nvSpPr>
          <p:spPr>
            <a:xfrm>
              <a:off x="5992638" y="1599425"/>
              <a:ext cx="68175" cy="19075"/>
            </a:xfrm>
            <a:custGeom>
              <a:avLst/>
              <a:gdLst/>
              <a:ahLst/>
              <a:cxnLst/>
              <a:rect l="l" t="t" r="r" b="b"/>
              <a:pathLst>
                <a:path w="2727" h="763" extrusionOk="0">
                  <a:moveTo>
                    <a:pt x="0" y="1"/>
                  </a:moveTo>
                  <a:lnTo>
                    <a:pt x="357" y="763"/>
                  </a:lnTo>
                  <a:lnTo>
                    <a:pt x="2358" y="763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93"/>
            <p:cNvSpPr/>
            <p:nvPr/>
          </p:nvSpPr>
          <p:spPr>
            <a:xfrm>
              <a:off x="5989363" y="1580675"/>
              <a:ext cx="75625" cy="18775"/>
            </a:xfrm>
            <a:custGeom>
              <a:avLst/>
              <a:gdLst/>
              <a:ahLst/>
              <a:cxnLst/>
              <a:rect l="l" t="t" r="r" b="b"/>
              <a:pathLst>
                <a:path w="3025" h="751" extrusionOk="0">
                  <a:moveTo>
                    <a:pt x="0" y="1"/>
                  </a:moveTo>
                  <a:lnTo>
                    <a:pt x="0" y="751"/>
                  </a:lnTo>
                  <a:lnTo>
                    <a:pt x="3024" y="751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3"/>
            <p:cNvSpPr/>
            <p:nvPr/>
          </p:nvSpPr>
          <p:spPr>
            <a:xfrm>
              <a:off x="5993238" y="1552100"/>
              <a:ext cx="66975" cy="28600"/>
            </a:xfrm>
            <a:custGeom>
              <a:avLst/>
              <a:gdLst/>
              <a:ahLst/>
              <a:cxnLst/>
              <a:rect l="l" t="t" r="r" b="b"/>
              <a:pathLst>
                <a:path w="2679" h="1144" extrusionOk="0">
                  <a:moveTo>
                    <a:pt x="703" y="1"/>
                  </a:moveTo>
                  <a:lnTo>
                    <a:pt x="0" y="1144"/>
                  </a:lnTo>
                  <a:lnTo>
                    <a:pt x="2679" y="1144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3"/>
            <p:cNvSpPr/>
            <p:nvPr/>
          </p:nvSpPr>
          <p:spPr>
            <a:xfrm>
              <a:off x="5344938" y="3427925"/>
              <a:ext cx="189625" cy="539975"/>
            </a:xfrm>
            <a:custGeom>
              <a:avLst/>
              <a:gdLst/>
              <a:ahLst/>
              <a:cxnLst/>
              <a:rect l="l" t="t" r="r" b="b"/>
              <a:pathLst>
                <a:path w="7585" h="21599" extrusionOk="0">
                  <a:moveTo>
                    <a:pt x="0" y="1"/>
                  </a:moveTo>
                  <a:lnTo>
                    <a:pt x="0" y="21599"/>
                  </a:lnTo>
                  <a:lnTo>
                    <a:pt x="7585" y="21599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93"/>
            <p:cNvSpPr/>
            <p:nvPr/>
          </p:nvSpPr>
          <p:spPr>
            <a:xfrm>
              <a:off x="5657763" y="3598200"/>
              <a:ext cx="189350" cy="369700"/>
            </a:xfrm>
            <a:custGeom>
              <a:avLst/>
              <a:gdLst/>
              <a:ahLst/>
              <a:cxnLst/>
              <a:rect l="l" t="t" r="r" b="b"/>
              <a:pathLst>
                <a:path w="7574" h="14788" extrusionOk="0">
                  <a:moveTo>
                    <a:pt x="1" y="0"/>
                  </a:moveTo>
                  <a:lnTo>
                    <a:pt x="1" y="14788"/>
                  </a:lnTo>
                  <a:lnTo>
                    <a:pt x="7573" y="14788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3"/>
            <p:cNvSpPr/>
            <p:nvPr/>
          </p:nvSpPr>
          <p:spPr>
            <a:xfrm>
              <a:off x="5344938" y="3721425"/>
              <a:ext cx="189625" cy="9550"/>
            </a:xfrm>
            <a:custGeom>
              <a:avLst/>
              <a:gdLst/>
              <a:ahLst/>
              <a:cxnLst/>
              <a:rect l="l" t="t" r="r" b="b"/>
              <a:pathLst>
                <a:path w="7585" h="382" extrusionOk="0">
                  <a:moveTo>
                    <a:pt x="0" y="0"/>
                  </a:moveTo>
                  <a:lnTo>
                    <a:pt x="0" y="381"/>
                  </a:lnTo>
                  <a:lnTo>
                    <a:pt x="7585" y="381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93"/>
            <p:cNvSpPr/>
            <p:nvPr/>
          </p:nvSpPr>
          <p:spPr>
            <a:xfrm>
              <a:off x="5344938" y="3759525"/>
              <a:ext cx="189625" cy="9250"/>
            </a:xfrm>
            <a:custGeom>
              <a:avLst/>
              <a:gdLst/>
              <a:ahLst/>
              <a:cxnLst/>
              <a:rect l="l" t="t" r="r" b="b"/>
              <a:pathLst>
                <a:path w="7585" h="370" extrusionOk="0">
                  <a:moveTo>
                    <a:pt x="0" y="0"/>
                  </a:moveTo>
                  <a:lnTo>
                    <a:pt x="0" y="369"/>
                  </a:lnTo>
                  <a:lnTo>
                    <a:pt x="7585" y="36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93"/>
            <p:cNvSpPr/>
            <p:nvPr/>
          </p:nvSpPr>
          <p:spPr>
            <a:xfrm>
              <a:off x="5344938" y="3797325"/>
              <a:ext cx="189625" cy="9550"/>
            </a:xfrm>
            <a:custGeom>
              <a:avLst/>
              <a:gdLst/>
              <a:ahLst/>
              <a:cxnLst/>
              <a:rect l="l" t="t" r="r" b="b"/>
              <a:pathLst>
                <a:path w="7585" h="382" extrusionOk="0">
                  <a:moveTo>
                    <a:pt x="0" y="0"/>
                  </a:moveTo>
                  <a:lnTo>
                    <a:pt x="0" y="381"/>
                  </a:lnTo>
                  <a:lnTo>
                    <a:pt x="7585" y="381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93"/>
            <p:cNvSpPr/>
            <p:nvPr/>
          </p:nvSpPr>
          <p:spPr>
            <a:xfrm>
              <a:off x="5344938" y="3835125"/>
              <a:ext cx="189625" cy="9550"/>
            </a:xfrm>
            <a:custGeom>
              <a:avLst/>
              <a:gdLst/>
              <a:ahLst/>
              <a:cxnLst/>
              <a:rect l="l" t="t" r="r" b="b"/>
              <a:pathLst>
                <a:path w="7585" h="382" extrusionOk="0">
                  <a:moveTo>
                    <a:pt x="0" y="1"/>
                  </a:moveTo>
                  <a:lnTo>
                    <a:pt x="0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93"/>
            <p:cNvSpPr/>
            <p:nvPr/>
          </p:nvSpPr>
          <p:spPr>
            <a:xfrm>
              <a:off x="5344938" y="3863700"/>
              <a:ext cx="189625" cy="9250"/>
            </a:xfrm>
            <a:custGeom>
              <a:avLst/>
              <a:gdLst/>
              <a:ahLst/>
              <a:cxnLst/>
              <a:rect l="l" t="t" r="r" b="b"/>
              <a:pathLst>
                <a:path w="7585" h="370" extrusionOk="0">
                  <a:moveTo>
                    <a:pt x="0" y="0"/>
                  </a:moveTo>
                  <a:lnTo>
                    <a:pt x="0" y="370"/>
                  </a:lnTo>
                  <a:lnTo>
                    <a:pt x="7585" y="370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93"/>
            <p:cNvSpPr/>
            <p:nvPr/>
          </p:nvSpPr>
          <p:spPr>
            <a:xfrm>
              <a:off x="5344938" y="3901500"/>
              <a:ext cx="189625" cy="9550"/>
            </a:xfrm>
            <a:custGeom>
              <a:avLst/>
              <a:gdLst/>
              <a:ahLst/>
              <a:cxnLst/>
              <a:rect l="l" t="t" r="r" b="b"/>
              <a:pathLst>
                <a:path w="7585" h="382" extrusionOk="0">
                  <a:moveTo>
                    <a:pt x="0" y="1"/>
                  </a:moveTo>
                  <a:lnTo>
                    <a:pt x="0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93"/>
            <p:cNvSpPr/>
            <p:nvPr/>
          </p:nvSpPr>
          <p:spPr>
            <a:xfrm>
              <a:off x="5344938" y="3939300"/>
              <a:ext cx="189625" cy="9550"/>
            </a:xfrm>
            <a:custGeom>
              <a:avLst/>
              <a:gdLst/>
              <a:ahLst/>
              <a:cxnLst/>
              <a:rect l="l" t="t" r="r" b="b"/>
              <a:pathLst>
                <a:path w="7585" h="382" extrusionOk="0">
                  <a:moveTo>
                    <a:pt x="0" y="1"/>
                  </a:moveTo>
                  <a:lnTo>
                    <a:pt x="0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93"/>
            <p:cNvSpPr/>
            <p:nvPr/>
          </p:nvSpPr>
          <p:spPr>
            <a:xfrm>
              <a:off x="5657763" y="3626775"/>
              <a:ext cx="189350" cy="9550"/>
            </a:xfrm>
            <a:custGeom>
              <a:avLst/>
              <a:gdLst/>
              <a:ahLst/>
              <a:cxnLst/>
              <a:rect l="l" t="t" r="r" b="b"/>
              <a:pathLst>
                <a:path w="7574" h="382" extrusionOk="0">
                  <a:moveTo>
                    <a:pt x="1" y="0"/>
                  </a:moveTo>
                  <a:lnTo>
                    <a:pt x="1" y="381"/>
                  </a:lnTo>
                  <a:lnTo>
                    <a:pt x="7573" y="381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93"/>
            <p:cNvSpPr/>
            <p:nvPr/>
          </p:nvSpPr>
          <p:spPr>
            <a:xfrm>
              <a:off x="5657763" y="3664575"/>
              <a:ext cx="189350" cy="9550"/>
            </a:xfrm>
            <a:custGeom>
              <a:avLst/>
              <a:gdLst/>
              <a:ahLst/>
              <a:cxnLst/>
              <a:rect l="l" t="t" r="r" b="b"/>
              <a:pathLst>
                <a:path w="7574" h="382" extrusionOk="0">
                  <a:moveTo>
                    <a:pt x="1" y="0"/>
                  </a:moveTo>
                  <a:lnTo>
                    <a:pt x="1" y="381"/>
                  </a:lnTo>
                  <a:lnTo>
                    <a:pt x="7573" y="381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93"/>
            <p:cNvSpPr/>
            <p:nvPr/>
          </p:nvSpPr>
          <p:spPr>
            <a:xfrm>
              <a:off x="5657763" y="3702675"/>
              <a:ext cx="189350" cy="9550"/>
            </a:xfrm>
            <a:custGeom>
              <a:avLst/>
              <a:gdLst/>
              <a:ahLst/>
              <a:cxnLst/>
              <a:rect l="l" t="t" r="r" b="b"/>
              <a:pathLst>
                <a:path w="7574" h="382" extrusionOk="0">
                  <a:moveTo>
                    <a:pt x="1" y="0"/>
                  </a:moveTo>
                  <a:lnTo>
                    <a:pt x="1" y="381"/>
                  </a:lnTo>
                  <a:lnTo>
                    <a:pt x="7573" y="381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3"/>
            <p:cNvSpPr/>
            <p:nvPr/>
          </p:nvSpPr>
          <p:spPr>
            <a:xfrm>
              <a:off x="6273313" y="3532100"/>
              <a:ext cx="189650" cy="445025"/>
            </a:xfrm>
            <a:custGeom>
              <a:avLst/>
              <a:gdLst/>
              <a:ahLst/>
              <a:cxnLst/>
              <a:rect l="l" t="t" r="r" b="b"/>
              <a:pathLst>
                <a:path w="7586" h="17801" extrusionOk="0">
                  <a:moveTo>
                    <a:pt x="1" y="1"/>
                  </a:moveTo>
                  <a:lnTo>
                    <a:pt x="1" y="17801"/>
                  </a:lnTo>
                  <a:lnTo>
                    <a:pt x="7585" y="178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93"/>
            <p:cNvSpPr/>
            <p:nvPr/>
          </p:nvSpPr>
          <p:spPr>
            <a:xfrm>
              <a:off x="6273313" y="3759525"/>
              <a:ext cx="189650" cy="9250"/>
            </a:xfrm>
            <a:custGeom>
              <a:avLst/>
              <a:gdLst/>
              <a:ahLst/>
              <a:cxnLst/>
              <a:rect l="l" t="t" r="r" b="b"/>
              <a:pathLst>
                <a:path w="7586" h="370" extrusionOk="0">
                  <a:moveTo>
                    <a:pt x="1" y="0"/>
                  </a:moveTo>
                  <a:lnTo>
                    <a:pt x="1" y="369"/>
                  </a:lnTo>
                  <a:lnTo>
                    <a:pt x="7585" y="36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93"/>
            <p:cNvSpPr/>
            <p:nvPr/>
          </p:nvSpPr>
          <p:spPr>
            <a:xfrm>
              <a:off x="6273313" y="3797325"/>
              <a:ext cx="189650" cy="9550"/>
            </a:xfrm>
            <a:custGeom>
              <a:avLst/>
              <a:gdLst/>
              <a:ahLst/>
              <a:cxnLst/>
              <a:rect l="l" t="t" r="r" b="b"/>
              <a:pathLst>
                <a:path w="7586" h="382" extrusionOk="0">
                  <a:moveTo>
                    <a:pt x="1" y="0"/>
                  </a:moveTo>
                  <a:lnTo>
                    <a:pt x="1" y="381"/>
                  </a:lnTo>
                  <a:lnTo>
                    <a:pt x="7585" y="381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3"/>
            <p:cNvSpPr/>
            <p:nvPr/>
          </p:nvSpPr>
          <p:spPr>
            <a:xfrm>
              <a:off x="6273313" y="3835125"/>
              <a:ext cx="189650" cy="9550"/>
            </a:xfrm>
            <a:custGeom>
              <a:avLst/>
              <a:gdLst/>
              <a:ahLst/>
              <a:cxnLst/>
              <a:rect l="l" t="t" r="r" b="b"/>
              <a:pathLst>
                <a:path w="7586" h="382" extrusionOk="0">
                  <a:moveTo>
                    <a:pt x="1" y="1"/>
                  </a:moveTo>
                  <a:lnTo>
                    <a:pt x="1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93"/>
            <p:cNvSpPr/>
            <p:nvPr/>
          </p:nvSpPr>
          <p:spPr>
            <a:xfrm>
              <a:off x="6273313" y="3863700"/>
              <a:ext cx="189650" cy="9250"/>
            </a:xfrm>
            <a:custGeom>
              <a:avLst/>
              <a:gdLst/>
              <a:ahLst/>
              <a:cxnLst/>
              <a:rect l="l" t="t" r="r" b="b"/>
              <a:pathLst>
                <a:path w="7586" h="370" extrusionOk="0">
                  <a:moveTo>
                    <a:pt x="1" y="0"/>
                  </a:moveTo>
                  <a:lnTo>
                    <a:pt x="1" y="370"/>
                  </a:lnTo>
                  <a:lnTo>
                    <a:pt x="7585" y="370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93"/>
            <p:cNvSpPr/>
            <p:nvPr/>
          </p:nvSpPr>
          <p:spPr>
            <a:xfrm>
              <a:off x="6273313" y="3901500"/>
              <a:ext cx="189650" cy="9550"/>
            </a:xfrm>
            <a:custGeom>
              <a:avLst/>
              <a:gdLst/>
              <a:ahLst/>
              <a:cxnLst/>
              <a:rect l="l" t="t" r="r" b="b"/>
              <a:pathLst>
                <a:path w="7586" h="382" extrusionOk="0">
                  <a:moveTo>
                    <a:pt x="1" y="1"/>
                  </a:moveTo>
                  <a:lnTo>
                    <a:pt x="1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3"/>
            <p:cNvSpPr/>
            <p:nvPr/>
          </p:nvSpPr>
          <p:spPr>
            <a:xfrm>
              <a:off x="6273313" y="3939300"/>
              <a:ext cx="189650" cy="9550"/>
            </a:xfrm>
            <a:custGeom>
              <a:avLst/>
              <a:gdLst/>
              <a:ahLst/>
              <a:cxnLst/>
              <a:rect l="l" t="t" r="r" b="b"/>
              <a:pathLst>
                <a:path w="7586" h="382" extrusionOk="0">
                  <a:moveTo>
                    <a:pt x="1" y="1"/>
                  </a:moveTo>
                  <a:lnTo>
                    <a:pt x="1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6" name="Google Shape;2546;p93"/>
          <p:cNvSpPr/>
          <p:nvPr/>
        </p:nvSpPr>
        <p:spPr>
          <a:xfrm>
            <a:off x="436125" y="4339081"/>
            <a:ext cx="3342146" cy="71546"/>
          </a:xfrm>
          <a:custGeom>
            <a:avLst/>
            <a:gdLst/>
            <a:ahLst/>
            <a:cxnLst/>
            <a:rect l="l" t="t" r="r" b="b"/>
            <a:pathLst>
              <a:path w="158283" h="2656" extrusionOk="0">
                <a:moveTo>
                  <a:pt x="3680" y="1"/>
                </a:moveTo>
                <a:cubicBezTo>
                  <a:pt x="3013" y="1"/>
                  <a:pt x="2382" y="263"/>
                  <a:pt x="1918" y="739"/>
                </a:cubicBezTo>
                <a:lnTo>
                  <a:pt x="1" y="2656"/>
                </a:lnTo>
                <a:lnTo>
                  <a:pt x="158283" y="2656"/>
                </a:lnTo>
                <a:lnTo>
                  <a:pt x="156366" y="739"/>
                </a:lnTo>
                <a:cubicBezTo>
                  <a:pt x="155889" y="263"/>
                  <a:pt x="155258" y="1"/>
                  <a:pt x="154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7" name="Google Shape;2547;p93"/>
          <p:cNvGrpSpPr/>
          <p:nvPr/>
        </p:nvGrpSpPr>
        <p:grpSpPr>
          <a:xfrm>
            <a:off x="455192" y="2289183"/>
            <a:ext cx="2525740" cy="2308600"/>
            <a:chOff x="390888" y="2492575"/>
            <a:chExt cx="2219650" cy="2028825"/>
          </a:xfrm>
        </p:grpSpPr>
        <p:sp>
          <p:nvSpPr>
            <p:cNvPr id="2548" name="Google Shape;2548;p93"/>
            <p:cNvSpPr/>
            <p:nvPr/>
          </p:nvSpPr>
          <p:spPr>
            <a:xfrm>
              <a:off x="933813" y="4115625"/>
              <a:ext cx="189350" cy="9550"/>
            </a:xfrm>
            <a:custGeom>
              <a:avLst/>
              <a:gdLst/>
              <a:ahLst/>
              <a:cxnLst/>
              <a:rect l="l" t="t" r="r" b="b"/>
              <a:pathLst>
                <a:path w="7574" h="382" extrusionOk="0">
                  <a:moveTo>
                    <a:pt x="1" y="1"/>
                  </a:moveTo>
                  <a:lnTo>
                    <a:pt x="1" y="382"/>
                  </a:lnTo>
                  <a:lnTo>
                    <a:pt x="7573" y="382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93"/>
            <p:cNvSpPr/>
            <p:nvPr/>
          </p:nvSpPr>
          <p:spPr>
            <a:xfrm>
              <a:off x="1779763" y="3150350"/>
              <a:ext cx="137525" cy="110975"/>
            </a:xfrm>
            <a:custGeom>
              <a:avLst/>
              <a:gdLst/>
              <a:ahLst/>
              <a:cxnLst/>
              <a:rect l="l" t="t" r="r" b="b"/>
              <a:pathLst>
                <a:path w="5501" h="4439" extrusionOk="0">
                  <a:moveTo>
                    <a:pt x="1695" y="0"/>
                  </a:moveTo>
                  <a:cubicBezTo>
                    <a:pt x="1638" y="0"/>
                    <a:pt x="1581" y="4"/>
                    <a:pt x="1524" y="12"/>
                  </a:cubicBezTo>
                  <a:cubicBezTo>
                    <a:pt x="1524" y="12"/>
                    <a:pt x="0" y="333"/>
                    <a:pt x="107" y="1250"/>
                  </a:cubicBezTo>
                  <a:cubicBezTo>
                    <a:pt x="199" y="2123"/>
                    <a:pt x="2554" y="4438"/>
                    <a:pt x="3039" y="4438"/>
                  </a:cubicBezTo>
                  <a:cubicBezTo>
                    <a:pt x="3056" y="4438"/>
                    <a:pt x="3072" y="4435"/>
                    <a:pt x="3084" y="4429"/>
                  </a:cubicBezTo>
                  <a:cubicBezTo>
                    <a:pt x="3429" y="4250"/>
                    <a:pt x="5501" y="3548"/>
                    <a:pt x="5251" y="3024"/>
                  </a:cubicBezTo>
                  <a:cubicBezTo>
                    <a:pt x="4989" y="2500"/>
                    <a:pt x="2584" y="345"/>
                    <a:pt x="2286" y="143"/>
                  </a:cubicBezTo>
                  <a:cubicBezTo>
                    <a:pt x="2100" y="50"/>
                    <a:pt x="1899" y="0"/>
                    <a:pt x="169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93"/>
            <p:cNvSpPr/>
            <p:nvPr/>
          </p:nvSpPr>
          <p:spPr>
            <a:xfrm>
              <a:off x="1444288" y="2945250"/>
              <a:ext cx="374775" cy="252125"/>
            </a:xfrm>
            <a:custGeom>
              <a:avLst/>
              <a:gdLst/>
              <a:ahLst/>
              <a:cxnLst/>
              <a:rect l="l" t="t" r="r" b="b"/>
              <a:pathLst>
                <a:path w="14991" h="10085" extrusionOk="0">
                  <a:moveTo>
                    <a:pt x="3573" y="0"/>
                  </a:moveTo>
                  <a:lnTo>
                    <a:pt x="1" y="1501"/>
                  </a:lnTo>
                  <a:cubicBezTo>
                    <a:pt x="1" y="1501"/>
                    <a:pt x="2287" y="7061"/>
                    <a:pt x="3906" y="8192"/>
                  </a:cubicBezTo>
                  <a:cubicBezTo>
                    <a:pt x="6002" y="9680"/>
                    <a:pt x="14836" y="10085"/>
                    <a:pt x="14836" y="10085"/>
                  </a:cubicBezTo>
                  <a:lnTo>
                    <a:pt x="14991" y="8275"/>
                  </a:lnTo>
                  <a:cubicBezTo>
                    <a:pt x="14991" y="8275"/>
                    <a:pt x="6895" y="7192"/>
                    <a:pt x="5764" y="6275"/>
                  </a:cubicBezTo>
                  <a:cubicBezTo>
                    <a:pt x="4740" y="5453"/>
                    <a:pt x="3573" y="0"/>
                    <a:pt x="35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93"/>
            <p:cNvSpPr/>
            <p:nvPr/>
          </p:nvSpPr>
          <p:spPr>
            <a:xfrm>
              <a:off x="1391013" y="2769050"/>
              <a:ext cx="163450" cy="276825"/>
            </a:xfrm>
            <a:custGeom>
              <a:avLst/>
              <a:gdLst/>
              <a:ahLst/>
              <a:cxnLst/>
              <a:rect l="l" t="t" r="r" b="b"/>
              <a:pathLst>
                <a:path w="6538" h="11073" extrusionOk="0">
                  <a:moveTo>
                    <a:pt x="2748" y="0"/>
                  </a:moveTo>
                  <a:cubicBezTo>
                    <a:pt x="993" y="0"/>
                    <a:pt x="1" y="3436"/>
                    <a:pt x="191" y="5512"/>
                  </a:cubicBezTo>
                  <a:cubicBezTo>
                    <a:pt x="417" y="7965"/>
                    <a:pt x="2299" y="11073"/>
                    <a:pt x="2299" y="11073"/>
                  </a:cubicBezTo>
                  <a:lnTo>
                    <a:pt x="6537" y="9370"/>
                  </a:lnTo>
                  <a:cubicBezTo>
                    <a:pt x="6537" y="9370"/>
                    <a:pt x="5811" y="1833"/>
                    <a:pt x="3811" y="393"/>
                  </a:cubicBezTo>
                  <a:cubicBezTo>
                    <a:pt x="3432" y="121"/>
                    <a:pt x="3076" y="0"/>
                    <a:pt x="2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93"/>
            <p:cNvSpPr/>
            <p:nvPr/>
          </p:nvSpPr>
          <p:spPr>
            <a:xfrm>
              <a:off x="1433888" y="2989000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93"/>
            <p:cNvSpPr/>
            <p:nvPr/>
          </p:nvSpPr>
          <p:spPr>
            <a:xfrm>
              <a:off x="1433888" y="2989000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93"/>
            <p:cNvSpPr/>
            <p:nvPr/>
          </p:nvSpPr>
          <p:spPr>
            <a:xfrm>
              <a:off x="1444888" y="3778975"/>
              <a:ext cx="162550" cy="212850"/>
            </a:xfrm>
            <a:custGeom>
              <a:avLst/>
              <a:gdLst/>
              <a:ahLst/>
              <a:cxnLst/>
              <a:rect l="l" t="t" r="r" b="b"/>
              <a:pathLst>
                <a:path w="6502" h="8514" extrusionOk="0">
                  <a:moveTo>
                    <a:pt x="3620" y="1"/>
                  </a:moveTo>
                  <a:lnTo>
                    <a:pt x="1537" y="4049"/>
                  </a:lnTo>
                  <a:lnTo>
                    <a:pt x="1" y="7037"/>
                  </a:lnTo>
                  <a:lnTo>
                    <a:pt x="2763" y="8514"/>
                  </a:lnTo>
                  <a:lnTo>
                    <a:pt x="4299" y="5537"/>
                  </a:lnTo>
                  <a:lnTo>
                    <a:pt x="6502" y="1239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93"/>
            <p:cNvSpPr/>
            <p:nvPr/>
          </p:nvSpPr>
          <p:spPr>
            <a:xfrm>
              <a:off x="1420788" y="3945075"/>
              <a:ext cx="260475" cy="85750"/>
            </a:xfrm>
            <a:custGeom>
              <a:avLst/>
              <a:gdLst/>
              <a:ahLst/>
              <a:cxnLst/>
              <a:rect l="l" t="t" r="r" b="b"/>
              <a:pathLst>
                <a:path w="10419" h="3430" extrusionOk="0">
                  <a:moveTo>
                    <a:pt x="905" y="0"/>
                  </a:moveTo>
                  <a:cubicBezTo>
                    <a:pt x="774" y="0"/>
                    <a:pt x="667" y="96"/>
                    <a:pt x="643" y="215"/>
                  </a:cubicBezTo>
                  <a:lnTo>
                    <a:pt x="48" y="2894"/>
                  </a:lnTo>
                  <a:cubicBezTo>
                    <a:pt x="0" y="3132"/>
                    <a:pt x="155" y="3370"/>
                    <a:pt x="405" y="3417"/>
                  </a:cubicBezTo>
                  <a:lnTo>
                    <a:pt x="488" y="3429"/>
                  </a:lnTo>
                  <a:cubicBezTo>
                    <a:pt x="1679" y="3406"/>
                    <a:pt x="2536" y="3334"/>
                    <a:pt x="4025" y="3334"/>
                  </a:cubicBezTo>
                  <a:cubicBezTo>
                    <a:pt x="4941" y="3334"/>
                    <a:pt x="7716" y="3429"/>
                    <a:pt x="8978" y="3429"/>
                  </a:cubicBezTo>
                  <a:cubicBezTo>
                    <a:pt x="10252" y="3429"/>
                    <a:pt x="10418" y="2179"/>
                    <a:pt x="9894" y="2060"/>
                  </a:cubicBezTo>
                  <a:cubicBezTo>
                    <a:pt x="7573" y="1560"/>
                    <a:pt x="5822" y="858"/>
                    <a:pt x="5072" y="167"/>
                  </a:cubicBezTo>
                  <a:cubicBezTo>
                    <a:pt x="4930" y="60"/>
                    <a:pt x="4751" y="0"/>
                    <a:pt x="4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3"/>
            <p:cNvSpPr/>
            <p:nvPr/>
          </p:nvSpPr>
          <p:spPr>
            <a:xfrm>
              <a:off x="1018363" y="3105675"/>
              <a:ext cx="834350" cy="764700"/>
            </a:xfrm>
            <a:custGeom>
              <a:avLst/>
              <a:gdLst/>
              <a:ahLst/>
              <a:cxnLst/>
              <a:rect l="l" t="t" r="r" b="b"/>
              <a:pathLst>
                <a:path w="33374" h="30588" extrusionOk="0">
                  <a:moveTo>
                    <a:pt x="10263" y="1"/>
                  </a:moveTo>
                  <a:lnTo>
                    <a:pt x="429" y="370"/>
                  </a:lnTo>
                  <a:cubicBezTo>
                    <a:pt x="429" y="370"/>
                    <a:pt x="0" y="3608"/>
                    <a:pt x="667" y="8597"/>
                  </a:cubicBezTo>
                  <a:cubicBezTo>
                    <a:pt x="1334" y="13586"/>
                    <a:pt x="23051" y="11431"/>
                    <a:pt x="24622" y="12407"/>
                  </a:cubicBezTo>
                  <a:cubicBezTo>
                    <a:pt x="26039" y="13288"/>
                    <a:pt x="18312" y="29445"/>
                    <a:pt x="18312" y="29445"/>
                  </a:cubicBezTo>
                  <a:lnTo>
                    <a:pt x="23146" y="30588"/>
                  </a:lnTo>
                  <a:cubicBezTo>
                    <a:pt x="23146" y="30588"/>
                    <a:pt x="33373" y="10919"/>
                    <a:pt x="32278" y="9121"/>
                  </a:cubicBezTo>
                  <a:cubicBezTo>
                    <a:pt x="28754" y="3418"/>
                    <a:pt x="13490" y="4347"/>
                    <a:pt x="10906" y="1870"/>
                  </a:cubicBezTo>
                  <a:cubicBezTo>
                    <a:pt x="9906" y="918"/>
                    <a:pt x="10263" y="1"/>
                    <a:pt x="10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3"/>
            <p:cNvSpPr/>
            <p:nvPr/>
          </p:nvSpPr>
          <p:spPr>
            <a:xfrm>
              <a:off x="1028463" y="3218800"/>
              <a:ext cx="522725" cy="200350"/>
            </a:xfrm>
            <a:custGeom>
              <a:avLst/>
              <a:gdLst/>
              <a:ahLst/>
              <a:cxnLst/>
              <a:rect l="l" t="t" r="r" b="b"/>
              <a:pathLst>
                <a:path w="20909" h="8014" extrusionOk="0">
                  <a:moveTo>
                    <a:pt x="5252" y="0"/>
                  </a:moveTo>
                  <a:lnTo>
                    <a:pt x="1" y="1548"/>
                  </a:lnTo>
                  <a:cubicBezTo>
                    <a:pt x="60" y="2334"/>
                    <a:pt x="144" y="3179"/>
                    <a:pt x="263" y="4072"/>
                  </a:cubicBezTo>
                  <a:cubicBezTo>
                    <a:pt x="799" y="8013"/>
                    <a:pt x="14407" y="7501"/>
                    <a:pt x="20908" y="7584"/>
                  </a:cubicBezTo>
                  <a:lnTo>
                    <a:pt x="20908" y="7584"/>
                  </a:lnTo>
                  <a:cubicBezTo>
                    <a:pt x="16634" y="1072"/>
                    <a:pt x="5252" y="0"/>
                    <a:pt x="5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3"/>
            <p:cNvSpPr/>
            <p:nvPr/>
          </p:nvSpPr>
          <p:spPr>
            <a:xfrm>
              <a:off x="1761013" y="3160450"/>
              <a:ext cx="244700" cy="197975"/>
            </a:xfrm>
            <a:custGeom>
              <a:avLst/>
              <a:gdLst/>
              <a:ahLst/>
              <a:cxnLst/>
              <a:rect l="l" t="t" r="r" b="b"/>
              <a:pathLst>
                <a:path w="9788" h="7919" extrusionOk="0">
                  <a:moveTo>
                    <a:pt x="8739" y="96"/>
                  </a:moveTo>
                  <a:cubicBezTo>
                    <a:pt x="8739" y="96"/>
                    <a:pt x="5227" y="96"/>
                    <a:pt x="4239" y="167"/>
                  </a:cubicBezTo>
                  <a:cubicBezTo>
                    <a:pt x="3251" y="239"/>
                    <a:pt x="0" y="1"/>
                    <a:pt x="0" y="4001"/>
                  </a:cubicBezTo>
                  <a:cubicBezTo>
                    <a:pt x="0" y="7798"/>
                    <a:pt x="3004" y="7895"/>
                    <a:pt x="3849" y="7895"/>
                  </a:cubicBezTo>
                  <a:cubicBezTo>
                    <a:pt x="3894" y="7895"/>
                    <a:pt x="3933" y="7894"/>
                    <a:pt x="3965" y="7894"/>
                  </a:cubicBezTo>
                  <a:lnTo>
                    <a:pt x="7727" y="7918"/>
                  </a:lnTo>
                  <a:lnTo>
                    <a:pt x="7787" y="6823"/>
                  </a:lnTo>
                  <a:cubicBezTo>
                    <a:pt x="7787" y="6823"/>
                    <a:pt x="4989" y="6680"/>
                    <a:pt x="4608" y="6644"/>
                  </a:cubicBezTo>
                  <a:cubicBezTo>
                    <a:pt x="4239" y="6609"/>
                    <a:pt x="1334" y="6680"/>
                    <a:pt x="1477" y="4061"/>
                  </a:cubicBezTo>
                  <a:cubicBezTo>
                    <a:pt x="1605" y="1476"/>
                    <a:pt x="3962" y="1453"/>
                    <a:pt x="4712" y="1453"/>
                  </a:cubicBezTo>
                  <a:cubicBezTo>
                    <a:pt x="4725" y="1453"/>
                    <a:pt x="4738" y="1453"/>
                    <a:pt x="4751" y="1453"/>
                  </a:cubicBezTo>
                  <a:lnTo>
                    <a:pt x="9061" y="1477"/>
                  </a:lnTo>
                  <a:cubicBezTo>
                    <a:pt x="9406" y="1477"/>
                    <a:pt x="9704" y="1215"/>
                    <a:pt x="9739" y="870"/>
                  </a:cubicBezTo>
                  <a:cubicBezTo>
                    <a:pt x="9787" y="501"/>
                    <a:pt x="9513" y="155"/>
                    <a:pt x="9132" y="120"/>
                  </a:cubicBezTo>
                  <a:lnTo>
                    <a:pt x="9120" y="120"/>
                  </a:lnTo>
                  <a:lnTo>
                    <a:pt x="8739" y="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3"/>
            <p:cNvSpPr/>
            <p:nvPr/>
          </p:nvSpPr>
          <p:spPr>
            <a:xfrm>
              <a:off x="1530613" y="4040025"/>
              <a:ext cx="94675" cy="37825"/>
            </a:xfrm>
            <a:custGeom>
              <a:avLst/>
              <a:gdLst/>
              <a:ahLst/>
              <a:cxnLst/>
              <a:rect l="l" t="t" r="r" b="b"/>
              <a:pathLst>
                <a:path w="3787" h="1513" extrusionOk="0">
                  <a:moveTo>
                    <a:pt x="1" y="0"/>
                  </a:moveTo>
                  <a:lnTo>
                    <a:pt x="1" y="1513"/>
                  </a:lnTo>
                  <a:lnTo>
                    <a:pt x="3787" y="1513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3"/>
            <p:cNvSpPr/>
            <p:nvPr/>
          </p:nvSpPr>
          <p:spPr>
            <a:xfrm>
              <a:off x="1407388" y="4051325"/>
              <a:ext cx="189925" cy="172675"/>
            </a:xfrm>
            <a:custGeom>
              <a:avLst/>
              <a:gdLst/>
              <a:ahLst/>
              <a:cxnLst/>
              <a:rect l="l" t="t" r="r" b="b"/>
              <a:pathLst>
                <a:path w="7597" h="6907" extrusionOk="0">
                  <a:moveTo>
                    <a:pt x="6787" y="1"/>
                  </a:moveTo>
                  <a:lnTo>
                    <a:pt x="1" y="5990"/>
                  </a:lnTo>
                  <a:lnTo>
                    <a:pt x="810" y="6907"/>
                  </a:lnTo>
                  <a:lnTo>
                    <a:pt x="7597" y="918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3"/>
            <p:cNvSpPr/>
            <p:nvPr/>
          </p:nvSpPr>
          <p:spPr>
            <a:xfrm>
              <a:off x="779938" y="4058775"/>
              <a:ext cx="108375" cy="92575"/>
            </a:xfrm>
            <a:custGeom>
              <a:avLst/>
              <a:gdLst/>
              <a:ahLst/>
              <a:cxnLst/>
              <a:rect l="l" t="t" r="r" b="b"/>
              <a:pathLst>
                <a:path w="4335" h="3703" extrusionOk="0">
                  <a:moveTo>
                    <a:pt x="2489" y="1"/>
                  </a:moveTo>
                  <a:cubicBezTo>
                    <a:pt x="834" y="1"/>
                    <a:pt x="0" y="1989"/>
                    <a:pt x="1167" y="3156"/>
                  </a:cubicBezTo>
                  <a:cubicBezTo>
                    <a:pt x="1545" y="3534"/>
                    <a:pt x="2010" y="3703"/>
                    <a:pt x="2467" y="3703"/>
                  </a:cubicBezTo>
                  <a:cubicBezTo>
                    <a:pt x="3420" y="3703"/>
                    <a:pt x="4334" y="2965"/>
                    <a:pt x="4334" y="1846"/>
                  </a:cubicBezTo>
                  <a:cubicBezTo>
                    <a:pt x="4334" y="822"/>
                    <a:pt x="3501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3"/>
            <p:cNvSpPr/>
            <p:nvPr/>
          </p:nvSpPr>
          <p:spPr>
            <a:xfrm>
              <a:off x="2109563" y="4055500"/>
              <a:ext cx="107775" cy="92400"/>
            </a:xfrm>
            <a:custGeom>
              <a:avLst/>
              <a:gdLst/>
              <a:ahLst/>
              <a:cxnLst/>
              <a:rect l="l" t="t" r="r" b="b"/>
              <a:pathLst>
                <a:path w="4311" h="3696" extrusionOk="0">
                  <a:moveTo>
                    <a:pt x="2465" y="1"/>
                  </a:moveTo>
                  <a:cubicBezTo>
                    <a:pt x="822" y="1"/>
                    <a:pt x="0" y="1989"/>
                    <a:pt x="1155" y="3156"/>
                  </a:cubicBezTo>
                  <a:cubicBezTo>
                    <a:pt x="1532" y="3528"/>
                    <a:pt x="1994" y="3695"/>
                    <a:pt x="2447" y="3695"/>
                  </a:cubicBezTo>
                  <a:cubicBezTo>
                    <a:pt x="3398" y="3695"/>
                    <a:pt x="4310" y="2959"/>
                    <a:pt x="4310" y="1846"/>
                  </a:cubicBezTo>
                  <a:cubicBezTo>
                    <a:pt x="4310" y="822"/>
                    <a:pt x="3477" y="1"/>
                    <a:pt x="2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3"/>
            <p:cNvSpPr/>
            <p:nvPr/>
          </p:nvSpPr>
          <p:spPr>
            <a:xfrm>
              <a:off x="401313" y="3677775"/>
              <a:ext cx="844175" cy="812250"/>
            </a:xfrm>
            <a:custGeom>
              <a:avLst/>
              <a:gdLst/>
              <a:ahLst/>
              <a:cxnLst/>
              <a:rect l="l" t="t" r="r" b="b"/>
              <a:pathLst>
                <a:path w="33767" h="32490" extrusionOk="0">
                  <a:moveTo>
                    <a:pt x="17531" y="1965"/>
                  </a:moveTo>
                  <a:cubicBezTo>
                    <a:pt x="19371" y="1965"/>
                    <a:pt x="21225" y="2319"/>
                    <a:pt x="22991" y="3049"/>
                  </a:cubicBezTo>
                  <a:cubicBezTo>
                    <a:pt x="28325" y="5263"/>
                    <a:pt x="31802" y="10466"/>
                    <a:pt x="31802" y="16241"/>
                  </a:cubicBezTo>
                  <a:cubicBezTo>
                    <a:pt x="31802" y="24135"/>
                    <a:pt x="25408" y="30528"/>
                    <a:pt x="17526" y="30528"/>
                  </a:cubicBezTo>
                  <a:cubicBezTo>
                    <a:pt x="11752" y="30528"/>
                    <a:pt x="6537" y="27040"/>
                    <a:pt x="4334" y="21706"/>
                  </a:cubicBezTo>
                  <a:cubicBezTo>
                    <a:pt x="2120" y="16372"/>
                    <a:pt x="3346" y="10228"/>
                    <a:pt x="7430" y="6144"/>
                  </a:cubicBezTo>
                  <a:cubicBezTo>
                    <a:pt x="10162" y="3412"/>
                    <a:pt x="13815" y="1965"/>
                    <a:pt x="17531" y="1965"/>
                  </a:cubicBezTo>
                  <a:close/>
                  <a:moveTo>
                    <a:pt x="17526" y="1"/>
                  </a:moveTo>
                  <a:cubicBezTo>
                    <a:pt x="10954" y="1"/>
                    <a:pt x="5025" y="3953"/>
                    <a:pt x="2513" y="10026"/>
                  </a:cubicBezTo>
                  <a:cubicBezTo>
                    <a:pt x="0" y="16098"/>
                    <a:pt x="1393" y="23087"/>
                    <a:pt x="6037" y="27730"/>
                  </a:cubicBezTo>
                  <a:cubicBezTo>
                    <a:pt x="9144" y="30837"/>
                    <a:pt x="13302" y="32489"/>
                    <a:pt x="17532" y="32489"/>
                  </a:cubicBezTo>
                  <a:cubicBezTo>
                    <a:pt x="19624" y="32489"/>
                    <a:pt x="21733" y="32086"/>
                    <a:pt x="23741" y="31254"/>
                  </a:cubicBezTo>
                  <a:cubicBezTo>
                    <a:pt x="29814" y="28742"/>
                    <a:pt x="33767" y="22813"/>
                    <a:pt x="33767" y="16241"/>
                  </a:cubicBezTo>
                  <a:cubicBezTo>
                    <a:pt x="33767" y="7275"/>
                    <a:pt x="26492" y="1"/>
                    <a:pt x="1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3"/>
            <p:cNvSpPr/>
            <p:nvPr/>
          </p:nvSpPr>
          <p:spPr>
            <a:xfrm>
              <a:off x="390888" y="3642050"/>
              <a:ext cx="884075" cy="874875"/>
            </a:xfrm>
            <a:custGeom>
              <a:avLst/>
              <a:gdLst/>
              <a:ahLst/>
              <a:cxnLst/>
              <a:rect l="l" t="t" r="r" b="b"/>
              <a:pathLst>
                <a:path w="35363" h="34995" extrusionOk="0">
                  <a:moveTo>
                    <a:pt x="17941" y="2292"/>
                  </a:moveTo>
                  <a:cubicBezTo>
                    <a:pt x="19923" y="2292"/>
                    <a:pt x="21922" y="2676"/>
                    <a:pt x="23825" y="3466"/>
                  </a:cubicBezTo>
                  <a:cubicBezTo>
                    <a:pt x="29576" y="5847"/>
                    <a:pt x="33314" y="11455"/>
                    <a:pt x="33314" y="17670"/>
                  </a:cubicBezTo>
                  <a:cubicBezTo>
                    <a:pt x="33314" y="26152"/>
                    <a:pt x="26444" y="33041"/>
                    <a:pt x="17965" y="33041"/>
                  </a:cubicBezTo>
                  <a:cubicBezTo>
                    <a:pt x="17958" y="33041"/>
                    <a:pt x="17951" y="33041"/>
                    <a:pt x="17943" y="33041"/>
                  </a:cubicBezTo>
                  <a:cubicBezTo>
                    <a:pt x="11716" y="33041"/>
                    <a:pt x="6121" y="29290"/>
                    <a:pt x="3739" y="23539"/>
                  </a:cubicBezTo>
                  <a:cubicBezTo>
                    <a:pt x="1358" y="17801"/>
                    <a:pt x="2680" y="11193"/>
                    <a:pt x="7073" y="6787"/>
                  </a:cubicBezTo>
                  <a:cubicBezTo>
                    <a:pt x="10017" y="3851"/>
                    <a:pt x="13946" y="2292"/>
                    <a:pt x="17941" y="2292"/>
                  </a:cubicBezTo>
                  <a:close/>
                  <a:moveTo>
                    <a:pt x="17860" y="1"/>
                  </a:moveTo>
                  <a:cubicBezTo>
                    <a:pt x="7930" y="1"/>
                    <a:pt x="1" y="8252"/>
                    <a:pt x="382" y="18182"/>
                  </a:cubicBezTo>
                  <a:cubicBezTo>
                    <a:pt x="727" y="27242"/>
                    <a:pt x="8109" y="34636"/>
                    <a:pt x="17181" y="34981"/>
                  </a:cubicBezTo>
                  <a:cubicBezTo>
                    <a:pt x="17410" y="34990"/>
                    <a:pt x="17639" y="34995"/>
                    <a:pt x="17866" y="34995"/>
                  </a:cubicBezTo>
                  <a:cubicBezTo>
                    <a:pt x="27477" y="34995"/>
                    <a:pt x="35362" y="27192"/>
                    <a:pt x="35362" y="17491"/>
                  </a:cubicBezTo>
                  <a:cubicBezTo>
                    <a:pt x="35362" y="7835"/>
                    <a:pt x="27528" y="1"/>
                    <a:pt x="17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3"/>
            <p:cNvSpPr/>
            <p:nvPr/>
          </p:nvSpPr>
          <p:spPr>
            <a:xfrm>
              <a:off x="1733013" y="3677775"/>
              <a:ext cx="844200" cy="812250"/>
            </a:xfrm>
            <a:custGeom>
              <a:avLst/>
              <a:gdLst/>
              <a:ahLst/>
              <a:cxnLst/>
              <a:rect l="l" t="t" r="r" b="b"/>
              <a:pathLst>
                <a:path w="33768" h="32490" extrusionOk="0">
                  <a:moveTo>
                    <a:pt x="17553" y="1845"/>
                  </a:moveTo>
                  <a:cubicBezTo>
                    <a:pt x="25167" y="1845"/>
                    <a:pt x="31530" y="7882"/>
                    <a:pt x="31814" y="15610"/>
                  </a:cubicBezTo>
                  <a:cubicBezTo>
                    <a:pt x="32100" y="23694"/>
                    <a:pt x="25623" y="30397"/>
                    <a:pt x="17539" y="30397"/>
                  </a:cubicBezTo>
                  <a:lnTo>
                    <a:pt x="17527" y="30397"/>
                  </a:lnTo>
                  <a:cubicBezTo>
                    <a:pt x="9240" y="30397"/>
                    <a:pt x="2704" y="23361"/>
                    <a:pt x="3299" y="15098"/>
                  </a:cubicBezTo>
                  <a:cubicBezTo>
                    <a:pt x="3787" y="8061"/>
                    <a:pt x="9490" y="2358"/>
                    <a:pt x="16527" y="1882"/>
                  </a:cubicBezTo>
                  <a:cubicBezTo>
                    <a:pt x="16871" y="1857"/>
                    <a:pt x="17213" y="1845"/>
                    <a:pt x="17553" y="1845"/>
                  </a:cubicBezTo>
                  <a:close/>
                  <a:moveTo>
                    <a:pt x="17527" y="1"/>
                  </a:moveTo>
                  <a:cubicBezTo>
                    <a:pt x="10955" y="1"/>
                    <a:pt x="5037" y="3953"/>
                    <a:pt x="2513" y="10026"/>
                  </a:cubicBezTo>
                  <a:cubicBezTo>
                    <a:pt x="1" y="16098"/>
                    <a:pt x="1394" y="23087"/>
                    <a:pt x="6037" y="27730"/>
                  </a:cubicBezTo>
                  <a:cubicBezTo>
                    <a:pt x="9145" y="30837"/>
                    <a:pt x="13302" y="32489"/>
                    <a:pt x="17533" y="32489"/>
                  </a:cubicBezTo>
                  <a:cubicBezTo>
                    <a:pt x="19624" y="32489"/>
                    <a:pt x="21733" y="32086"/>
                    <a:pt x="23742" y="31254"/>
                  </a:cubicBezTo>
                  <a:cubicBezTo>
                    <a:pt x="29814" y="28742"/>
                    <a:pt x="33767" y="22813"/>
                    <a:pt x="33767" y="16241"/>
                  </a:cubicBezTo>
                  <a:cubicBezTo>
                    <a:pt x="33767" y="7275"/>
                    <a:pt x="26492" y="1"/>
                    <a:pt x="17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3"/>
            <p:cNvSpPr/>
            <p:nvPr/>
          </p:nvSpPr>
          <p:spPr>
            <a:xfrm>
              <a:off x="1726488" y="3646525"/>
              <a:ext cx="884050" cy="874875"/>
            </a:xfrm>
            <a:custGeom>
              <a:avLst/>
              <a:gdLst/>
              <a:ahLst/>
              <a:cxnLst/>
              <a:rect l="l" t="t" r="r" b="b"/>
              <a:pathLst>
                <a:path w="35362" h="34995" extrusionOk="0">
                  <a:moveTo>
                    <a:pt x="17797" y="2121"/>
                  </a:moveTo>
                  <a:cubicBezTo>
                    <a:pt x="19776" y="2121"/>
                    <a:pt x="21771" y="2503"/>
                    <a:pt x="23670" y="3287"/>
                  </a:cubicBezTo>
                  <a:cubicBezTo>
                    <a:pt x="29408" y="5668"/>
                    <a:pt x="33159" y="11276"/>
                    <a:pt x="33159" y="17491"/>
                  </a:cubicBezTo>
                  <a:cubicBezTo>
                    <a:pt x="33159" y="25980"/>
                    <a:pt x="26277" y="32862"/>
                    <a:pt x="17788" y="32862"/>
                  </a:cubicBezTo>
                  <a:cubicBezTo>
                    <a:pt x="11573" y="32862"/>
                    <a:pt x="5965" y="29123"/>
                    <a:pt x="3584" y="23372"/>
                  </a:cubicBezTo>
                  <a:cubicBezTo>
                    <a:pt x="1203" y="17634"/>
                    <a:pt x="2524" y="11026"/>
                    <a:pt x="6918" y="6620"/>
                  </a:cubicBezTo>
                  <a:cubicBezTo>
                    <a:pt x="9857" y="3681"/>
                    <a:pt x="13794" y="2121"/>
                    <a:pt x="17797" y="2121"/>
                  </a:cubicBezTo>
                  <a:close/>
                  <a:moveTo>
                    <a:pt x="17871" y="0"/>
                  </a:moveTo>
                  <a:cubicBezTo>
                    <a:pt x="7942" y="0"/>
                    <a:pt x="0" y="8251"/>
                    <a:pt x="381" y="18181"/>
                  </a:cubicBezTo>
                  <a:cubicBezTo>
                    <a:pt x="726" y="27242"/>
                    <a:pt x="8120" y="34636"/>
                    <a:pt x="17193" y="34981"/>
                  </a:cubicBezTo>
                  <a:cubicBezTo>
                    <a:pt x="17422" y="34990"/>
                    <a:pt x="17650" y="34994"/>
                    <a:pt x="17878" y="34994"/>
                  </a:cubicBezTo>
                  <a:cubicBezTo>
                    <a:pt x="27488" y="34994"/>
                    <a:pt x="35362" y="27203"/>
                    <a:pt x="35362" y="17503"/>
                  </a:cubicBezTo>
                  <a:cubicBezTo>
                    <a:pt x="35362" y="7835"/>
                    <a:pt x="27527" y="0"/>
                    <a:pt x="17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3"/>
            <p:cNvSpPr/>
            <p:nvPr/>
          </p:nvSpPr>
          <p:spPr>
            <a:xfrm>
              <a:off x="1796138" y="3190825"/>
              <a:ext cx="122050" cy="286350"/>
            </a:xfrm>
            <a:custGeom>
              <a:avLst/>
              <a:gdLst/>
              <a:ahLst/>
              <a:cxnLst/>
              <a:rect l="l" t="t" r="r" b="b"/>
              <a:pathLst>
                <a:path w="4882" h="11454" extrusionOk="0">
                  <a:moveTo>
                    <a:pt x="1596" y="0"/>
                  </a:moveTo>
                  <a:lnTo>
                    <a:pt x="0" y="369"/>
                  </a:lnTo>
                  <a:lnTo>
                    <a:pt x="3453" y="11454"/>
                  </a:lnTo>
                  <a:lnTo>
                    <a:pt x="4882" y="1097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3"/>
            <p:cNvSpPr/>
            <p:nvPr/>
          </p:nvSpPr>
          <p:spPr>
            <a:xfrm>
              <a:off x="861488" y="3464050"/>
              <a:ext cx="1340975" cy="756975"/>
            </a:xfrm>
            <a:custGeom>
              <a:avLst/>
              <a:gdLst/>
              <a:ahLst/>
              <a:cxnLst/>
              <a:rect l="l" t="t" r="r" b="b"/>
              <a:pathLst>
                <a:path w="53639" h="30279" extrusionOk="0">
                  <a:moveTo>
                    <a:pt x="41649" y="2954"/>
                  </a:moveTo>
                  <a:lnTo>
                    <a:pt x="42137" y="4466"/>
                  </a:lnTo>
                  <a:lnTo>
                    <a:pt x="22539" y="28016"/>
                  </a:lnTo>
                  <a:lnTo>
                    <a:pt x="15336" y="2954"/>
                  </a:lnTo>
                  <a:close/>
                  <a:moveTo>
                    <a:pt x="14205" y="3680"/>
                  </a:moveTo>
                  <a:lnTo>
                    <a:pt x="21444" y="28838"/>
                  </a:lnTo>
                  <a:lnTo>
                    <a:pt x="1358" y="24540"/>
                  </a:lnTo>
                  <a:lnTo>
                    <a:pt x="14205" y="3680"/>
                  </a:lnTo>
                  <a:close/>
                  <a:moveTo>
                    <a:pt x="42268" y="1"/>
                  </a:moveTo>
                  <a:lnTo>
                    <a:pt x="40839" y="477"/>
                  </a:lnTo>
                  <a:lnTo>
                    <a:pt x="41160" y="1430"/>
                  </a:lnTo>
                  <a:lnTo>
                    <a:pt x="14895" y="1430"/>
                  </a:lnTo>
                  <a:lnTo>
                    <a:pt x="14681" y="656"/>
                  </a:lnTo>
                  <a:lnTo>
                    <a:pt x="13455" y="1001"/>
                  </a:lnTo>
                  <a:lnTo>
                    <a:pt x="13836" y="2323"/>
                  </a:lnTo>
                  <a:lnTo>
                    <a:pt x="298" y="24278"/>
                  </a:lnTo>
                  <a:lnTo>
                    <a:pt x="0" y="24766"/>
                  </a:lnTo>
                  <a:lnTo>
                    <a:pt x="167" y="24873"/>
                  </a:lnTo>
                  <a:lnTo>
                    <a:pt x="36" y="25516"/>
                  </a:lnTo>
                  <a:lnTo>
                    <a:pt x="22337" y="30278"/>
                  </a:lnTo>
                  <a:lnTo>
                    <a:pt x="42613" y="5895"/>
                  </a:lnTo>
                  <a:lnTo>
                    <a:pt x="43518" y="8657"/>
                  </a:lnTo>
                  <a:lnTo>
                    <a:pt x="47483" y="18860"/>
                  </a:lnTo>
                  <a:lnTo>
                    <a:pt x="52936" y="26064"/>
                  </a:lnTo>
                  <a:lnTo>
                    <a:pt x="53638" y="25540"/>
                  </a:lnTo>
                  <a:lnTo>
                    <a:pt x="48304" y="18575"/>
                  </a:lnTo>
                  <a:lnTo>
                    <a:pt x="44923" y="8192"/>
                  </a:lnTo>
                  <a:lnTo>
                    <a:pt x="42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3"/>
            <p:cNvSpPr/>
            <p:nvPr/>
          </p:nvSpPr>
          <p:spPr>
            <a:xfrm>
              <a:off x="1106463" y="3378925"/>
              <a:ext cx="122050" cy="111350"/>
            </a:xfrm>
            <a:custGeom>
              <a:avLst/>
              <a:gdLst/>
              <a:ahLst/>
              <a:cxnLst/>
              <a:rect l="l" t="t" r="r" b="b"/>
              <a:pathLst>
                <a:path w="4882" h="4454" extrusionOk="0">
                  <a:moveTo>
                    <a:pt x="2679" y="1"/>
                  </a:moveTo>
                  <a:lnTo>
                    <a:pt x="0" y="548"/>
                  </a:lnTo>
                  <a:lnTo>
                    <a:pt x="1846" y="1941"/>
                  </a:lnTo>
                  <a:lnTo>
                    <a:pt x="2679" y="1739"/>
                  </a:lnTo>
                  <a:lnTo>
                    <a:pt x="3656" y="4454"/>
                  </a:lnTo>
                  <a:lnTo>
                    <a:pt x="4882" y="4097"/>
                  </a:lnTo>
                  <a:lnTo>
                    <a:pt x="3251" y="548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3"/>
            <p:cNvSpPr/>
            <p:nvPr/>
          </p:nvSpPr>
          <p:spPr>
            <a:xfrm>
              <a:off x="982338" y="3312550"/>
              <a:ext cx="359300" cy="83075"/>
            </a:xfrm>
            <a:custGeom>
              <a:avLst/>
              <a:gdLst/>
              <a:ahLst/>
              <a:cxnLst/>
              <a:rect l="l" t="t" r="r" b="b"/>
              <a:pathLst>
                <a:path w="14372" h="3323" extrusionOk="0">
                  <a:moveTo>
                    <a:pt x="12740" y="1"/>
                  </a:moveTo>
                  <a:cubicBezTo>
                    <a:pt x="12015" y="1"/>
                    <a:pt x="7659" y="448"/>
                    <a:pt x="3901" y="448"/>
                  </a:cubicBezTo>
                  <a:cubicBezTo>
                    <a:pt x="2602" y="448"/>
                    <a:pt x="1375" y="394"/>
                    <a:pt x="393" y="251"/>
                  </a:cubicBezTo>
                  <a:lnTo>
                    <a:pt x="393" y="251"/>
                  </a:lnTo>
                  <a:cubicBezTo>
                    <a:pt x="393" y="251"/>
                    <a:pt x="0" y="382"/>
                    <a:pt x="596" y="1048"/>
                  </a:cubicBezTo>
                  <a:cubicBezTo>
                    <a:pt x="1179" y="1715"/>
                    <a:pt x="4215" y="3323"/>
                    <a:pt x="4215" y="3323"/>
                  </a:cubicBezTo>
                  <a:lnTo>
                    <a:pt x="6727" y="3323"/>
                  </a:lnTo>
                  <a:cubicBezTo>
                    <a:pt x="8624" y="2112"/>
                    <a:pt x="10480" y="1470"/>
                    <a:pt x="12295" y="1470"/>
                  </a:cubicBezTo>
                  <a:cubicBezTo>
                    <a:pt x="12872" y="1470"/>
                    <a:pt x="13445" y="1535"/>
                    <a:pt x="14014" y="1668"/>
                  </a:cubicBezTo>
                  <a:cubicBezTo>
                    <a:pt x="14371" y="1120"/>
                    <a:pt x="13728" y="1"/>
                    <a:pt x="12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3"/>
            <p:cNvSpPr/>
            <p:nvPr/>
          </p:nvSpPr>
          <p:spPr>
            <a:xfrm>
              <a:off x="982338" y="3312550"/>
              <a:ext cx="359300" cy="83075"/>
            </a:xfrm>
            <a:custGeom>
              <a:avLst/>
              <a:gdLst/>
              <a:ahLst/>
              <a:cxnLst/>
              <a:rect l="l" t="t" r="r" b="b"/>
              <a:pathLst>
                <a:path w="14372" h="3323" extrusionOk="0">
                  <a:moveTo>
                    <a:pt x="12740" y="1"/>
                  </a:moveTo>
                  <a:cubicBezTo>
                    <a:pt x="12015" y="1"/>
                    <a:pt x="7659" y="448"/>
                    <a:pt x="3901" y="448"/>
                  </a:cubicBezTo>
                  <a:cubicBezTo>
                    <a:pt x="2602" y="448"/>
                    <a:pt x="1375" y="394"/>
                    <a:pt x="393" y="251"/>
                  </a:cubicBezTo>
                  <a:lnTo>
                    <a:pt x="393" y="251"/>
                  </a:lnTo>
                  <a:cubicBezTo>
                    <a:pt x="393" y="251"/>
                    <a:pt x="0" y="382"/>
                    <a:pt x="596" y="1048"/>
                  </a:cubicBezTo>
                  <a:cubicBezTo>
                    <a:pt x="1179" y="1715"/>
                    <a:pt x="4215" y="3323"/>
                    <a:pt x="4215" y="3323"/>
                  </a:cubicBezTo>
                  <a:lnTo>
                    <a:pt x="6727" y="3323"/>
                  </a:lnTo>
                  <a:cubicBezTo>
                    <a:pt x="8624" y="2112"/>
                    <a:pt x="10480" y="1470"/>
                    <a:pt x="12295" y="1470"/>
                  </a:cubicBezTo>
                  <a:cubicBezTo>
                    <a:pt x="12872" y="1470"/>
                    <a:pt x="13445" y="1535"/>
                    <a:pt x="14014" y="1668"/>
                  </a:cubicBezTo>
                  <a:cubicBezTo>
                    <a:pt x="14371" y="1120"/>
                    <a:pt x="13728" y="1"/>
                    <a:pt x="12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3"/>
            <p:cNvSpPr/>
            <p:nvPr/>
          </p:nvSpPr>
          <p:spPr>
            <a:xfrm>
              <a:off x="1306938" y="4096500"/>
              <a:ext cx="223700" cy="218875"/>
            </a:xfrm>
            <a:custGeom>
              <a:avLst/>
              <a:gdLst/>
              <a:ahLst/>
              <a:cxnLst/>
              <a:rect l="l" t="t" r="r" b="b"/>
              <a:pathLst>
                <a:path w="8948" h="8755" extrusionOk="0">
                  <a:moveTo>
                    <a:pt x="5162" y="1468"/>
                  </a:moveTo>
                  <a:cubicBezTo>
                    <a:pt x="6031" y="1635"/>
                    <a:pt x="6769" y="2183"/>
                    <a:pt x="7186" y="2968"/>
                  </a:cubicBezTo>
                  <a:lnTo>
                    <a:pt x="7174" y="2980"/>
                  </a:lnTo>
                  <a:lnTo>
                    <a:pt x="5162" y="3635"/>
                  </a:lnTo>
                  <a:lnTo>
                    <a:pt x="5162" y="1468"/>
                  </a:lnTo>
                  <a:close/>
                  <a:moveTo>
                    <a:pt x="4030" y="1468"/>
                  </a:moveTo>
                  <a:lnTo>
                    <a:pt x="4030" y="3647"/>
                  </a:lnTo>
                  <a:lnTo>
                    <a:pt x="2030" y="2992"/>
                  </a:lnTo>
                  <a:cubicBezTo>
                    <a:pt x="2435" y="2218"/>
                    <a:pt x="3161" y="1647"/>
                    <a:pt x="4030" y="1468"/>
                  </a:cubicBezTo>
                  <a:close/>
                  <a:moveTo>
                    <a:pt x="7507" y="4004"/>
                  </a:moveTo>
                  <a:cubicBezTo>
                    <a:pt x="7519" y="4147"/>
                    <a:pt x="7531" y="4278"/>
                    <a:pt x="7531" y="4409"/>
                  </a:cubicBezTo>
                  <a:cubicBezTo>
                    <a:pt x="7543" y="5159"/>
                    <a:pt x="7281" y="5885"/>
                    <a:pt x="6793" y="6445"/>
                  </a:cubicBezTo>
                  <a:lnTo>
                    <a:pt x="6781" y="6445"/>
                  </a:lnTo>
                  <a:lnTo>
                    <a:pt x="5483" y="4659"/>
                  </a:lnTo>
                  <a:lnTo>
                    <a:pt x="7507" y="4004"/>
                  </a:lnTo>
                  <a:close/>
                  <a:moveTo>
                    <a:pt x="1697" y="4076"/>
                  </a:moveTo>
                  <a:lnTo>
                    <a:pt x="3673" y="4719"/>
                  </a:lnTo>
                  <a:lnTo>
                    <a:pt x="2411" y="6457"/>
                  </a:lnTo>
                  <a:cubicBezTo>
                    <a:pt x="1935" y="5897"/>
                    <a:pt x="1673" y="5183"/>
                    <a:pt x="1673" y="4445"/>
                  </a:cubicBezTo>
                  <a:cubicBezTo>
                    <a:pt x="1673" y="4326"/>
                    <a:pt x="1685" y="4207"/>
                    <a:pt x="1697" y="4076"/>
                  </a:cubicBezTo>
                  <a:close/>
                  <a:moveTo>
                    <a:pt x="4566" y="5385"/>
                  </a:moveTo>
                  <a:lnTo>
                    <a:pt x="5876" y="7183"/>
                  </a:lnTo>
                  <a:cubicBezTo>
                    <a:pt x="5465" y="7397"/>
                    <a:pt x="5016" y="7505"/>
                    <a:pt x="4566" y="7505"/>
                  </a:cubicBezTo>
                  <a:cubicBezTo>
                    <a:pt x="4117" y="7505"/>
                    <a:pt x="3667" y="7397"/>
                    <a:pt x="3257" y="7183"/>
                  </a:cubicBezTo>
                  <a:lnTo>
                    <a:pt x="3268" y="7171"/>
                  </a:lnTo>
                  <a:lnTo>
                    <a:pt x="4566" y="5385"/>
                  </a:lnTo>
                  <a:close/>
                  <a:moveTo>
                    <a:pt x="4484" y="1"/>
                  </a:moveTo>
                  <a:cubicBezTo>
                    <a:pt x="2002" y="1"/>
                    <a:pt x="0" y="2032"/>
                    <a:pt x="30" y="4516"/>
                  </a:cubicBezTo>
                  <a:cubicBezTo>
                    <a:pt x="149" y="6890"/>
                    <a:pt x="2113" y="8755"/>
                    <a:pt x="4496" y="8755"/>
                  </a:cubicBezTo>
                  <a:cubicBezTo>
                    <a:pt x="4503" y="8755"/>
                    <a:pt x="4511" y="8755"/>
                    <a:pt x="4519" y="8755"/>
                  </a:cubicBezTo>
                  <a:cubicBezTo>
                    <a:pt x="6900" y="8743"/>
                    <a:pt x="8852" y="6850"/>
                    <a:pt x="8948" y="4457"/>
                  </a:cubicBezTo>
                  <a:lnTo>
                    <a:pt x="8948" y="4445"/>
                  </a:lnTo>
                  <a:cubicBezTo>
                    <a:pt x="8948" y="2587"/>
                    <a:pt x="7805" y="861"/>
                    <a:pt x="6043" y="266"/>
                  </a:cubicBezTo>
                  <a:cubicBezTo>
                    <a:pt x="5512" y="85"/>
                    <a:pt x="4988" y="1"/>
                    <a:pt x="4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3"/>
            <p:cNvSpPr/>
            <p:nvPr/>
          </p:nvSpPr>
          <p:spPr>
            <a:xfrm>
              <a:off x="1262738" y="4179025"/>
              <a:ext cx="189925" cy="172675"/>
            </a:xfrm>
            <a:custGeom>
              <a:avLst/>
              <a:gdLst/>
              <a:ahLst/>
              <a:cxnLst/>
              <a:rect l="l" t="t" r="r" b="b"/>
              <a:pathLst>
                <a:path w="7597" h="6907" extrusionOk="0">
                  <a:moveTo>
                    <a:pt x="6787" y="1"/>
                  </a:moveTo>
                  <a:lnTo>
                    <a:pt x="0" y="5990"/>
                  </a:lnTo>
                  <a:lnTo>
                    <a:pt x="810" y="6906"/>
                  </a:lnTo>
                  <a:lnTo>
                    <a:pt x="7596" y="91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3"/>
            <p:cNvSpPr/>
            <p:nvPr/>
          </p:nvSpPr>
          <p:spPr>
            <a:xfrm>
              <a:off x="1227313" y="4314475"/>
              <a:ext cx="94975" cy="38125"/>
            </a:xfrm>
            <a:custGeom>
              <a:avLst/>
              <a:gdLst/>
              <a:ahLst/>
              <a:cxnLst/>
              <a:rect l="l" t="t" r="r" b="b"/>
              <a:pathLst>
                <a:path w="3799" h="1525" extrusionOk="0">
                  <a:moveTo>
                    <a:pt x="0" y="0"/>
                  </a:moveTo>
                  <a:lnTo>
                    <a:pt x="0" y="1524"/>
                  </a:lnTo>
                  <a:lnTo>
                    <a:pt x="3798" y="152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3"/>
            <p:cNvSpPr/>
            <p:nvPr/>
          </p:nvSpPr>
          <p:spPr>
            <a:xfrm>
              <a:off x="1619013" y="3179500"/>
              <a:ext cx="244700" cy="197975"/>
            </a:xfrm>
            <a:custGeom>
              <a:avLst/>
              <a:gdLst/>
              <a:ahLst/>
              <a:cxnLst/>
              <a:rect l="l" t="t" r="r" b="b"/>
              <a:pathLst>
                <a:path w="9788" h="7919" extrusionOk="0">
                  <a:moveTo>
                    <a:pt x="8728" y="96"/>
                  </a:moveTo>
                  <a:cubicBezTo>
                    <a:pt x="8728" y="96"/>
                    <a:pt x="5228" y="96"/>
                    <a:pt x="4240" y="167"/>
                  </a:cubicBezTo>
                  <a:cubicBezTo>
                    <a:pt x="3251" y="239"/>
                    <a:pt x="1" y="1"/>
                    <a:pt x="1" y="4001"/>
                  </a:cubicBezTo>
                  <a:cubicBezTo>
                    <a:pt x="1" y="7789"/>
                    <a:pt x="2982" y="7895"/>
                    <a:pt x="3837" y="7895"/>
                  </a:cubicBezTo>
                  <a:cubicBezTo>
                    <a:pt x="3888" y="7895"/>
                    <a:pt x="3931" y="7894"/>
                    <a:pt x="3966" y="7894"/>
                  </a:cubicBezTo>
                  <a:lnTo>
                    <a:pt x="7728" y="7918"/>
                  </a:lnTo>
                  <a:lnTo>
                    <a:pt x="7776" y="6823"/>
                  </a:lnTo>
                  <a:cubicBezTo>
                    <a:pt x="7776" y="6823"/>
                    <a:pt x="4990" y="6680"/>
                    <a:pt x="4609" y="6644"/>
                  </a:cubicBezTo>
                  <a:cubicBezTo>
                    <a:pt x="4240" y="6609"/>
                    <a:pt x="1334" y="6680"/>
                    <a:pt x="1465" y="4049"/>
                  </a:cubicBezTo>
                  <a:cubicBezTo>
                    <a:pt x="1606" y="1476"/>
                    <a:pt x="3963" y="1453"/>
                    <a:pt x="4701" y="1453"/>
                  </a:cubicBezTo>
                  <a:cubicBezTo>
                    <a:pt x="4714" y="1453"/>
                    <a:pt x="4727" y="1453"/>
                    <a:pt x="4740" y="1453"/>
                  </a:cubicBezTo>
                  <a:lnTo>
                    <a:pt x="9062" y="1477"/>
                  </a:lnTo>
                  <a:cubicBezTo>
                    <a:pt x="9407" y="1477"/>
                    <a:pt x="9693" y="1215"/>
                    <a:pt x="9740" y="882"/>
                  </a:cubicBezTo>
                  <a:cubicBezTo>
                    <a:pt x="9788" y="501"/>
                    <a:pt x="9514" y="167"/>
                    <a:pt x="9133" y="120"/>
                  </a:cubicBezTo>
                  <a:lnTo>
                    <a:pt x="9109" y="120"/>
                  </a:lnTo>
                  <a:lnTo>
                    <a:pt x="8728" y="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3"/>
            <p:cNvSpPr/>
            <p:nvPr/>
          </p:nvSpPr>
          <p:spPr>
            <a:xfrm>
              <a:off x="1193363" y="4050450"/>
              <a:ext cx="128625" cy="212550"/>
            </a:xfrm>
            <a:custGeom>
              <a:avLst/>
              <a:gdLst/>
              <a:ahLst/>
              <a:cxnLst/>
              <a:rect l="l" t="t" r="r" b="b"/>
              <a:pathLst>
                <a:path w="5145" h="8502" extrusionOk="0">
                  <a:moveTo>
                    <a:pt x="2073" y="0"/>
                  </a:moveTo>
                  <a:lnTo>
                    <a:pt x="882" y="4394"/>
                  </a:lnTo>
                  <a:lnTo>
                    <a:pt x="1" y="7632"/>
                  </a:lnTo>
                  <a:lnTo>
                    <a:pt x="3001" y="8501"/>
                  </a:lnTo>
                  <a:lnTo>
                    <a:pt x="3882" y="5275"/>
                  </a:lnTo>
                  <a:lnTo>
                    <a:pt x="5144" y="619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3"/>
            <p:cNvSpPr/>
            <p:nvPr/>
          </p:nvSpPr>
          <p:spPr>
            <a:xfrm>
              <a:off x="1162713" y="4229300"/>
              <a:ext cx="259575" cy="85475"/>
            </a:xfrm>
            <a:custGeom>
              <a:avLst/>
              <a:gdLst/>
              <a:ahLst/>
              <a:cxnLst/>
              <a:rect l="l" t="t" r="r" b="b"/>
              <a:pathLst>
                <a:path w="10383" h="3419" extrusionOk="0">
                  <a:moveTo>
                    <a:pt x="4596" y="0"/>
                  </a:moveTo>
                  <a:cubicBezTo>
                    <a:pt x="4581" y="0"/>
                    <a:pt x="4565" y="1"/>
                    <a:pt x="4549" y="2"/>
                  </a:cubicBezTo>
                  <a:lnTo>
                    <a:pt x="905" y="2"/>
                  </a:lnTo>
                  <a:cubicBezTo>
                    <a:pt x="775" y="2"/>
                    <a:pt x="667" y="85"/>
                    <a:pt x="644" y="204"/>
                  </a:cubicBezTo>
                  <a:lnTo>
                    <a:pt x="48" y="2883"/>
                  </a:lnTo>
                  <a:cubicBezTo>
                    <a:pt x="1" y="3121"/>
                    <a:pt x="155" y="3359"/>
                    <a:pt x="394" y="3419"/>
                  </a:cubicBezTo>
                  <a:lnTo>
                    <a:pt x="489" y="3419"/>
                  </a:lnTo>
                  <a:cubicBezTo>
                    <a:pt x="1679" y="3395"/>
                    <a:pt x="2537" y="3324"/>
                    <a:pt x="4025" y="3324"/>
                  </a:cubicBezTo>
                  <a:cubicBezTo>
                    <a:pt x="4930" y="3324"/>
                    <a:pt x="7692" y="3419"/>
                    <a:pt x="8954" y="3419"/>
                  </a:cubicBezTo>
                  <a:cubicBezTo>
                    <a:pt x="10216" y="3419"/>
                    <a:pt x="10383" y="2169"/>
                    <a:pt x="9859" y="2050"/>
                  </a:cubicBezTo>
                  <a:cubicBezTo>
                    <a:pt x="7549" y="1550"/>
                    <a:pt x="5799" y="847"/>
                    <a:pt x="5061" y="169"/>
                  </a:cubicBezTo>
                  <a:cubicBezTo>
                    <a:pt x="4930" y="59"/>
                    <a:pt x="4769" y="0"/>
                    <a:pt x="4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3"/>
            <p:cNvSpPr/>
            <p:nvPr/>
          </p:nvSpPr>
          <p:spPr>
            <a:xfrm>
              <a:off x="954663" y="3063425"/>
              <a:ext cx="616175" cy="1096575"/>
            </a:xfrm>
            <a:custGeom>
              <a:avLst/>
              <a:gdLst/>
              <a:ahLst/>
              <a:cxnLst/>
              <a:rect l="l" t="t" r="r" b="b"/>
              <a:pathLst>
                <a:path w="24647" h="43863" extrusionOk="0">
                  <a:moveTo>
                    <a:pt x="1738" y="0"/>
                  </a:moveTo>
                  <a:cubicBezTo>
                    <a:pt x="1738" y="0"/>
                    <a:pt x="0" y="2119"/>
                    <a:pt x="214" y="7156"/>
                  </a:cubicBezTo>
                  <a:cubicBezTo>
                    <a:pt x="429" y="12192"/>
                    <a:pt x="15193" y="17883"/>
                    <a:pt x="15847" y="21348"/>
                  </a:cubicBezTo>
                  <a:cubicBezTo>
                    <a:pt x="16514" y="24920"/>
                    <a:pt x="10156" y="42279"/>
                    <a:pt x="10156" y="42279"/>
                  </a:cubicBezTo>
                  <a:lnTo>
                    <a:pt x="14871" y="43863"/>
                  </a:lnTo>
                  <a:cubicBezTo>
                    <a:pt x="14871" y="43863"/>
                    <a:pt x="24646" y="23301"/>
                    <a:pt x="23836" y="19300"/>
                  </a:cubicBezTo>
                  <a:cubicBezTo>
                    <a:pt x="22515" y="12740"/>
                    <a:pt x="13919" y="9430"/>
                    <a:pt x="11573" y="6727"/>
                  </a:cubicBezTo>
                  <a:cubicBezTo>
                    <a:pt x="10668" y="5668"/>
                    <a:pt x="11573" y="548"/>
                    <a:pt x="11573" y="54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3"/>
            <p:cNvSpPr/>
            <p:nvPr/>
          </p:nvSpPr>
          <p:spPr>
            <a:xfrm>
              <a:off x="880238" y="2659125"/>
              <a:ext cx="524800" cy="436175"/>
            </a:xfrm>
            <a:custGeom>
              <a:avLst/>
              <a:gdLst/>
              <a:ahLst/>
              <a:cxnLst/>
              <a:rect l="l" t="t" r="r" b="b"/>
              <a:pathLst>
                <a:path w="20992" h="17447" extrusionOk="0">
                  <a:moveTo>
                    <a:pt x="10061" y="0"/>
                  </a:moveTo>
                  <a:cubicBezTo>
                    <a:pt x="9752" y="0"/>
                    <a:pt x="9517" y="20"/>
                    <a:pt x="9383" y="63"/>
                  </a:cubicBezTo>
                  <a:cubicBezTo>
                    <a:pt x="8335" y="408"/>
                    <a:pt x="1" y="13648"/>
                    <a:pt x="132" y="14696"/>
                  </a:cubicBezTo>
                  <a:cubicBezTo>
                    <a:pt x="263" y="15744"/>
                    <a:pt x="4573" y="17446"/>
                    <a:pt x="4573" y="17446"/>
                  </a:cubicBezTo>
                  <a:lnTo>
                    <a:pt x="20991" y="5123"/>
                  </a:lnTo>
                  <a:cubicBezTo>
                    <a:pt x="20991" y="5123"/>
                    <a:pt x="19551" y="1801"/>
                    <a:pt x="18503" y="1313"/>
                  </a:cubicBezTo>
                  <a:cubicBezTo>
                    <a:pt x="17591" y="878"/>
                    <a:pt x="12140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3"/>
            <p:cNvSpPr/>
            <p:nvPr/>
          </p:nvSpPr>
          <p:spPr>
            <a:xfrm>
              <a:off x="959413" y="2740925"/>
              <a:ext cx="556650" cy="397300"/>
            </a:xfrm>
            <a:custGeom>
              <a:avLst/>
              <a:gdLst/>
              <a:ahLst/>
              <a:cxnLst/>
              <a:rect l="l" t="t" r="r" b="b"/>
              <a:pathLst>
                <a:path w="22266" h="15892" extrusionOk="0">
                  <a:moveTo>
                    <a:pt x="15458" y="1"/>
                  </a:moveTo>
                  <a:cubicBezTo>
                    <a:pt x="13856" y="1"/>
                    <a:pt x="11976" y="352"/>
                    <a:pt x="9859" y="1315"/>
                  </a:cubicBezTo>
                  <a:cubicBezTo>
                    <a:pt x="2656" y="4578"/>
                    <a:pt x="1" y="14174"/>
                    <a:pt x="1" y="14174"/>
                  </a:cubicBezTo>
                  <a:cubicBezTo>
                    <a:pt x="5128" y="15778"/>
                    <a:pt x="11334" y="15892"/>
                    <a:pt x="12994" y="15892"/>
                  </a:cubicBezTo>
                  <a:cubicBezTo>
                    <a:pt x="13269" y="15892"/>
                    <a:pt x="13419" y="15889"/>
                    <a:pt x="13419" y="15889"/>
                  </a:cubicBezTo>
                  <a:cubicBezTo>
                    <a:pt x="13419" y="10721"/>
                    <a:pt x="22265" y="7614"/>
                    <a:pt x="21599" y="2447"/>
                  </a:cubicBezTo>
                  <a:cubicBezTo>
                    <a:pt x="21540" y="2018"/>
                    <a:pt x="19299" y="1"/>
                    <a:pt x="15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3"/>
            <p:cNvSpPr/>
            <p:nvPr/>
          </p:nvSpPr>
          <p:spPr>
            <a:xfrm>
              <a:off x="959413" y="2738675"/>
              <a:ext cx="503075" cy="320250"/>
            </a:xfrm>
            <a:custGeom>
              <a:avLst/>
              <a:gdLst/>
              <a:ahLst/>
              <a:cxnLst/>
              <a:rect l="l" t="t" r="r" b="b"/>
              <a:pathLst>
                <a:path w="20123" h="12810" extrusionOk="0">
                  <a:moveTo>
                    <a:pt x="12002" y="0"/>
                  </a:moveTo>
                  <a:cubicBezTo>
                    <a:pt x="12002" y="1"/>
                    <a:pt x="18931" y="5549"/>
                    <a:pt x="8859" y="11121"/>
                  </a:cubicBezTo>
                  <a:cubicBezTo>
                    <a:pt x="8859" y="11121"/>
                    <a:pt x="8139" y="11271"/>
                    <a:pt x="7156" y="11271"/>
                  </a:cubicBezTo>
                  <a:cubicBezTo>
                    <a:pt x="5383" y="11271"/>
                    <a:pt x="2753" y="10783"/>
                    <a:pt x="1941" y="8049"/>
                  </a:cubicBezTo>
                  <a:lnTo>
                    <a:pt x="1" y="11145"/>
                  </a:lnTo>
                  <a:cubicBezTo>
                    <a:pt x="1" y="11145"/>
                    <a:pt x="1555" y="12810"/>
                    <a:pt x="4373" y="12810"/>
                  </a:cubicBezTo>
                  <a:cubicBezTo>
                    <a:pt x="5791" y="12810"/>
                    <a:pt x="7529" y="12388"/>
                    <a:pt x="9549" y="11121"/>
                  </a:cubicBezTo>
                  <a:cubicBezTo>
                    <a:pt x="9549" y="11121"/>
                    <a:pt x="20122" y="6597"/>
                    <a:pt x="14252" y="167"/>
                  </a:cubicBezTo>
                  <a:lnTo>
                    <a:pt x="12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3"/>
            <p:cNvSpPr/>
            <p:nvPr/>
          </p:nvSpPr>
          <p:spPr>
            <a:xfrm>
              <a:off x="1393688" y="2749400"/>
              <a:ext cx="144100" cy="229200"/>
            </a:xfrm>
            <a:custGeom>
              <a:avLst/>
              <a:gdLst/>
              <a:ahLst/>
              <a:cxnLst/>
              <a:rect l="l" t="t" r="r" b="b"/>
              <a:pathLst>
                <a:path w="5764" h="9168" extrusionOk="0">
                  <a:moveTo>
                    <a:pt x="2096" y="0"/>
                  </a:moveTo>
                  <a:lnTo>
                    <a:pt x="2096" y="0"/>
                  </a:lnTo>
                  <a:cubicBezTo>
                    <a:pt x="2097" y="1"/>
                    <a:pt x="5763" y="3894"/>
                    <a:pt x="1" y="9168"/>
                  </a:cubicBezTo>
                  <a:cubicBezTo>
                    <a:pt x="1" y="9168"/>
                    <a:pt x="4978" y="6632"/>
                    <a:pt x="4228" y="1512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3"/>
            <p:cNvSpPr/>
            <p:nvPr/>
          </p:nvSpPr>
          <p:spPr>
            <a:xfrm>
              <a:off x="1260938" y="2958050"/>
              <a:ext cx="374775" cy="252425"/>
            </a:xfrm>
            <a:custGeom>
              <a:avLst/>
              <a:gdLst/>
              <a:ahLst/>
              <a:cxnLst/>
              <a:rect l="l" t="t" r="r" b="b"/>
              <a:pathLst>
                <a:path w="14991" h="10097" extrusionOk="0">
                  <a:moveTo>
                    <a:pt x="3584" y="0"/>
                  </a:moveTo>
                  <a:lnTo>
                    <a:pt x="1" y="1512"/>
                  </a:lnTo>
                  <a:cubicBezTo>
                    <a:pt x="1" y="1512"/>
                    <a:pt x="2287" y="7049"/>
                    <a:pt x="3906" y="8204"/>
                  </a:cubicBezTo>
                  <a:cubicBezTo>
                    <a:pt x="5990" y="9692"/>
                    <a:pt x="14848" y="10097"/>
                    <a:pt x="14848" y="10097"/>
                  </a:cubicBezTo>
                  <a:lnTo>
                    <a:pt x="14991" y="8287"/>
                  </a:lnTo>
                  <a:cubicBezTo>
                    <a:pt x="14991" y="8287"/>
                    <a:pt x="6906" y="7204"/>
                    <a:pt x="5763" y="6287"/>
                  </a:cubicBezTo>
                  <a:cubicBezTo>
                    <a:pt x="4739" y="5465"/>
                    <a:pt x="3584" y="0"/>
                    <a:pt x="358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3"/>
            <p:cNvSpPr/>
            <p:nvPr/>
          </p:nvSpPr>
          <p:spPr>
            <a:xfrm>
              <a:off x="1206763" y="2782150"/>
              <a:ext cx="164325" cy="276825"/>
            </a:xfrm>
            <a:custGeom>
              <a:avLst/>
              <a:gdLst/>
              <a:ahLst/>
              <a:cxnLst/>
              <a:rect l="l" t="t" r="r" b="b"/>
              <a:pathLst>
                <a:path w="6573" h="11073" extrusionOk="0">
                  <a:moveTo>
                    <a:pt x="2755" y="0"/>
                  </a:moveTo>
                  <a:cubicBezTo>
                    <a:pt x="993" y="0"/>
                    <a:pt x="1" y="3435"/>
                    <a:pt x="191" y="5500"/>
                  </a:cubicBezTo>
                  <a:cubicBezTo>
                    <a:pt x="417" y="7965"/>
                    <a:pt x="2322" y="11073"/>
                    <a:pt x="2322" y="11073"/>
                  </a:cubicBezTo>
                  <a:lnTo>
                    <a:pt x="6573" y="9370"/>
                  </a:lnTo>
                  <a:cubicBezTo>
                    <a:pt x="6573" y="9370"/>
                    <a:pt x="5835" y="1833"/>
                    <a:pt x="3823" y="393"/>
                  </a:cubicBezTo>
                  <a:cubicBezTo>
                    <a:pt x="3442" y="120"/>
                    <a:pt x="3085" y="0"/>
                    <a:pt x="2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3"/>
            <p:cNvSpPr/>
            <p:nvPr/>
          </p:nvSpPr>
          <p:spPr>
            <a:xfrm>
              <a:off x="1596688" y="3163700"/>
              <a:ext cx="136950" cy="111000"/>
            </a:xfrm>
            <a:custGeom>
              <a:avLst/>
              <a:gdLst/>
              <a:ahLst/>
              <a:cxnLst/>
              <a:rect l="l" t="t" r="r" b="b"/>
              <a:pathLst>
                <a:path w="5478" h="4440" extrusionOk="0">
                  <a:moveTo>
                    <a:pt x="1695" y="0"/>
                  </a:moveTo>
                  <a:cubicBezTo>
                    <a:pt x="1634" y="0"/>
                    <a:pt x="1573" y="5"/>
                    <a:pt x="1513" y="13"/>
                  </a:cubicBezTo>
                  <a:cubicBezTo>
                    <a:pt x="1513" y="13"/>
                    <a:pt x="1" y="335"/>
                    <a:pt x="84" y="1240"/>
                  </a:cubicBezTo>
                  <a:cubicBezTo>
                    <a:pt x="176" y="2125"/>
                    <a:pt x="2530" y="4440"/>
                    <a:pt x="3005" y="4440"/>
                  </a:cubicBezTo>
                  <a:cubicBezTo>
                    <a:pt x="3022" y="4440"/>
                    <a:pt x="3037" y="4437"/>
                    <a:pt x="3049" y="4431"/>
                  </a:cubicBezTo>
                  <a:cubicBezTo>
                    <a:pt x="3406" y="4252"/>
                    <a:pt x="5478" y="3550"/>
                    <a:pt x="5228" y="3026"/>
                  </a:cubicBezTo>
                  <a:cubicBezTo>
                    <a:pt x="4966" y="2502"/>
                    <a:pt x="2561" y="335"/>
                    <a:pt x="2263" y="144"/>
                  </a:cubicBezTo>
                  <a:cubicBezTo>
                    <a:pt x="2082" y="45"/>
                    <a:pt x="1888" y="0"/>
                    <a:pt x="169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3"/>
            <p:cNvSpPr/>
            <p:nvPr/>
          </p:nvSpPr>
          <p:spPr>
            <a:xfrm>
              <a:off x="1253888" y="2633700"/>
              <a:ext cx="251750" cy="231500"/>
            </a:xfrm>
            <a:custGeom>
              <a:avLst/>
              <a:gdLst/>
              <a:ahLst/>
              <a:cxnLst/>
              <a:rect l="l" t="t" r="r" b="b"/>
              <a:pathLst>
                <a:path w="10070" h="9260" extrusionOk="0">
                  <a:moveTo>
                    <a:pt x="2153" y="1"/>
                  </a:moveTo>
                  <a:cubicBezTo>
                    <a:pt x="901" y="1"/>
                    <a:pt x="1" y="554"/>
                    <a:pt x="449" y="1675"/>
                  </a:cubicBezTo>
                  <a:cubicBezTo>
                    <a:pt x="1330" y="3866"/>
                    <a:pt x="6045" y="9248"/>
                    <a:pt x="6045" y="9248"/>
                  </a:cubicBezTo>
                  <a:lnTo>
                    <a:pt x="7784" y="9260"/>
                  </a:lnTo>
                  <a:cubicBezTo>
                    <a:pt x="10070" y="7105"/>
                    <a:pt x="7831" y="3604"/>
                    <a:pt x="5867" y="1532"/>
                  </a:cubicBezTo>
                  <a:cubicBezTo>
                    <a:pt x="4896" y="515"/>
                    <a:pt x="3361" y="1"/>
                    <a:pt x="2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3"/>
            <p:cNvSpPr/>
            <p:nvPr/>
          </p:nvSpPr>
          <p:spPr>
            <a:xfrm>
              <a:off x="1253888" y="2633700"/>
              <a:ext cx="251750" cy="231500"/>
            </a:xfrm>
            <a:custGeom>
              <a:avLst/>
              <a:gdLst/>
              <a:ahLst/>
              <a:cxnLst/>
              <a:rect l="l" t="t" r="r" b="b"/>
              <a:pathLst>
                <a:path w="10070" h="9260" extrusionOk="0">
                  <a:moveTo>
                    <a:pt x="2153" y="1"/>
                  </a:moveTo>
                  <a:cubicBezTo>
                    <a:pt x="901" y="1"/>
                    <a:pt x="1" y="554"/>
                    <a:pt x="449" y="1675"/>
                  </a:cubicBezTo>
                  <a:cubicBezTo>
                    <a:pt x="1330" y="3866"/>
                    <a:pt x="6045" y="9248"/>
                    <a:pt x="6045" y="9248"/>
                  </a:cubicBezTo>
                  <a:lnTo>
                    <a:pt x="7784" y="9260"/>
                  </a:lnTo>
                  <a:cubicBezTo>
                    <a:pt x="10070" y="7105"/>
                    <a:pt x="7831" y="3604"/>
                    <a:pt x="5867" y="1532"/>
                  </a:cubicBezTo>
                  <a:cubicBezTo>
                    <a:pt x="4896" y="515"/>
                    <a:pt x="3361" y="1"/>
                    <a:pt x="2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3"/>
            <p:cNvSpPr/>
            <p:nvPr/>
          </p:nvSpPr>
          <p:spPr>
            <a:xfrm>
              <a:off x="1314213" y="2667000"/>
              <a:ext cx="179225" cy="188375"/>
            </a:xfrm>
            <a:custGeom>
              <a:avLst/>
              <a:gdLst/>
              <a:ahLst/>
              <a:cxnLst/>
              <a:rect l="l" t="t" r="r" b="b"/>
              <a:pathLst>
                <a:path w="7169" h="7535" extrusionOk="0">
                  <a:moveTo>
                    <a:pt x="1262" y="1"/>
                  </a:moveTo>
                  <a:cubicBezTo>
                    <a:pt x="0" y="1"/>
                    <a:pt x="232" y="1414"/>
                    <a:pt x="906" y="3022"/>
                  </a:cubicBezTo>
                  <a:cubicBezTo>
                    <a:pt x="1692" y="4939"/>
                    <a:pt x="3632" y="7380"/>
                    <a:pt x="3632" y="7380"/>
                  </a:cubicBezTo>
                  <a:cubicBezTo>
                    <a:pt x="3807" y="7146"/>
                    <a:pt x="4038" y="7064"/>
                    <a:pt x="4277" y="7064"/>
                  </a:cubicBezTo>
                  <a:cubicBezTo>
                    <a:pt x="4848" y="7064"/>
                    <a:pt x="5467" y="7535"/>
                    <a:pt x="5478" y="7535"/>
                  </a:cubicBezTo>
                  <a:cubicBezTo>
                    <a:pt x="5478" y="7535"/>
                    <a:pt x="5478" y="7535"/>
                    <a:pt x="5478" y="7535"/>
                  </a:cubicBezTo>
                  <a:cubicBezTo>
                    <a:pt x="7168" y="5915"/>
                    <a:pt x="4323" y="820"/>
                    <a:pt x="2120" y="153"/>
                  </a:cubicBezTo>
                  <a:cubicBezTo>
                    <a:pt x="1779" y="49"/>
                    <a:pt x="1495" y="1"/>
                    <a:pt x="1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3"/>
            <p:cNvSpPr/>
            <p:nvPr/>
          </p:nvSpPr>
          <p:spPr>
            <a:xfrm>
              <a:off x="1185638" y="2855350"/>
              <a:ext cx="227425" cy="62825"/>
            </a:xfrm>
            <a:custGeom>
              <a:avLst/>
              <a:gdLst/>
              <a:ahLst/>
              <a:cxnLst/>
              <a:rect l="l" t="t" r="r" b="b"/>
              <a:pathLst>
                <a:path w="9097" h="2513" extrusionOk="0">
                  <a:moveTo>
                    <a:pt x="8954" y="1"/>
                  </a:moveTo>
                  <a:cubicBezTo>
                    <a:pt x="8871" y="1"/>
                    <a:pt x="8811" y="72"/>
                    <a:pt x="8811" y="144"/>
                  </a:cubicBezTo>
                  <a:cubicBezTo>
                    <a:pt x="8811" y="179"/>
                    <a:pt x="8799" y="1549"/>
                    <a:pt x="7942" y="2049"/>
                  </a:cubicBezTo>
                  <a:cubicBezTo>
                    <a:pt x="7726" y="2173"/>
                    <a:pt x="7475" y="2235"/>
                    <a:pt x="7190" y="2235"/>
                  </a:cubicBezTo>
                  <a:cubicBezTo>
                    <a:pt x="6658" y="2235"/>
                    <a:pt x="6007" y="2018"/>
                    <a:pt x="5239" y="1584"/>
                  </a:cubicBezTo>
                  <a:cubicBezTo>
                    <a:pt x="3973" y="871"/>
                    <a:pt x="2977" y="631"/>
                    <a:pt x="2210" y="631"/>
                  </a:cubicBezTo>
                  <a:cubicBezTo>
                    <a:pt x="647" y="631"/>
                    <a:pt x="36" y="1628"/>
                    <a:pt x="36" y="1644"/>
                  </a:cubicBezTo>
                  <a:cubicBezTo>
                    <a:pt x="0" y="1703"/>
                    <a:pt x="24" y="1787"/>
                    <a:pt x="84" y="1834"/>
                  </a:cubicBezTo>
                  <a:cubicBezTo>
                    <a:pt x="107" y="1846"/>
                    <a:pt x="131" y="1851"/>
                    <a:pt x="154" y="1851"/>
                  </a:cubicBezTo>
                  <a:cubicBezTo>
                    <a:pt x="204" y="1851"/>
                    <a:pt x="250" y="1827"/>
                    <a:pt x="274" y="1787"/>
                  </a:cubicBezTo>
                  <a:cubicBezTo>
                    <a:pt x="305" y="1732"/>
                    <a:pt x="826" y="903"/>
                    <a:pt x="2189" y="903"/>
                  </a:cubicBezTo>
                  <a:cubicBezTo>
                    <a:pt x="2909" y="903"/>
                    <a:pt x="3865" y="1134"/>
                    <a:pt x="5108" y="1834"/>
                  </a:cubicBezTo>
                  <a:cubicBezTo>
                    <a:pt x="5739" y="2227"/>
                    <a:pt x="6454" y="2465"/>
                    <a:pt x="7192" y="2513"/>
                  </a:cubicBezTo>
                  <a:cubicBezTo>
                    <a:pt x="7501" y="2513"/>
                    <a:pt x="7811" y="2430"/>
                    <a:pt x="8085" y="2275"/>
                  </a:cubicBezTo>
                  <a:cubicBezTo>
                    <a:pt x="9085" y="1691"/>
                    <a:pt x="9097" y="215"/>
                    <a:pt x="9097" y="144"/>
                  </a:cubicBezTo>
                  <a:cubicBezTo>
                    <a:pt x="9097" y="72"/>
                    <a:pt x="9037" y="1"/>
                    <a:pt x="8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3"/>
            <p:cNvSpPr/>
            <p:nvPr/>
          </p:nvSpPr>
          <p:spPr>
            <a:xfrm>
              <a:off x="1331188" y="2862600"/>
              <a:ext cx="143200" cy="97250"/>
            </a:xfrm>
            <a:custGeom>
              <a:avLst/>
              <a:gdLst/>
              <a:ahLst/>
              <a:cxnLst/>
              <a:rect l="l" t="t" r="r" b="b"/>
              <a:pathLst>
                <a:path w="5728" h="3890" extrusionOk="0">
                  <a:moveTo>
                    <a:pt x="4667" y="0"/>
                  </a:moveTo>
                  <a:cubicBezTo>
                    <a:pt x="4640" y="0"/>
                    <a:pt x="4611" y="7"/>
                    <a:pt x="4584" y="20"/>
                  </a:cubicBezTo>
                  <a:cubicBezTo>
                    <a:pt x="4525" y="68"/>
                    <a:pt x="4513" y="151"/>
                    <a:pt x="4561" y="223"/>
                  </a:cubicBezTo>
                  <a:cubicBezTo>
                    <a:pt x="4561" y="235"/>
                    <a:pt x="5382" y="1449"/>
                    <a:pt x="4882" y="2366"/>
                  </a:cubicBezTo>
                  <a:cubicBezTo>
                    <a:pt x="4428" y="3199"/>
                    <a:pt x="3039" y="3629"/>
                    <a:pt x="841" y="3629"/>
                  </a:cubicBezTo>
                  <a:cubicBezTo>
                    <a:pt x="621" y="3629"/>
                    <a:pt x="392" y="3625"/>
                    <a:pt x="155" y="3616"/>
                  </a:cubicBezTo>
                  <a:cubicBezTo>
                    <a:pt x="149" y="3615"/>
                    <a:pt x="143" y="3614"/>
                    <a:pt x="137" y="3614"/>
                  </a:cubicBezTo>
                  <a:cubicBezTo>
                    <a:pt x="72" y="3614"/>
                    <a:pt x="12" y="3671"/>
                    <a:pt x="12" y="3747"/>
                  </a:cubicBezTo>
                  <a:cubicBezTo>
                    <a:pt x="1" y="3818"/>
                    <a:pt x="60" y="3890"/>
                    <a:pt x="143" y="3890"/>
                  </a:cubicBezTo>
                  <a:lnTo>
                    <a:pt x="905" y="3890"/>
                  </a:lnTo>
                  <a:cubicBezTo>
                    <a:pt x="3215" y="3890"/>
                    <a:pt x="4632" y="3425"/>
                    <a:pt x="5132" y="2497"/>
                  </a:cubicBezTo>
                  <a:cubicBezTo>
                    <a:pt x="5727" y="1401"/>
                    <a:pt x="4823" y="116"/>
                    <a:pt x="4787" y="56"/>
                  </a:cubicBezTo>
                  <a:cubicBezTo>
                    <a:pt x="4757" y="19"/>
                    <a:pt x="4713" y="0"/>
                    <a:pt x="4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3"/>
            <p:cNvSpPr/>
            <p:nvPr/>
          </p:nvSpPr>
          <p:spPr>
            <a:xfrm>
              <a:off x="1343138" y="2658600"/>
              <a:ext cx="148800" cy="180900"/>
            </a:xfrm>
            <a:custGeom>
              <a:avLst/>
              <a:gdLst/>
              <a:ahLst/>
              <a:cxnLst/>
              <a:rect l="l" t="t" r="r" b="b"/>
              <a:pathLst>
                <a:path w="5952" h="7236" extrusionOk="0">
                  <a:moveTo>
                    <a:pt x="5535" y="1"/>
                  </a:moveTo>
                  <a:cubicBezTo>
                    <a:pt x="4749" y="1191"/>
                    <a:pt x="3162" y="3684"/>
                    <a:pt x="1510" y="3684"/>
                  </a:cubicBezTo>
                  <a:cubicBezTo>
                    <a:pt x="1261" y="3684"/>
                    <a:pt x="1010" y="3627"/>
                    <a:pt x="761" y="3501"/>
                  </a:cubicBezTo>
                  <a:lnTo>
                    <a:pt x="761" y="3501"/>
                  </a:lnTo>
                  <a:cubicBezTo>
                    <a:pt x="0" y="4568"/>
                    <a:pt x="1956" y="7236"/>
                    <a:pt x="3688" y="7236"/>
                  </a:cubicBezTo>
                  <a:cubicBezTo>
                    <a:pt x="3908" y="7236"/>
                    <a:pt x="4125" y="7192"/>
                    <a:pt x="4333" y="7097"/>
                  </a:cubicBezTo>
                  <a:cubicBezTo>
                    <a:pt x="4261" y="6418"/>
                    <a:pt x="4380" y="5740"/>
                    <a:pt x="4690" y="5144"/>
                  </a:cubicBezTo>
                  <a:cubicBezTo>
                    <a:pt x="4880" y="4823"/>
                    <a:pt x="5142" y="4549"/>
                    <a:pt x="5440" y="4335"/>
                  </a:cubicBezTo>
                  <a:cubicBezTo>
                    <a:pt x="5607" y="4204"/>
                    <a:pt x="5773" y="4085"/>
                    <a:pt x="5952" y="3977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3"/>
            <p:cNvSpPr/>
            <p:nvPr/>
          </p:nvSpPr>
          <p:spPr>
            <a:xfrm>
              <a:off x="1432088" y="2697900"/>
              <a:ext cx="47050" cy="89325"/>
            </a:xfrm>
            <a:custGeom>
              <a:avLst/>
              <a:gdLst/>
              <a:ahLst/>
              <a:cxnLst/>
              <a:rect l="l" t="t" r="r" b="b"/>
              <a:pathLst>
                <a:path w="1882" h="3573" extrusionOk="0">
                  <a:moveTo>
                    <a:pt x="1334" y="0"/>
                  </a:moveTo>
                  <a:cubicBezTo>
                    <a:pt x="1" y="1393"/>
                    <a:pt x="679" y="2917"/>
                    <a:pt x="1120" y="3572"/>
                  </a:cubicBezTo>
                  <a:cubicBezTo>
                    <a:pt x="1310" y="3251"/>
                    <a:pt x="1572" y="2977"/>
                    <a:pt x="1882" y="2763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rgbClr val="802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3"/>
            <p:cNvSpPr/>
            <p:nvPr/>
          </p:nvSpPr>
          <p:spPr>
            <a:xfrm>
              <a:off x="1535688" y="2565725"/>
              <a:ext cx="100325" cy="124025"/>
            </a:xfrm>
            <a:custGeom>
              <a:avLst/>
              <a:gdLst/>
              <a:ahLst/>
              <a:cxnLst/>
              <a:rect l="l" t="t" r="r" b="b"/>
              <a:pathLst>
                <a:path w="4013" h="4961" extrusionOk="0">
                  <a:moveTo>
                    <a:pt x="3024" y="1"/>
                  </a:moveTo>
                  <a:lnTo>
                    <a:pt x="0" y="144"/>
                  </a:lnTo>
                  <a:cubicBezTo>
                    <a:pt x="0" y="144"/>
                    <a:pt x="725" y="4960"/>
                    <a:pt x="1973" y="4960"/>
                  </a:cubicBezTo>
                  <a:cubicBezTo>
                    <a:pt x="2129" y="4960"/>
                    <a:pt x="2293" y="4885"/>
                    <a:pt x="2465" y="4716"/>
                  </a:cubicBezTo>
                  <a:cubicBezTo>
                    <a:pt x="4013" y="3204"/>
                    <a:pt x="3024" y="1"/>
                    <a:pt x="3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3"/>
            <p:cNvSpPr/>
            <p:nvPr/>
          </p:nvSpPr>
          <p:spPr>
            <a:xfrm>
              <a:off x="1448213" y="2556350"/>
              <a:ext cx="180350" cy="235700"/>
            </a:xfrm>
            <a:custGeom>
              <a:avLst/>
              <a:gdLst/>
              <a:ahLst/>
              <a:cxnLst/>
              <a:rect l="l" t="t" r="r" b="b"/>
              <a:pathLst>
                <a:path w="7214" h="9428" extrusionOk="0">
                  <a:moveTo>
                    <a:pt x="3354" y="0"/>
                  </a:moveTo>
                  <a:cubicBezTo>
                    <a:pt x="1577" y="0"/>
                    <a:pt x="0" y="1485"/>
                    <a:pt x="106" y="3436"/>
                  </a:cubicBezTo>
                  <a:cubicBezTo>
                    <a:pt x="177" y="5817"/>
                    <a:pt x="118" y="7222"/>
                    <a:pt x="1308" y="8460"/>
                  </a:cubicBezTo>
                  <a:cubicBezTo>
                    <a:pt x="1895" y="9093"/>
                    <a:pt x="2706" y="9428"/>
                    <a:pt x="3529" y="9428"/>
                  </a:cubicBezTo>
                  <a:cubicBezTo>
                    <a:pt x="3992" y="9428"/>
                    <a:pt x="4459" y="9322"/>
                    <a:pt x="4892" y="9103"/>
                  </a:cubicBezTo>
                  <a:cubicBezTo>
                    <a:pt x="5654" y="8722"/>
                    <a:pt x="6249" y="8067"/>
                    <a:pt x="6547" y="7270"/>
                  </a:cubicBezTo>
                  <a:cubicBezTo>
                    <a:pt x="6595" y="7163"/>
                    <a:pt x="6630" y="7055"/>
                    <a:pt x="6654" y="6936"/>
                  </a:cubicBezTo>
                  <a:cubicBezTo>
                    <a:pt x="7214" y="4805"/>
                    <a:pt x="6952" y="1257"/>
                    <a:pt x="4642" y="269"/>
                  </a:cubicBezTo>
                  <a:cubicBezTo>
                    <a:pt x="4215" y="85"/>
                    <a:pt x="3779" y="0"/>
                    <a:pt x="335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3"/>
            <p:cNvSpPr/>
            <p:nvPr/>
          </p:nvSpPr>
          <p:spPr>
            <a:xfrm>
              <a:off x="1539838" y="2652050"/>
              <a:ext cx="12225" cy="17600"/>
            </a:xfrm>
            <a:custGeom>
              <a:avLst/>
              <a:gdLst/>
              <a:ahLst/>
              <a:cxnLst/>
              <a:rect l="l" t="t" r="r" b="b"/>
              <a:pathLst>
                <a:path w="489" h="704" extrusionOk="0">
                  <a:moveTo>
                    <a:pt x="263" y="1"/>
                  </a:moveTo>
                  <a:cubicBezTo>
                    <a:pt x="132" y="1"/>
                    <a:pt x="25" y="156"/>
                    <a:pt x="25" y="346"/>
                  </a:cubicBezTo>
                  <a:cubicBezTo>
                    <a:pt x="1" y="537"/>
                    <a:pt x="120" y="703"/>
                    <a:pt x="251" y="703"/>
                  </a:cubicBezTo>
                  <a:cubicBezTo>
                    <a:pt x="370" y="703"/>
                    <a:pt x="477" y="560"/>
                    <a:pt x="477" y="358"/>
                  </a:cubicBezTo>
                  <a:cubicBezTo>
                    <a:pt x="489" y="156"/>
                    <a:pt x="38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3"/>
            <p:cNvSpPr/>
            <p:nvPr/>
          </p:nvSpPr>
          <p:spPr>
            <a:xfrm>
              <a:off x="1595213" y="2652950"/>
              <a:ext cx="11625" cy="17575"/>
            </a:xfrm>
            <a:custGeom>
              <a:avLst/>
              <a:gdLst/>
              <a:ahLst/>
              <a:cxnLst/>
              <a:rect l="l" t="t" r="r" b="b"/>
              <a:pathLst>
                <a:path w="465" h="703" extrusionOk="0">
                  <a:moveTo>
                    <a:pt x="239" y="0"/>
                  </a:moveTo>
                  <a:cubicBezTo>
                    <a:pt x="108" y="0"/>
                    <a:pt x="0" y="167"/>
                    <a:pt x="0" y="358"/>
                  </a:cubicBezTo>
                  <a:cubicBezTo>
                    <a:pt x="0" y="536"/>
                    <a:pt x="96" y="703"/>
                    <a:pt x="227" y="703"/>
                  </a:cubicBezTo>
                  <a:cubicBezTo>
                    <a:pt x="346" y="703"/>
                    <a:pt x="453" y="560"/>
                    <a:pt x="465" y="358"/>
                  </a:cubicBezTo>
                  <a:cubicBezTo>
                    <a:pt x="465" y="167"/>
                    <a:pt x="358" y="12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3"/>
            <p:cNvSpPr/>
            <p:nvPr/>
          </p:nvSpPr>
          <p:spPr>
            <a:xfrm>
              <a:off x="1576763" y="2663975"/>
              <a:ext cx="23225" cy="46675"/>
            </a:xfrm>
            <a:custGeom>
              <a:avLst/>
              <a:gdLst/>
              <a:ahLst/>
              <a:cxnLst/>
              <a:rect l="l" t="t" r="r" b="b"/>
              <a:pathLst>
                <a:path w="929" h="1867" extrusionOk="0">
                  <a:moveTo>
                    <a:pt x="36" y="0"/>
                  </a:moveTo>
                  <a:lnTo>
                    <a:pt x="0" y="1822"/>
                  </a:lnTo>
                  <a:cubicBezTo>
                    <a:pt x="99" y="1852"/>
                    <a:pt x="202" y="1867"/>
                    <a:pt x="304" y="1867"/>
                  </a:cubicBezTo>
                  <a:cubicBezTo>
                    <a:pt x="523" y="1867"/>
                    <a:pt x="743" y="1800"/>
                    <a:pt x="929" y="1679"/>
                  </a:cubicBezTo>
                  <a:cubicBezTo>
                    <a:pt x="560" y="1155"/>
                    <a:pt x="262" y="595"/>
                    <a:pt x="36" y="0"/>
                  </a:cubicBezTo>
                  <a:close/>
                </a:path>
              </a:pathLst>
            </a:custGeom>
            <a:solidFill>
              <a:srgbClr val="802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3"/>
            <p:cNvSpPr/>
            <p:nvPr/>
          </p:nvSpPr>
          <p:spPr>
            <a:xfrm>
              <a:off x="1521688" y="2626450"/>
              <a:ext cx="27100" cy="16225"/>
            </a:xfrm>
            <a:custGeom>
              <a:avLst/>
              <a:gdLst/>
              <a:ahLst/>
              <a:cxnLst/>
              <a:rect l="l" t="t" r="r" b="b"/>
              <a:pathLst>
                <a:path w="1084" h="649" extrusionOk="0">
                  <a:moveTo>
                    <a:pt x="940" y="0"/>
                  </a:moveTo>
                  <a:cubicBezTo>
                    <a:pt x="585" y="0"/>
                    <a:pt x="255" y="166"/>
                    <a:pt x="36" y="453"/>
                  </a:cubicBezTo>
                  <a:cubicBezTo>
                    <a:pt x="1" y="489"/>
                    <a:pt x="1" y="560"/>
                    <a:pt x="36" y="608"/>
                  </a:cubicBezTo>
                  <a:cubicBezTo>
                    <a:pt x="60" y="620"/>
                    <a:pt x="72" y="644"/>
                    <a:pt x="96" y="644"/>
                  </a:cubicBezTo>
                  <a:cubicBezTo>
                    <a:pt x="108" y="647"/>
                    <a:pt x="120" y="648"/>
                    <a:pt x="131" y="648"/>
                  </a:cubicBezTo>
                  <a:cubicBezTo>
                    <a:pt x="166" y="648"/>
                    <a:pt x="197" y="635"/>
                    <a:pt x="215" y="608"/>
                  </a:cubicBezTo>
                  <a:cubicBezTo>
                    <a:pt x="382" y="370"/>
                    <a:pt x="655" y="227"/>
                    <a:pt x="953" y="227"/>
                  </a:cubicBezTo>
                  <a:cubicBezTo>
                    <a:pt x="959" y="228"/>
                    <a:pt x="965" y="229"/>
                    <a:pt x="972" y="229"/>
                  </a:cubicBezTo>
                  <a:cubicBezTo>
                    <a:pt x="1024" y="229"/>
                    <a:pt x="1072" y="185"/>
                    <a:pt x="1072" y="132"/>
                  </a:cubicBezTo>
                  <a:cubicBezTo>
                    <a:pt x="1084" y="60"/>
                    <a:pt x="1036" y="13"/>
                    <a:pt x="977" y="1"/>
                  </a:cubicBezTo>
                  <a:cubicBezTo>
                    <a:pt x="964" y="0"/>
                    <a:pt x="952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3"/>
            <p:cNvSpPr/>
            <p:nvPr/>
          </p:nvSpPr>
          <p:spPr>
            <a:xfrm>
              <a:off x="1598488" y="2623175"/>
              <a:ext cx="24125" cy="20275"/>
            </a:xfrm>
            <a:custGeom>
              <a:avLst/>
              <a:gdLst/>
              <a:ahLst/>
              <a:cxnLst/>
              <a:rect l="l" t="t" r="r" b="b"/>
              <a:pathLst>
                <a:path w="965" h="811" extrusionOk="0">
                  <a:moveTo>
                    <a:pt x="143" y="1"/>
                  </a:moveTo>
                  <a:cubicBezTo>
                    <a:pt x="84" y="1"/>
                    <a:pt x="24" y="37"/>
                    <a:pt x="12" y="96"/>
                  </a:cubicBezTo>
                  <a:cubicBezTo>
                    <a:pt x="0" y="156"/>
                    <a:pt x="48" y="215"/>
                    <a:pt x="108" y="227"/>
                  </a:cubicBezTo>
                  <a:cubicBezTo>
                    <a:pt x="393" y="299"/>
                    <a:pt x="619" y="489"/>
                    <a:pt x="739" y="763"/>
                  </a:cubicBezTo>
                  <a:cubicBezTo>
                    <a:pt x="750" y="787"/>
                    <a:pt x="786" y="810"/>
                    <a:pt x="822" y="810"/>
                  </a:cubicBezTo>
                  <a:lnTo>
                    <a:pt x="881" y="810"/>
                  </a:lnTo>
                  <a:cubicBezTo>
                    <a:pt x="941" y="787"/>
                    <a:pt x="965" y="715"/>
                    <a:pt x="941" y="656"/>
                  </a:cubicBezTo>
                  <a:cubicBezTo>
                    <a:pt x="798" y="322"/>
                    <a:pt x="500" y="84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3"/>
            <p:cNvSpPr/>
            <p:nvPr/>
          </p:nvSpPr>
          <p:spPr>
            <a:xfrm>
              <a:off x="1419288" y="2571100"/>
              <a:ext cx="80400" cy="142900"/>
            </a:xfrm>
            <a:custGeom>
              <a:avLst/>
              <a:gdLst/>
              <a:ahLst/>
              <a:cxnLst/>
              <a:rect l="l" t="t" r="r" b="b"/>
              <a:pathLst>
                <a:path w="3216" h="5716" extrusionOk="0">
                  <a:moveTo>
                    <a:pt x="3073" y="0"/>
                  </a:moveTo>
                  <a:lnTo>
                    <a:pt x="382" y="405"/>
                  </a:lnTo>
                  <a:cubicBezTo>
                    <a:pt x="1" y="1167"/>
                    <a:pt x="108" y="2774"/>
                    <a:pt x="656" y="4691"/>
                  </a:cubicBezTo>
                  <a:cubicBezTo>
                    <a:pt x="751" y="5037"/>
                    <a:pt x="870" y="5382"/>
                    <a:pt x="1001" y="5715"/>
                  </a:cubicBezTo>
                  <a:lnTo>
                    <a:pt x="1596" y="5715"/>
                  </a:lnTo>
                  <a:cubicBezTo>
                    <a:pt x="1525" y="5108"/>
                    <a:pt x="1572" y="4608"/>
                    <a:pt x="1727" y="4572"/>
                  </a:cubicBezTo>
                  <a:cubicBezTo>
                    <a:pt x="1763" y="4562"/>
                    <a:pt x="1795" y="4557"/>
                    <a:pt x="1824" y="4557"/>
                  </a:cubicBezTo>
                  <a:cubicBezTo>
                    <a:pt x="2056" y="4557"/>
                    <a:pt x="2084" y="4858"/>
                    <a:pt x="2084" y="4858"/>
                  </a:cubicBezTo>
                  <a:cubicBezTo>
                    <a:pt x="2739" y="4298"/>
                    <a:pt x="3215" y="2905"/>
                    <a:pt x="2846" y="2036"/>
                  </a:cubicBezTo>
                  <a:cubicBezTo>
                    <a:pt x="2692" y="1655"/>
                    <a:pt x="2858" y="1227"/>
                    <a:pt x="3215" y="1036"/>
                  </a:cubicBezTo>
                  <a:lnTo>
                    <a:pt x="3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3"/>
            <p:cNvSpPr/>
            <p:nvPr/>
          </p:nvSpPr>
          <p:spPr>
            <a:xfrm>
              <a:off x="1468388" y="2564700"/>
              <a:ext cx="132200" cy="57000"/>
            </a:xfrm>
            <a:custGeom>
              <a:avLst/>
              <a:gdLst/>
              <a:ahLst/>
              <a:cxnLst/>
              <a:rect l="l" t="t" r="r" b="b"/>
              <a:pathLst>
                <a:path w="5288" h="2280" extrusionOk="0">
                  <a:moveTo>
                    <a:pt x="4675" y="0"/>
                  </a:moveTo>
                  <a:cubicBezTo>
                    <a:pt x="2728" y="0"/>
                    <a:pt x="0" y="1679"/>
                    <a:pt x="418" y="2161"/>
                  </a:cubicBezTo>
                  <a:cubicBezTo>
                    <a:pt x="490" y="2244"/>
                    <a:pt x="598" y="2279"/>
                    <a:pt x="731" y="2279"/>
                  </a:cubicBezTo>
                  <a:cubicBezTo>
                    <a:pt x="1010" y="2279"/>
                    <a:pt x="1396" y="2122"/>
                    <a:pt x="1764" y="1930"/>
                  </a:cubicBezTo>
                  <a:lnTo>
                    <a:pt x="1764" y="1930"/>
                  </a:lnTo>
                  <a:cubicBezTo>
                    <a:pt x="1655" y="2034"/>
                    <a:pt x="1610" y="2123"/>
                    <a:pt x="1692" y="2173"/>
                  </a:cubicBezTo>
                  <a:cubicBezTo>
                    <a:pt x="1713" y="2187"/>
                    <a:pt x="1744" y="2193"/>
                    <a:pt x="1782" y="2193"/>
                  </a:cubicBezTo>
                  <a:cubicBezTo>
                    <a:pt x="2305" y="2193"/>
                    <a:pt x="4299" y="995"/>
                    <a:pt x="4299" y="994"/>
                  </a:cubicBezTo>
                  <a:lnTo>
                    <a:pt x="4299" y="994"/>
                  </a:lnTo>
                  <a:cubicBezTo>
                    <a:pt x="4299" y="995"/>
                    <a:pt x="3561" y="1495"/>
                    <a:pt x="3954" y="1792"/>
                  </a:cubicBezTo>
                  <a:cubicBezTo>
                    <a:pt x="3980" y="1813"/>
                    <a:pt x="4009" y="1822"/>
                    <a:pt x="4040" y="1822"/>
                  </a:cubicBezTo>
                  <a:cubicBezTo>
                    <a:pt x="4461" y="1822"/>
                    <a:pt x="5288" y="66"/>
                    <a:pt x="5288" y="66"/>
                  </a:cubicBezTo>
                  <a:cubicBezTo>
                    <a:pt x="5097" y="21"/>
                    <a:pt x="4890" y="0"/>
                    <a:pt x="4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3"/>
            <p:cNvSpPr/>
            <p:nvPr/>
          </p:nvSpPr>
          <p:spPr>
            <a:xfrm>
              <a:off x="1540738" y="2712175"/>
              <a:ext cx="40200" cy="29800"/>
            </a:xfrm>
            <a:custGeom>
              <a:avLst/>
              <a:gdLst/>
              <a:ahLst/>
              <a:cxnLst/>
              <a:rect l="l" t="t" r="r" b="b"/>
              <a:pathLst>
                <a:path w="1608" h="1192" extrusionOk="0">
                  <a:moveTo>
                    <a:pt x="36" y="1"/>
                  </a:moveTo>
                  <a:cubicBezTo>
                    <a:pt x="12" y="72"/>
                    <a:pt x="1" y="156"/>
                    <a:pt x="1" y="239"/>
                  </a:cubicBezTo>
                  <a:cubicBezTo>
                    <a:pt x="1" y="382"/>
                    <a:pt x="36" y="525"/>
                    <a:pt x="96" y="656"/>
                  </a:cubicBezTo>
                  <a:cubicBezTo>
                    <a:pt x="227" y="918"/>
                    <a:pt x="536" y="1168"/>
                    <a:pt x="1239" y="1191"/>
                  </a:cubicBezTo>
                  <a:lnTo>
                    <a:pt x="1382" y="1191"/>
                  </a:lnTo>
                  <a:cubicBezTo>
                    <a:pt x="1441" y="906"/>
                    <a:pt x="1513" y="632"/>
                    <a:pt x="1608" y="346"/>
                  </a:cubicBezTo>
                  <a:lnTo>
                    <a:pt x="1394" y="346"/>
                  </a:lnTo>
                  <a:cubicBezTo>
                    <a:pt x="917" y="322"/>
                    <a:pt x="453" y="203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3"/>
            <p:cNvSpPr/>
            <p:nvPr/>
          </p:nvSpPr>
          <p:spPr>
            <a:xfrm>
              <a:off x="1540438" y="2715150"/>
              <a:ext cx="34850" cy="14925"/>
            </a:xfrm>
            <a:custGeom>
              <a:avLst/>
              <a:gdLst/>
              <a:ahLst/>
              <a:cxnLst/>
              <a:rect l="l" t="t" r="r" b="b"/>
              <a:pathLst>
                <a:path w="1394" h="597" extrusionOk="0">
                  <a:moveTo>
                    <a:pt x="24" y="1"/>
                  </a:moveTo>
                  <a:cubicBezTo>
                    <a:pt x="1" y="84"/>
                    <a:pt x="1" y="168"/>
                    <a:pt x="1" y="239"/>
                  </a:cubicBezTo>
                  <a:cubicBezTo>
                    <a:pt x="179" y="441"/>
                    <a:pt x="655" y="560"/>
                    <a:pt x="1310" y="596"/>
                  </a:cubicBezTo>
                  <a:lnTo>
                    <a:pt x="1394" y="346"/>
                  </a:lnTo>
                  <a:cubicBezTo>
                    <a:pt x="917" y="334"/>
                    <a:pt x="453" y="215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3"/>
            <p:cNvSpPr/>
            <p:nvPr/>
          </p:nvSpPr>
          <p:spPr>
            <a:xfrm>
              <a:off x="1543113" y="2731825"/>
              <a:ext cx="28600" cy="13425"/>
            </a:xfrm>
            <a:custGeom>
              <a:avLst/>
              <a:gdLst/>
              <a:ahLst/>
              <a:cxnLst/>
              <a:rect l="l" t="t" r="r" b="b"/>
              <a:pathLst>
                <a:path w="1144" h="537" extrusionOk="0">
                  <a:moveTo>
                    <a:pt x="1" y="1"/>
                  </a:moveTo>
                  <a:lnTo>
                    <a:pt x="1" y="1"/>
                  </a:lnTo>
                  <a:cubicBezTo>
                    <a:pt x="132" y="251"/>
                    <a:pt x="441" y="501"/>
                    <a:pt x="1144" y="536"/>
                  </a:cubicBezTo>
                  <a:cubicBezTo>
                    <a:pt x="1049" y="382"/>
                    <a:pt x="918" y="263"/>
                    <a:pt x="763" y="179"/>
                  </a:cubicBezTo>
                  <a:cubicBezTo>
                    <a:pt x="525" y="72"/>
                    <a:pt x="263" y="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3"/>
            <p:cNvSpPr/>
            <p:nvPr/>
          </p:nvSpPr>
          <p:spPr>
            <a:xfrm>
              <a:off x="1392513" y="2492575"/>
              <a:ext cx="236650" cy="197300"/>
            </a:xfrm>
            <a:custGeom>
              <a:avLst/>
              <a:gdLst/>
              <a:ahLst/>
              <a:cxnLst/>
              <a:rect l="l" t="t" r="r" b="b"/>
              <a:pathLst>
                <a:path w="9466" h="7892" extrusionOk="0">
                  <a:moveTo>
                    <a:pt x="5136" y="0"/>
                  </a:moveTo>
                  <a:cubicBezTo>
                    <a:pt x="4997" y="0"/>
                    <a:pt x="4899" y="26"/>
                    <a:pt x="4858" y="81"/>
                  </a:cubicBezTo>
                  <a:cubicBezTo>
                    <a:pt x="4656" y="355"/>
                    <a:pt x="5239" y="439"/>
                    <a:pt x="5239" y="439"/>
                  </a:cubicBezTo>
                  <a:cubicBezTo>
                    <a:pt x="5239" y="439"/>
                    <a:pt x="5083" y="426"/>
                    <a:pt x="4829" y="426"/>
                  </a:cubicBezTo>
                  <a:cubicBezTo>
                    <a:pt x="4075" y="426"/>
                    <a:pt x="2450" y="539"/>
                    <a:pt x="1453" y="1439"/>
                  </a:cubicBezTo>
                  <a:cubicBezTo>
                    <a:pt x="119" y="2629"/>
                    <a:pt x="0" y="4630"/>
                    <a:pt x="262" y="4677"/>
                  </a:cubicBezTo>
                  <a:cubicBezTo>
                    <a:pt x="271" y="4679"/>
                    <a:pt x="280" y="4679"/>
                    <a:pt x="288" y="4679"/>
                  </a:cubicBezTo>
                  <a:cubicBezTo>
                    <a:pt x="552" y="4679"/>
                    <a:pt x="964" y="4023"/>
                    <a:pt x="965" y="4022"/>
                  </a:cubicBezTo>
                  <a:lnTo>
                    <a:pt x="965" y="4022"/>
                  </a:lnTo>
                  <a:cubicBezTo>
                    <a:pt x="179" y="5332"/>
                    <a:pt x="536" y="7011"/>
                    <a:pt x="1774" y="7892"/>
                  </a:cubicBezTo>
                  <a:lnTo>
                    <a:pt x="3846" y="4368"/>
                  </a:lnTo>
                  <a:lnTo>
                    <a:pt x="8347" y="2951"/>
                  </a:lnTo>
                  <a:cubicBezTo>
                    <a:pt x="8347" y="2951"/>
                    <a:pt x="8882" y="3284"/>
                    <a:pt x="9061" y="5165"/>
                  </a:cubicBezTo>
                  <a:cubicBezTo>
                    <a:pt x="9061" y="5165"/>
                    <a:pt x="9466" y="3582"/>
                    <a:pt x="8811" y="2546"/>
                  </a:cubicBezTo>
                  <a:cubicBezTo>
                    <a:pt x="8811" y="2546"/>
                    <a:pt x="9109" y="1558"/>
                    <a:pt x="7870" y="915"/>
                  </a:cubicBezTo>
                  <a:cubicBezTo>
                    <a:pt x="6874" y="393"/>
                    <a:pt x="5682" y="0"/>
                    <a:pt x="5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3"/>
            <p:cNvSpPr/>
            <p:nvPr/>
          </p:nvSpPr>
          <p:spPr>
            <a:xfrm>
              <a:off x="1414238" y="2652875"/>
              <a:ext cx="69975" cy="68550"/>
            </a:xfrm>
            <a:custGeom>
              <a:avLst/>
              <a:gdLst/>
              <a:ahLst/>
              <a:cxnLst/>
              <a:rect l="l" t="t" r="r" b="b"/>
              <a:pathLst>
                <a:path w="2799" h="2742" extrusionOk="0">
                  <a:moveTo>
                    <a:pt x="1248" y="1"/>
                  </a:moveTo>
                  <a:cubicBezTo>
                    <a:pt x="1225" y="1"/>
                    <a:pt x="1202" y="2"/>
                    <a:pt x="1179" y="3"/>
                  </a:cubicBezTo>
                  <a:cubicBezTo>
                    <a:pt x="429" y="51"/>
                    <a:pt x="0" y="861"/>
                    <a:pt x="369" y="1504"/>
                  </a:cubicBezTo>
                  <a:cubicBezTo>
                    <a:pt x="620" y="2051"/>
                    <a:pt x="1084" y="2468"/>
                    <a:pt x="1643" y="2682"/>
                  </a:cubicBezTo>
                  <a:cubicBezTo>
                    <a:pt x="1762" y="2723"/>
                    <a:pt x="1872" y="2742"/>
                    <a:pt x="1972" y="2742"/>
                  </a:cubicBezTo>
                  <a:cubicBezTo>
                    <a:pt x="2521" y="2742"/>
                    <a:pt x="2798" y="2183"/>
                    <a:pt x="2667" y="1539"/>
                  </a:cubicBezTo>
                  <a:cubicBezTo>
                    <a:pt x="2517" y="916"/>
                    <a:pt x="1986" y="1"/>
                    <a:pt x="1248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3"/>
            <p:cNvSpPr/>
            <p:nvPr/>
          </p:nvSpPr>
          <p:spPr>
            <a:xfrm>
              <a:off x="1249638" y="3005075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3"/>
            <p:cNvSpPr/>
            <p:nvPr/>
          </p:nvSpPr>
          <p:spPr>
            <a:xfrm>
              <a:off x="1249638" y="3005075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9" name="Google Shape;2609;p93"/>
          <p:cNvSpPr txBox="1">
            <a:spLocks noGrp="1"/>
          </p:cNvSpPr>
          <p:nvPr>
            <p:ph type="title" idx="2"/>
          </p:nvPr>
        </p:nvSpPr>
        <p:spPr>
          <a:xfrm>
            <a:off x="6430652" y="1858238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DODATI INDEKSI</a:t>
            </a:r>
            <a:endParaRPr dirty="0"/>
          </a:p>
        </p:txBody>
      </p:sp>
      <p:sp>
        <p:nvSpPr>
          <p:cNvPr id="2610" name="Google Shape;2610;p93"/>
          <p:cNvSpPr txBox="1">
            <a:spLocks noGrp="1"/>
          </p:cNvSpPr>
          <p:nvPr>
            <p:ph type="title" idx="3"/>
          </p:nvPr>
        </p:nvSpPr>
        <p:spPr>
          <a:xfrm>
            <a:off x="6470826" y="2302370"/>
            <a:ext cx="193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i="1" dirty="0"/>
              <a:t>ST_Subdivide(...)</a:t>
            </a:r>
            <a:br>
              <a:rPr lang="sr-Latn-RS" i="1" dirty="0"/>
            </a:br>
            <a:r>
              <a:rPr lang="sr-Latn-RS" i="1" dirty="0"/>
              <a:t>ST_Intersects(...)</a:t>
            </a:r>
            <a:endParaRPr i="1" dirty="0"/>
          </a:p>
        </p:txBody>
      </p:sp>
      <p:sp>
        <p:nvSpPr>
          <p:cNvPr id="2611" name="Google Shape;2611;p93"/>
          <p:cNvSpPr txBox="1">
            <a:spLocks noGrp="1"/>
          </p:cNvSpPr>
          <p:nvPr>
            <p:ph type="title" idx="4"/>
          </p:nvPr>
        </p:nvSpPr>
        <p:spPr>
          <a:xfrm>
            <a:off x="4253098" y="1592438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BEZ INDEKSA</a:t>
            </a:r>
            <a:endParaRPr dirty="0"/>
          </a:p>
        </p:txBody>
      </p:sp>
      <p:sp>
        <p:nvSpPr>
          <p:cNvPr id="2612" name="Google Shape;2612;p93"/>
          <p:cNvSpPr txBox="1">
            <a:spLocks noGrp="1"/>
          </p:cNvSpPr>
          <p:nvPr>
            <p:ph type="title" idx="5"/>
          </p:nvPr>
        </p:nvSpPr>
        <p:spPr>
          <a:xfrm>
            <a:off x="4253098" y="1971637"/>
            <a:ext cx="193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i="1" dirty="0"/>
              <a:t>ST_DWithin(...)</a:t>
            </a:r>
            <a:endParaRPr i="1" dirty="0"/>
          </a:p>
        </p:txBody>
      </p:sp>
      <p:sp>
        <p:nvSpPr>
          <p:cNvPr id="2615" name="Google Shape;2615;p93"/>
          <p:cNvSpPr txBox="1">
            <a:spLocks noGrp="1"/>
          </p:cNvSpPr>
          <p:nvPr>
            <p:ph type="title" idx="8"/>
          </p:nvPr>
        </p:nvSpPr>
        <p:spPr>
          <a:xfrm>
            <a:off x="4229434" y="3518426"/>
            <a:ext cx="1937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INDEKSI I FILTER</a:t>
            </a:r>
            <a:endParaRPr dirty="0"/>
          </a:p>
        </p:txBody>
      </p:sp>
      <p:sp>
        <p:nvSpPr>
          <p:cNvPr id="2616" name="Google Shape;2616;p93"/>
          <p:cNvSpPr txBox="1">
            <a:spLocks noGrp="1"/>
          </p:cNvSpPr>
          <p:nvPr>
            <p:ph type="title" idx="9"/>
          </p:nvPr>
        </p:nvSpPr>
        <p:spPr>
          <a:xfrm>
            <a:off x="3752213" y="4039558"/>
            <a:ext cx="2950048" cy="808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i="1" dirty="0"/>
              <a:t>ST_Transform(...)  </a:t>
            </a:r>
            <a:r>
              <a:rPr lang="en-US" i="1" dirty="0"/>
              <a:t>&amp;&amp; </a:t>
            </a:r>
            <a:r>
              <a:rPr lang="sr-Latn-RS" i="1" dirty="0"/>
              <a:t>ST_Length(...)</a:t>
            </a:r>
            <a:br>
              <a:rPr lang="sr-Latn-RS" i="1" dirty="0"/>
            </a:br>
            <a:r>
              <a:rPr lang="sr-Latn-RS" i="1" dirty="0"/>
              <a:t>ST_</a:t>
            </a:r>
            <a:r>
              <a:rPr lang="en-US" i="1" dirty="0"/>
              <a:t>Intersects</a:t>
            </a:r>
            <a:r>
              <a:rPr lang="sr-Latn-RS" i="1" dirty="0"/>
              <a:t>(...)</a:t>
            </a:r>
            <a:br>
              <a:rPr lang="sr-Latn-RS" i="1" dirty="0"/>
            </a:br>
            <a:r>
              <a:rPr lang="en-US" i="1" dirty="0"/>
              <a:t>ST_Subdivide(…) &amp;&amp; </a:t>
            </a:r>
            <a:r>
              <a:rPr lang="sr-Latn-RS" i="1" dirty="0"/>
              <a:t>ST_Buffer(...)</a:t>
            </a:r>
            <a:endParaRPr i="1" dirty="0"/>
          </a:p>
        </p:txBody>
      </p:sp>
      <p:grpSp>
        <p:nvGrpSpPr>
          <p:cNvPr id="17" name="Google Shape;3573;p113">
            <a:extLst>
              <a:ext uri="{FF2B5EF4-FFF2-40B4-BE49-F238E27FC236}">
                <a16:creationId xmlns:a16="http://schemas.microsoft.com/office/drawing/2014/main" id="{9D4AA864-F41D-991D-D773-6F917249A53C}"/>
              </a:ext>
            </a:extLst>
          </p:cNvPr>
          <p:cNvGrpSpPr/>
          <p:nvPr/>
        </p:nvGrpSpPr>
        <p:grpSpPr>
          <a:xfrm>
            <a:off x="5008359" y="1079954"/>
            <a:ext cx="431925" cy="354275"/>
            <a:chOff x="2129338" y="3441675"/>
            <a:chExt cx="431925" cy="354275"/>
          </a:xfrm>
          <a:solidFill>
            <a:schemeClr val="bg2"/>
          </a:solidFill>
        </p:grpSpPr>
        <p:sp>
          <p:nvSpPr>
            <p:cNvPr id="18" name="Google Shape;3574;p113">
              <a:extLst>
                <a:ext uri="{FF2B5EF4-FFF2-40B4-BE49-F238E27FC236}">
                  <a16:creationId xmlns:a16="http://schemas.microsoft.com/office/drawing/2014/main" id="{F3516A4B-6ADB-3C53-8384-F10D0ADB99FC}"/>
                </a:ext>
              </a:extLst>
            </p:cNvPr>
            <p:cNvSpPr/>
            <p:nvPr/>
          </p:nvSpPr>
          <p:spPr>
            <a:xfrm>
              <a:off x="2205213" y="3492300"/>
              <a:ext cx="227800" cy="126525"/>
            </a:xfrm>
            <a:custGeom>
              <a:avLst/>
              <a:gdLst/>
              <a:ahLst/>
              <a:cxnLst/>
              <a:rect l="l" t="t" r="r" b="b"/>
              <a:pathLst>
                <a:path w="9112" h="5061" extrusionOk="0">
                  <a:moveTo>
                    <a:pt x="4556" y="0"/>
                  </a:moveTo>
                  <a:cubicBezTo>
                    <a:pt x="2233" y="0"/>
                    <a:pt x="15" y="1931"/>
                    <a:pt x="1" y="4532"/>
                  </a:cubicBezTo>
                  <a:cubicBezTo>
                    <a:pt x="973" y="4798"/>
                    <a:pt x="2505" y="5060"/>
                    <a:pt x="4556" y="5060"/>
                  </a:cubicBezTo>
                  <a:cubicBezTo>
                    <a:pt x="5235" y="5060"/>
                    <a:pt x="6543" y="4974"/>
                    <a:pt x="7808" y="4784"/>
                  </a:cubicBezTo>
                  <a:cubicBezTo>
                    <a:pt x="8348" y="4704"/>
                    <a:pt x="8775" y="4619"/>
                    <a:pt x="9111" y="4541"/>
                  </a:cubicBezTo>
                  <a:cubicBezTo>
                    <a:pt x="9102" y="2007"/>
                    <a:pt x="7075" y="0"/>
                    <a:pt x="45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5;p113">
              <a:extLst>
                <a:ext uri="{FF2B5EF4-FFF2-40B4-BE49-F238E27FC236}">
                  <a16:creationId xmlns:a16="http://schemas.microsoft.com/office/drawing/2014/main" id="{5C2AC09E-9567-FBA3-323B-75447A6EA36B}"/>
                </a:ext>
              </a:extLst>
            </p:cNvPr>
            <p:cNvSpPr/>
            <p:nvPr/>
          </p:nvSpPr>
          <p:spPr>
            <a:xfrm>
              <a:off x="2241813" y="3689675"/>
              <a:ext cx="154650" cy="30375"/>
            </a:xfrm>
            <a:custGeom>
              <a:avLst/>
              <a:gdLst/>
              <a:ahLst/>
              <a:cxnLst/>
              <a:rect l="l" t="t" r="r" b="b"/>
              <a:pathLst>
                <a:path w="6186" h="1215" extrusionOk="0">
                  <a:moveTo>
                    <a:pt x="0" y="0"/>
                  </a:moveTo>
                  <a:lnTo>
                    <a:pt x="0" y="0"/>
                  </a:lnTo>
                  <a:cubicBezTo>
                    <a:pt x="813" y="754"/>
                    <a:pt x="1901" y="1214"/>
                    <a:pt x="3093" y="1214"/>
                  </a:cubicBezTo>
                  <a:cubicBezTo>
                    <a:pt x="4286" y="1214"/>
                    <a:pt x="5374" y="753"/>
                    <a:pt x="6186" y="0"/>
                  </a:cubicBezTo>
                  <a:lnTo>
                    <a:pt x="6186" y="0"/>
                  </a:lnTo>
                  <a:cubicBezTo>
                    <a:pt x="5050" y="145"/>
                    <a:pt x="3927" y="201"/>
                    <a:pt x="3093" y="201"/>
                  </a:cubicBezTo>
                  <a:cubicBezTo>
                    <a:pt x="2260" y="201"/>
                    <a:pt x="1137" y="14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6;p113">
              <a:extLst>
                <a:ext uri="{FF2B5EF4-FFF2-40B4-BE49-F238E27FC236}">
                  <a16:creationId xmlns:a16="http://schemas.microsoft.com/office/drawing/2014/main" id="{2BF5145D-7C34-08AA-1AA4-426ECC081AA5}"/>
                </a:ext>
              </a:extLst>
            </p:cNvPr>
            <p:cNvSpPr/>
            <p:nvPr/>
          </p:nvSpPr>
          <p:spPr>
            <a:xfrm>
              <a:off x="2129338" y="3558800"/>
              <a:ext cx="379625" cy="110625"/>
            </a:xfrm>
            <a:custGeom>
              <a:avLst/>
              <a:gdLst/>
              <a:ahLst/>
              <a:cxnLst/>
              <a:rect l="l" t="t" r="r" b="b"/>
              <a:pathLst>
                <a:path w="15185" h="4425" extrusionOk="0">
                  <a:moveTo>
                    <a:pt x="2357" y="0"/>
                  </a:moveTo>
                  <a:cubicBezTo>
                    <a:pt x="1177" y="348"/>
                    <a:pt x="1" y="933"/>
                    <a:pt x="1" y="1894"/>
                  </a:cubicBezTo>
                  <a:cubicBezTo>
                    <a:pt x="1" y="4012"/>
                    <a:pt x="5488" y="4424"/>
                    <a:pt x="7592" y="4424"/>
                  </a:cubicBezTo>
                  <a:cubicBezTo>
                    <a:pt x="9711" y="4424"/>
                    <a:pt x="15184" y="4008"/>
                    <a:pt x="15184" y="1894"/>
                  </a:cubicBezTo>
                  <a:cubicBezTo>
                    <a:pt x="15184" y="933"/>
                    <a:pt x="14009" y="348"/>
                    <a:pt x="12827" y="0"/>
                  </a:cubicBezTo>
                  <a:lnTo>
                    <a:pt x="12827" y="0"/>
                  </a:lnTo>
                  <a:cubicBezTo>
                    <a:pt x="12963" y="374"/>
                    <a:pt x="13059" y="764"/>
                    <a:pt x="13113" y="1170"/>
                  </a:cubicBezTo>
                  <a:cubicBezTo>
                    <a:pt x="13764" y="1417"/>
                    <a:pt x="14171" y="1685"/>
                    <a:pt x="14171" y="1894"/>
                  </a:cubicBezTo>
                  <a:cubicBezTo>
                    <a:pt x="14171" y="2921"/>
                    <a:pt x="9317" y="3412"/>
                    <a:pt x="7592" y="3412"/>
                  </a:cubicBezTo>
                  <a:cubicBezTo>
                    <a:pt x="3516" y="3412"/>
                    <a:pt x="1013" y="2422"/>
                    <a:pt x="1013" y="1894"/>
                  </a:cubicBezTo>
                  <a:cubicBezTo>
                    <a:pt x="1013" y="1633"/>
                    <a:pt x="1489" y="1380"/>
                    <a:pt x="2072" y="1170"/>
                  </a:cubicBezTo>
                  <a:cubicBezTo>
                    <a:pt x="2125" y="766"/>
                    <a:pt x="2222" y="374"/>
                    <a:pt x="23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7;p113">
              <a:extLst>
                <a:ext uri="{FF2B5EF4-FFF2-40B4-BE49-F238E27FC236}">
                  <a16:creationId xmlns:a16="http://schemas.microsoft.com/office/drawing/2014/main" id="{E3188E39-4168-E5F4-E4BD-0EFEAF3F75E3}"/>
                </a:ext>
              </a:extLst>
            </p:cNvPr>
            <p:cNvSpPr/>
            <p:nvPr/>
          </p:nvSpPr>
          <p:spPr>
            <a:xfrm>
              <a:off x="2129338" y="3441675"/>
              <a:ext cx="76000" cy="75950"/>
            </a:xfrm>
            <a:custGeom>
              <a:avLst/>
              <a:gdLst/>
              <a:ahLst/>
              <a:cxnLst/>
              <a:rect l="l" t="t" r="r" b="b"/>
              <a:pathLst>
                <a:path w="3040" h="3038" extrusionOk="0">
                  <a:moveTo>
                    <a:pt x="1520" y="0"/>
                  </a:moveTo>
                  <a:cubicBezTo>
                    <a:pt x="681" y="0"/>
                    <a:pt x="1" y="680"/>
                    <a:pt x="1" y="1519"/>
                  </a:cubicBezTo>
                  <a:cubicBezTo>
                    <a:pt x="1" y="2357"/>
                    <a:pt x="681" y="3037"/>
                    <a:pt x="1520" y="3037"/>
                  </a:cubicBezTo>
                  <a:cubicBezTo>
                    <a:pt x="2359" y="3037"/>
                    <a:pt x="3039" y="2357"/>
                    <a:pt x="3039" y="1519"/>
                  </a:cubicBezTo>
                  <a:cubicBezTo>
                    <a:pt x="3039" y="680"/>
                    <a:pt x="2359" y="0"/>
                    <a:pt x="1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8;p113">
              <a:extLst>
                <a:ext uri="{FF2B5EF4-FFF2-40B4-BE49-F238E27FC236}">
                  <a16:creationId xmlns:a16="http://schemas.microsoft.com/office/drawing/2014/main" id="{BFEDD322-33EB-D579-8AB7-3999D7B8C3F5}"/>
                </a:ext>
              </a:extLst>
            </p:cNvPr>
            <p:cNvSpPr/>
            <p:nvPr/>
          </p:nvSpPr>
          <p:spPr>
            <a:xfrm>
              <a:off x="2434688" y="3669425"/>
              <a:ext cx="126525" cy="12652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0" y="0"/>
                  </a:moveTo>
                  <a:cubicBezTo>
                    <a:pt x="1133" y="0"/>
                    <a:pt x="0" y="1133"/>
                    <a:pt x="0" y="2530"/>
                  </a:cubicBezTo>
                  <a:cubicBezTo>
                    <a:pt x="0" y="3928"/>
                    <a:pt x="1133" y="5060"/>
                    <a:pt x="2530" y="5060"/>
                  </a:cubicBezTo>
                  <a:cubicBezTo>
                    <a:pt x="3928" y="5060"/>
                    <a:pt x="5060" y="3928"/>
                    <a:pt x="5060" y="2530"/>
                  </a:cubicBezTo>
                  <a:cubicBezTo>
                    <a:pt x="5060" y="1133"/>
                    <a:pt x="3928" y="0"/>
                    <a:pt x="2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9;p113">
              <a:extLst>
                <a:ext uri="{FF2B5EF4-FFF2-40B4-BE49-F238E27FC236}">
                  <a16:creationId xmlns:a16="http://schemas.microsoft.com/office/drawing/2014/main" id="{3F8DD1F1-E827-37AB-75DF-3E5FA1CFCC98}"/>
                </a:ext>
              </a:extLst>
            </p:cNvPr>
            <p:cNvSpPr/>
            <p:nvPr/>
          </p:nvSpPr>
          <p:spPr>
            <a:xfrm>
              <a:off x="2459138" y="3492275"/>
              <a:ext cx="25350" cy="25325"/>
            </a:xfrm>
            <a:custGeom>
              <a:avLst/>
              <a:gdLst/>
              <a:ahLst/>
              <a:cxnLst/>
              <a:rect l="l" t="t" r="r" b="b"/>
              <a:pathLst>
                <a:path w="1014" h="1013" extrusionOk="0">
                  <a:moveTo>
                    <a:pt x="0" y="0"/>
                  </a:moveTo>
                  <a:lnTo>
                    <a:pt x="0" y="1012"/>
                  </a:lnTo>
                  <a:lnTo>
                    <a:pt x="1013" y="1012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80;p113">
              <a:extLst>
                <a:ext uri="{FF2B5EF4-FFF2-40B4-BE49-F238E27FC236}">
                  <a16:creationId xmlns:a16="http://schemas.microsoft.com/office/drawing/2014/main" id="{90152A71-5534-3407-8836-D5286EFAAC29}"/>
                </a:ext>
              </a:extLst>
            </p:cNvPr>
            <p:cNvSpPr/>
            <p:nvPr/>
          </p:nvSpPr>
          <p:spPr>
            <a:xfrm>
              <a:off x="2357938" y="3441675"/>
              <a:ext cx="25350" cy="25325"/>
            </a:xfrm>
            <a:custGeom>
              <a:avLst/>
              <a:gdLst/>
              <a:ahLst/>
              <a:cxnLst/>
              <a:rect l="l" t="t" r="r" b="b"/>
              <a:pathLst>
                <a:path w="1014" h="1013" extrusionOk="0">
                  <a:moveTo>
                    <a:pt x="0" y="0"/>
                  </a:moveTo>
                  <a:lnTo>
                    <a:pt x="0" y="1012"/>
                  </a:lnTo>
                  <a:lnTo>
                    <a:pt x="1013" y="1012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81;p113">
              <a:extLst>
                <a:ext uri="{FF2B5EF4-FFF2-40B4-BE49-F238E27FC236}">
                  <a16:creationId xmlns:a16="http://schemas.microsoft.com/office/drawing/2014/main" id="{9EFB85F7-4A69-8B4C-3BC3-1ED270C6F68E}"/>
                </a:ext>
              </a:extLst>
            </p:cNvPr>
            <p:cNvSpPr/>
            <p:nvPr/>
          </p:nvSpPr>
          <p:spPr>
            <a:xfrm>
              <a:off x="2206113" y="372002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0" y="0"/>
                  </a:moveTo>
                  <a:lnTo>
                    <a:pt x="0" y="1012"/>
                  </a:lnTo>
                  <a:lnTo>
                    <a:pt x="1012" y="1012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2;p113">
              <a:extLst>
                <a:ext uri="{FF2B5EF4-FFF2-40B4-BE49-F238E27FC236}">
                  <a16:creationId xmlns:a16="http://schemas.microsoft.com/office/drawing/2014/main" id="{5B61A704-C8E3-9BDD-7202-055AE603DE0D}"/>
                </a:ext>
              </a:extLst>
            </p:cNvPr>
            <p:cNvSpPr/>
            <p:nvPr/>
          </p:nvSpPr>
          <p:spPr>
            <a:xfrm>
              <a:off x="2282013" y="3770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0" y="0"/>
                  </a:moveTo>
                  <a:lnTo>
                    <a:pt x="0" y="1013"/>
                  </a:lnTo>
                  <a:lnTo>
                    <a:pt x="1012" y="101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83;p113">
              <a:extLst>
                <a:ext uri="{FF2B5EF4-FFF2-40B4-BE49-F238E27FC236}">
                  <a16:creationId xmlns:a16="http://schemas.microsoft.com/office/drawing/2014/main" id="{9B778269-DDF1-A5F0-6BEB-03B03A99E734}"/>
                </a:ext>
              </a:extLst>
            </p:cNvPr>
            <p:cNvSpPr/>
            <p:nvPr/>
          </p:nvSpPr>
          <p:spPr>
            <a:xfrm>
              <a:off x="2535913" y="3618800"/>
              <a:ext cx="25350" cy="25325"/>
            </a:xfrm>
            <a:custGeom>
              <a:avLst/>
              <a:gdLst/>
              <a:ahLst/>
              <a:cxnLst/>
              <a:rect l="l" t="t" r="r" b="b"/>
              <a:pathLst>
                <a:path w="1014" h="1013" extrusionOk="0">
                  <a:moveTo>
                    <a:pt x="0" y="0"/>
                  </a:moveTo>
                  <a:lnTo>
                    <a:pt x="0" y="1012"/>
                  </a:lnTo>
                  <a:lnTo>
                    <a:pt x="1013" y="1012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404;p113">
            <a:extLst>
              <a:ext uri="{FF2B5EF4-FFF2-40B4-BE49-F238E27FC236}">
                <a16:creationId xmlns:a16="http://schemas.microsoft.com/office/drawing/2014/main" id="{2EE88F96-1B59-6133-454E-15EA549ED55F}"/>
              </a:ext>
            </a:extLst>
          </p:cNvPr>
          <p:cNvGrpSpPr/>
          <p:nvPr/>
        </p:nvGrpSpPr>
        <p:grpSpPr>
          <a:xfrm>
            <a:off x="7179795" y="1039543"/>
            <a:ext cx="431875" cy="431875"/>
            <a:chOff x="6557138" y="2246600"/>
            <a:chExt cx="431875" cy="431875"/>
          </a:xfrm>
          <a:solidFill>
            <a:schemeClr val="bg2"/>
          </a:solidFill>
        </p:grpSpPr>
        <p:sp>
          <p:nvSpPr>
            <p:cNvPr id="29" name="Google Shape;3405;p113">
              <a:extLst>
                <a:ext uri="{FF2B5EF4-FFF2-40B4-BE49-F238E27FC236}">
                  <a16:creationId xmlns:a16="http://schemas.microsoft.com/office/drawing/2014/main" id="{9AC3699C-E5E8-D8C1-060A-6C4AE110B307}"/>
                </a:ext>
              </a:extLst>
            </p:cNvPr>
            <p:cNvSpPr/>
            <p:nvPr/>
          </p:nvSpPr>
          <p:spPr>
            <a:xfrm>
              <a:off x="6633913" y="2323375"/>
              <a:ext cx="278350" cy="278325"/>
            </a:xfrm>
            <a:custGeom>
              <a:avLst/>
              <a:gdLst/>
              <a:ahLst/>
              <a:cxnLst/>
              <a:rect l="l" t="t" r="r" b="b"/>
              <a:pathLst>
                <a:path w="11134" h="11133" extrusionOk="0">
                  <a:moveTo>
                    <a:pt x="5567" y="1"/>
                  </a:moveTo>
                  <a:cubicBezTo>
                    <a:pt x="2499" y="1"/>
                    <a:pt x="1" y="2497"/>
                    <a:pt x="1" y="5567"/>
                  </a:cubicBezTo>
                  <a:cubicBezTo>
                    <a:pt x="1" y="8636"/>
                    <a:pt x="2498" y="11133"/>
                    <a:pt x="5567" y="11133"/>
                  </a:cubicBezTo>
                  <a:cubicBezTo>
                    <a:pt x="8637" y="11133"/>
                    <a:pt x="11134" y="8636"/>
                    <a:pt x="11134" y="5567"/>
                  </a:cubicBezTo>
                  <a:cubicBezTo>
                    <a:pt x="11134" y="2498"/>
                    <a:pt x="8637" y="1"/>
                    <a:pt x="5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06;p113">
              <a:extLst>
                <a:ext uri="{FF2B5EF4-FFF2-40B4-BE49-F238E27FC236}">
                  <a16:creationId xmlns:a16="http://schemas.microsoft.com/office/drawing/2014/main" id="{F73FD6C4-CB88-444A-792C-BE46B87B6F60}"/>
                </a:ext>
              </a:extLst>
            </p:cNvPr>
            <p:cNvSpPr/>
            <p:nvPr/>
          </p:nvSpPr>
          <p:spPr>
            <a:xfrm>
              <a:off x="6760413" y="2246600"/>
              <a:ext cx="25350" cy="51475"/>
            </a:xfrm>
            <a:custGeom>
              <a:avLst/>
              <a:gdLst/>
              <a:ahLst/>
              <a:cxnLst/>
              <a:rect l="l" t="t" r="r" b="b"/>
              <a:pathLst>
                <a:path w="1014" h="2059" extrusionOk="0">
                  <a:moveTo>
                    <a:pt x="1" y="1"/>
                  </a:moveTo>
                  <a:lnTo>
                    <a:pt x="1" y="2059"/>
                  </a:lnTo>
                  <a:lnTo>
                    <a:pt x="1014" y="2059"/>
                  </a:lnTo>
                  <a:lnTo>
                    <a:pt x="1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07;p113">
              <a:extLst>
                <a:ext uri="{FF2B5EF4-FFF2-40B4-BE49-F238E27FC236}">
                  <a16:creationId xmlns:a16="http://schemas.microsoft.com/office/drawing/2014/main" id="{88098201-308E-527F-B2B5-6197504B491F}"/>
                </a:ext>
              </a:extLst>
            </p:cNvPr>
            <p:cNvSpPr/>
            <p:nvPr/>
          </p:nvSpPr>
          <p:spPr>
            <a:xfrm>
              <a:off x="6760413" y="2627000"/>
              <a:ext cx="25350" cy="51475"/>
            </a:xfrm>
            <a:custGeom>
              <a:avLst/>
              <a:gdLst/>
              <a:ahLst/>
              <a:cxnLst/>
              <a:rect l="l" t="t" r="r" b="b"/>
              <a:pathLst>
                <a:path w="1014" h="2059" extrusionOk="0">
                  <a:moveTo>
                    <a:pt x="1" y="1"/>
                  </a:moveTo>
                  <a:lnTo>
                    <a:pt x="1" y="2059"/>
                  </a:lnTo>
                  <a:lnTo>
                    <a:pt x="1014" y="2059"/>
                  </a:lnTo>
                  <a:lnTo>
                    <a:pt x="1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3408;p113">
              <a:extLst>
                <a:ext uri="{FF2B5EF4-FFF2-40B4-BE49-F238E27FC236}">
                  <a16:creationId xmlns:a16="http://schemas.microsoft.com/office/drawing/2014/main" id="{1A10648E-C465-2F05-DBB8-7101D00AFE3C}"/>
                </a:ext>
              </a:extLst>
            </p:cNvPr>
            <p:cNvSpPr/>
            <p:nvPr/>
          </p:nvSpPr>
          <p:spPr>
            <a:xfrm>
              <a:off x="6557138" y="2449875"/>
              <a:ext cx="51500" cy="25325"/>
            </a:xfrm>
            <a:custGeom>
              <a:avLst/>
              <a:gdLst/>
              <a:ahLst/>
              <a:cxnLst/>
              <a:rect l="l" t="t" r="r" b="b"/>
              <a:pathLst>
                <a:path w="2060" h="1013" extrusionOk="0">
                  <a:moveTo>
                    <a:pt x="0" y="1"/>
                  </a:moveTo>
                  <a:lnTo>
                    <a:pt x="0" y="1013"/>
                  </a:lnTo>
                  <a:lnTo>
                    <a:pt x="2060" y="1013"/>
                  </a:lnTo>
                  <a:lnTo>
                    <a:pt x="20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3409;p113">
              <a:extLst>
                <a:ext uri="{FF2B5EF4-FFF2-40B4-BE49-F238E27FC236}">
                  <a16:creationId xmlns:a16="http://schemas.microsoft.com/office/drawing/2014/main" id="{F5884446-20EC-A7DC-9FCB-48CDCF5E1F20}"/>
                </a:ext>
              </a:extLst>
            </p:cNvPr>
            <p:cNvSpPr/>
            <p:nvPr/>
          </p:nvSpPr>
          <p:spPr>
            <a:xfrm>
              <a:off x="6937538" y="2449875"/>
              <a:ext cx="51475" cy="25325"/>
            </a:xfrm>
            <a:custGeom>
              <a:avLst/>
              <a:gdLst/>
              <a:ahLst/>
              <a:cxnLst/>
              <a:rect l="l" t="t" r="r" b="b"/>
              <a:pathLst>
                <a:path w="2059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2059" y="1013"/>
                  </a:lnTo>
                  <a:lnTo>
                    <a:pt x="20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3410;p113">
              <a:extLst>
                <a:ext uri="{FF2B5EF4-FFF2-40B4-BE49-F238E27FC236}">
                  <a16:creationId xmlns:a16="http://schemas.microsoft.com/office/drawing/2014/main" id="{BC8CA268-646D-1356-6B4F-D94D802597F5}"/>
                </a:ext>
              </a:extLst>
            </p:cNvPr>
            <p:cNvSpPr/>
            <p:nvPr/>
          </p:nvSpPr>
          <p:spPr>
            <a:xfrm>
              <a:off x="6580488" y="2533775"/>
              <a:ext cx="56525" cy="47250"/>
            </a:xfrm>
            <a:custGeom>
              <a:avLst/>
              <a:gdLst/>
              <a:ahLst/>
              <a:cxnLst/>
              <a:rect l="l" t="t" r="r" b="b"/>
              <a:pathLst>
                <a:path w="2261" h="1890" extrusionOk="0">
                  <a:moveTo>
                    <a:pt x="1754" y="0"/>
                  </a:moveTo>
                  <a:lnTo>
                    <a:pt x="0" y="1013"/>
                  </a:lnTo>
                  <a:lnTo>
                    <a:pt x="507" y="1889"/>
                  </a:lnTo>
                  <a:lnTo>
                    <a:pt x="2260" y="876"/>
                  </a:lnTo>
                  <a:lnTo>
                    <a:pt x="17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3411;p113">
              <a:extLst>
                <a:ext uri="{FF2B5EF4-FFF2-40B4-BE49-F238E27FC236}">
                  <a16:creationId xmlns:a16="http://schemas.microsoft.com/office/drawing/2014/main" id="{B070C614-AB49-9BB1-EABC-1A9C0FF96244}"/>
                </a:ext>
              </a:extLst>
            </p:cNvPr>
            <p:cNvSpPr/>
            <p:nvPr/>
          </p:nvSpPr>
          <p:spPr>
            <a:xfrm>
              <a:off x="6909188" y="2344025"/>
              <a:ext cx="56475" cy="47250"/>
            </a:xfrm>
            <a:custGeom>
              <a:avLst/>
              <a:gdLst/>
              <a:ahLst/>
              <a:cxnLst/>
              <a:rect l="l" t="t" r="r" b="b"/>
              <a:pathLst>
                <a:path w="2259" h="1890" extrusionOk="0">
                  <a:moveTo>
                    <a:pt x="1753" y="0"/>
                  </a:moveTo>
                  <a:lnTo>
                    <a:pt x="0" y="1013"/>
                  </a:lnTo>
                  <a:lnTo>
                    <a:pt x="506" y="1889"/>
                  </a:lnTo>
                  <a:lnTo>
                    <a:pt x="2259" y="876"/>
                  </a:lnTo>
                  <a:lnTo>
                    <a:pt x="17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3412;p113">
              <a:extLst>
                <a:ext uri="{FF2B5EF4-FFF2-40B4-BE49-F238E27FC236}">
                  <a16:creationId xmlns:a16="http://schemas.microsoft.com/office/drawing/2014/main" id="{671FF632-6C3B-641F-C1E3-28428D3382E7}"/>
                </a:ext>
              </a:extLst>
            </p:cNvPr>
            <p:cNvSpPr/>
            <p:nvPr/>
          </p:nvSpPr>
          <p:spPr>
            <a:xfrm>
              <a:off x="6654563" y="2598650"/>
              <a:ext cx="47250" cy="56500"/>
            </a:xfrm>
            <a:custGeom>
              <a:avLst/>
              <a:gdLst/>
              <a:ahLst/>
              <a:cxnLst/>
              <a:rect l="l" t="t" r="r" b="b"/>
              <a:pathLst>
                <a:path w="1890" h="2260" extrusionOk="0">
                  <a:moveTo>
                    <a:pt x="1013" y="0"/>
                  </a:moveTo>
                  <a:lnTo>
                    <a:pt x="0" y="1753"/>
                  </a:lnTo>
                  <a:lnTo>
                    <a:pt x="876" y="2259"/>
                  </a:lnTo>
                  <a:lnTo>
                    <a:pt x="1889" y="506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3413;p113">
              <a:extLst>
                <a:ext uri="{FF2B5EF4-FFF2-40B4-BE49-F238E27FC236}">
                  <a16:creationId xmlns:a16="http://schemas.microsoft.com/office/drawing/2014/main" id="{9331E655-527F-918D-8098-CDAAD72E23E7}"/>
                </a:ext>
              </a:extLst>
            </p:cNvPr>
            <p:cNvSpPr/>
            <p:nvPr/>
          </p:nvSpPr>
          <p:spPr>
            <a:xfrm>
              <a:off x="6844363" y="2269925"/>
              <a:ext cx="47225" cy="56500"/>
            </a:xfrm>
            <a:custGeom>
              <a:avLst/>
              <a:gdLst/>
              <a:ahLst/>
              <a:cxnLst/>
              <a:rect l="l" t="t" r="r" b="b"/>
              <a:pathLst>
                <a:path w="1889" h="2260" extrusionOk="0">
                  <a:moveTo>
                    <a:pt x="1012" y="0"/>
                  </a:moveTo>
                  <a:lnTo>
                    <a:pt x="0" y="1753"/>
                  </a:lnTo>
                  <a:lnTo>
                    <a:pt x="876" y="2259"/>
                  </a:lnTo>
                  <a:lnTo>
                    <a:pt x="1888" y="506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3414;p113">
              <a:extLst>
                <a:ext uri="{FF2B5EF4-FFF2-40B4-BE49-F238E27FC236}">
                  <a16:creationId xmlns:a16="http://schemas.microsoft.com/office/drawing/2014/main" id="{2750B842-C31B-E350-A7CF-92495B6930CC}"/>
                </a:ext>
              </a:extLst>
            </p:cNvPr>
            <p:cNvSpPr/>
            <p:nvPr/>
          </p:nvSpPr>
          <p:spPr>
            <a:xfrm>
              <a:off x="6844363" y="2598650"/>
              <a:ext cx="47225" cy="56500"/>
            </a:xfrm>
            <a:custGeom>
              <a:avLst/>
              <a:gdLst/>
              <a:ahLst/>
              <a:cxnLst/>
              <a:rect l="l" t="t" r="r" b="b"/>
              <a:pathLst>
                <a:path w="1889" h="2260" extrusionOk="0">
                  <a:moveTo>
                    <a:pt x="876" y="0"/>
                  </a:moveTo>
                  <a:lnTo>
                    <a:pt x="0" y="506"/>
                  </a:lnTo>
                  <a:lnTo>
                    <a:pt x="1012" y="2259"/>
                  </a:lnTo>
                  <a:lnTo>
                    <a:pt x="1888" y="1753"/>
                  </a:lnTo>
                  <a:lnTo>
                    <a:pt x="8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3415;p113">
              <a:extLst>
                <a:ext uri="{FF2B5EF4-FFF2-40B4-BE49-F238E27FC236}">
                  <a16:creationId xmlns:a16="http://schemas.microsoft.com/office/drawing/2014/main" id="{7A409C43-B9A0-74DE-9D82-0A9D2EB19A1E}"/>
                </a:ext>
              </a:extLst>
            </p:cNvPr>
            <p:cNvSpPr/>
            <p:nvPr/>
          </p:nvSpPr>
          <p:spPr>
            <a:xfrm>
              <a:off x="6654563" y="2269925"/>
              <a:ext cx="47250" cy="56500"/>
            </a:xfrm>
            <a:custGeom>
              <a:avLst/>
              <a:gdLst/>
              <a:ahLst/>
              <a:cxnLst/>
              <a:rect l="l" t="t" r="r" b="b"/>
              <a:pathLst>
                <a:path w="1890" h="2260" extrusionOk="0">
                  <a:moveTo>
                    <a:pt x="876" y="0"/>
                  </a:moveTo>
                  <a:lnTo>
                    <a:pt x="0" y="506"/>
                  </a:lnTo>
                  <a:lnTo>
                    <a:pt x="1013" y="2259"/>
                  </a:lnTo>
                  <a:lnTo>
                    <a:pt x="1889" y="1753"/>
                  </a:lnTo>
                  <a:lnTo>
                    <a:pt x="8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3416;p113">
              <a:extLst>
                <a:ext uri="{FF2B5EF4-FFF2-40B4-BE49-F238E27FC236}">
                  <a16:creationId xmlns:a16="http://schemas.microsoft.com/office/drawing/2014/main" id="{CE8420D3-704D-F70A-789A-CBC78A7EE8F2}"/>
                </a:ext>
              </a:extLst>
            </p:cNvPr>
            <p:cNvSpPr/>
            <p:nvPr/>
          </p:nvSpPr>
          <p:spPr>
            <a:xfrm>
              <a:off x="6909188" y="2533850"/>
              <a:ext cx="56475" cy="47225"/>
            </a:xfrm>
            <a:custGeom>
              <a:avLst/>
              <a:gdLst/>
              <a:ahLst/>
              <a:cxnLst/>
              <a:rect l="l" t="t" r="r" b="b"/>
              <a:pathLst>
                <a:path w="2259" h="1889" extrusionOk="0">
                  <a:moveTo>
                    <a:pt x="506" y="0"/>
                  </a:moveTo>
                  <a:lnTo>
                    <a:pt x="0" y="876"/>
                  </a:lnTo>
                  <a:lnTo>
                    <a:pt x="1753" y="1888"/>
                  </a:lnTo>
                  <a:lnTo>
                    <a:pt x="2259" y="101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3417;p113">
              <a:extLst>
                <a:ext uri="{FF2B5EF4-FFF2-40B4-BE49-F238E27FC236}">
                  <a16:creationId xmlns:a16="http://schemas.microsoft.com/office/drawing/2014/main" id="{21E6D349-A805-BB03-2DA2-6CE4E8A8E64D}"/>
                </a:ext>
              </a:extLst>
            </p:cNvPr>
            <p:cNvSpPr/>
            <p:nvPr/>
          </p:nvSpPr>
          <p:spPr>
            <a:xfrm>
              <a:off x="6580488" y="2344025"/>
              <a:ext cx="56525" cy="47250"/>
            </a:xfrm>
            <a:custGeom>
              <a:avLst/>
              <a:gdLst/>
              <a:ahLst/>
              <a:cxnLst/>
              <a:rect l="l" t="t" r="r" b="b"/>
              <a:pathLst>
                <a:path w="2261" h="1890" extrusionOk="0">
                  <a:moveTo>
                    <a:pt x="507" y="0"/>
                  </a:moveTo>
                  <a:lnTo>
                    <a:pt x="0" y="876"/>
                  </a:lnTo>
                  <a:lnTo>
                    <a:pt x="1754" y="1889"/>
                  </a:lnTo>
                  <a:lnTo>
                    <a:pt x="2260" y="1013"/>
                  </a:lnTo>
                  <a:lnTo>
                    <a:pt x="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4" name="Google Shape;3535;p113">
            <a:extLst>
              <a:ext uri="{FF2B5EF4-FFF2-40B4-BE49-F238E27FC236}">
                <a16:creationId xmlns:a16="http://schemas.microsoft.com/office/drawing/2014/main" id="{F7168044-0311-CD88-9AC1-939E8476556F}"/>
              </a:ext>
            </a:extLst>
          </p:cNvPr>
          <p:cNvGrpSpPr/>
          <p:nvPr/>
        </p:nvGrpSpPr>
        <p:grpSpPr>
          <a:xfrm>
            <a:off x="5005872" y="2775328"/>
            <a:ext cx="431850" cy="431800"/>
            <a:chOff x="5586513" y="3408225"/>
            <a:chExt cx="431850" cy="431800"/>
          </a:xfrm>
          <a:solidFill>
            <a:schemeClr val="bg2"/>
          </a:solidFill>
        </p:grpSpPr>
        <p:sp>
          <p:nvSpPr>
            <p:cNvPr id="2475" name="Google Shape;3536;p113">
              <a:extLst>
                <a:ext uri="{FF2B5EF4-FFF2-40B4-BE49-F238E27FC236}">
                  <a16:creationId xmlns:a16="http://schemas.microsoft.com/office/drawing/2014/main" id="{29503FE3-BE1E-B9E2-59B3-6E27D8465301}"/>
                </a:ext>
              </a:extLst>
            </p:cNvPr>
            <p:cNvSpPr/>
            <p:nvPr/>
          </p:nvSpPr>
          <p:spPr>
            <a:xfrm>
              <a:off x="5586513" y="3408225"/>
              <a:ext cx="431850" cy="431800"/>
            </a:xfrm>
            <a:custGeom>
              <a:avLst/>
              <a:gdLst/>
              <a:ahLst/>
              <a:cxnLst/>
              <a:rect l="l" t="t" r="r" b="b"/>
              <a:pathLst>
                <a:path w="17274" h="17272" extrusionOk="0">
                  <a:moveTo>
                    <a:pt x="8635" y="0"/>
                  </a:moveTo>
                  <a:lnTo>
                    <a:pt x="6899" y="6149"/>
                  </a:lnTo>
                  <a:lnTo>
                    <a:pt x="8669" y="7919"/>
                  </a:lnTo>
                  <a:lnTo>
                    <a:pt x="10433" y="6156"/>
                  </a:lnTo>
                  <a:lnTo>
                    <a:pt x="8635" y="0"/>
                  </a:lnTo>
                  <a:close/>
                  <a:moveTo>
                    <a:pt x="11151" y="6869"/>
                  </a:moveTo>
                  <a:lnTo>
                    <a:pt x="9384" y="8636"/>
                  </a:lnTo>
                  <a:lnTo>
                    <a:pt x="11151" y="10402"/>
                  </a:lnTo>
                  <a:lnTo>
                    <a:pt x="17273" y="8636"/>
                  </a:lnTo>
                  <a:lnTo>
                    <a:pt x="11151" y="6869"/>
                  </a:lnTo>
                  <a:close/>
                  <a:moveTo>
                    <a:pt x="6186" y="6868"/>
                  </a:moveTo>
                  <a:lnTo>
                    <a:pt x="0" y="8636"/>
                  </a:lnTo>
                  <a:lnTo>
                    <a:pt x="6187" y="10403"/>
                  </a:lnTo>
                  <a:lnTo>
                    <a:pt x="7954" y="8636"/>
                  </a:lnTo>
                  <a:lnTo>
                    <a:pt x="6186" y="6868"/>
                  </a:lnTo>
                  <a:close/>
                  <a:moveTo>
                    <a:pt x="8670" y="9353"/>
                  </a:moveTo>
                  <a:lnTo>
                    <a:pt x="6899" y="11122"/>
                  </a:lnTo>
                  <a:lnTo>
                    <a:pt x="8635" y="17272"/>
                  </a:lnTo>
                  <a:lnTo>
                    <a:pt x="10434" y="11117"/>
                  </a:lnTo>
                  <a:lnTo>
                    <a:pt x="8670" y="93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3537;p113">
              <a:extLst>
                <a:ext uri="{FF2B5EF4-FFF2-40B4-BE49-F238E27FC236}">
                  <a16:creationId xmlns:a16="http://schemas.microsoft.com/office/drawing/2014/main" id="{34488B82-1E1D-7E71-E52A-519242E0EBCA}"/>
                </a:ext>
              </a:extLst>
            </p:cNvPr>
            <p:cNvSpPr/>
            <p:nvPr/>
          </p:nvSpPr>
          <p:spPr>
            <a:xfrm>
              <a:off x="5862288" y="3472700"/>
              <a:ext cx="91300" cy="91775"/>
            </a:xfrm>
            <a:custGeom>
              <a:avLst/>
              <a:gdLst/>
              <a:ahLst/>
              <a:cxnLst/>
              <a:rect l="l" t="t" r="r" b="b"/>
              <a:pathLst>
                <a:path w="3652" h="3671" extrusionOk="0">
                  <a:moveTo>
                    <a:pt x="3652" y="1"/>
                  </a:moveTo>
                  <a:lnTo>
                    <a:pt x="0" y="2017"/>
                  </a:lnTo>
                  <a:lnTo>
                    <a:pt x="380" y="3311"/>
                  </a:lnTo>
                  <a:lnTo>
                    <a:pt x="1625" y="3671"/>
                  </a:lnTo>
                  <a:lnTo>
                    <a:pt x="36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3538;p113">
              <a:extLst>
                <a:ext uri="{FF2B5EF4-FFF2-40B4-BE49-F238E27FC236}">
                  <a16:creationId xmlns:a16="http://schemas.microsoft.com/office/drawing/2014/main" id="{C05E65DC-9374-3975-8430-6DC34C3A67B5}"/>
                </a:ext>
              </a:extLst>
            </p:cNvPr>
            <p:cNvSpPr/>
            <p:nvPr/>
          </p:nvSpPr>
          <p:spPr>
            <a:xfrm>
              <a:off x="5862288" y="3683750"/>
              <a:ext cx="91300" cy="91775"/>
            </a:xfrm>
            <a:custGeom>
              <a:avLst/>
              <a:gdLst/>
              <a:ahLst/>
              <a:cxnLst/>
              <a:rect l="l" t="t" r="r" b="b"/>
              <a:pathLst>
                <a:path w="3652" h="3671" extrusionOk="0">
                  <a:moveTo>
                    <a:pt x="1625" y="0"/>
                  </a:moveTo>
                  <a:lnTo>
                    <a:pt x="380" y="360"/>
                  </a:lnTo>
                  <a:lnTo>
                    <a:pt x="0" y="1654"/>
                  </a:lnTo>
                  <a:lnTo>
                    <a:pt x="3652" y="3670"/>
                  </a:lnTo>
                  <a:lnTo>
                    <a:pt x="16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3539;p113">
              <a:extLst>
                <a:ext uri="{FF2B5EF4-FFF2-40B4-BE49-F238E27FC236}">
                  <a16:creationId xmlns:a16="http://schemas.microsoft.com/office/drawing/2014/main" id="{D7C1E6F7-3A37-B2BF-D6F2-391E74DC6466}"/>
                </a:ext>
              </a:extLst>
            </p:cNvPr>
            <p:cNvSpPr/>
            <p:nvPr/>
          </p:nvSpPr>
          <p:spPr>
            <a:xfrm>
              <a:off x="5654013" y="3477475"/>
              <a:ext cx="89000" cy="87600"/>
            </a:xfrm>
            <a:custGeom>
              <a:avLst/>
              <a:gdLst/>
              <a:ahLst/>
              <a:cxnLst/>
              <a:rect l="l" t="t" r="r" b="b"/>
              <a:pathLst>
                <a:path w="3560" h="3504" extrusionOk="0">
                  <a:moveTo>
                    <a:pt x="0" y="1"/>
                  </a:moveTo>
                  <a:lnTo>
                    <a:pt x="1886" y="3503"/>
                  </a:lnTo>
                  <a:lnTo>
                    <a:pt x="3220" y="3122"/>
                  </a:lnTo>
                  <a:lnTo>
                    <a:pt x="3560" y="191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3540;p113">
              <a:extLst>
                <a:ext uri="{FF2B5EF4-FFF2-40B4-BE49-F238E27FC236}">
                  <a16:creationId xmlns:a16="http://schemas.microsoft.com/office/drawing/2014/main" id="{F6BE70EB-D00C-D830-9E06-30CEC68AC345}"/>
                </a:ext>
              </a:extLst>
            </p:cNvPr>
            <p:cNvSpPr/>
            <p:nvPr/>
          </p:nvSpPr>
          <p:spPr>
            <a:xfrm>
              <a:off x="5654013" y="3683200"/>
              <a:ext cx="89000" cy="87600"/>
            </a:xfrm>
            <a:custGeom>
              <a:avLst/>
              <a:gdLst/>
              <a:ahLst/>
              <a:cxnLst/>
              <a:rect l="l" t="t" r="r" b="b"/>
              <a:pathLst>
                <a:path w="3560" h="3504" extrusionOk="0">
                  <a:moveTo>
                    <a:pt x="1886" y="1"/>
                  </a:moveTo>
                  <a:lnTo>
                    <a:pt x="0" y="3503"/>
                  </a:lnTo>
                  <a:lnTo>
                    <a:pt x="3560" y="1587"/>
                  </a:lnTo>
                  <a:lnTo>
                    <a:pt x="3220" y="382"/>
                  </a:lnTo>
                  <a:lnTo>
                    <a:pt x="18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107"/>
          <p:cNvSpPr txBox="1">
            <a:spLocks noGrp="1"/>
          </p:cNvSpPr>
          <p:nvPr>
            <p:ph type="title"/>
          </p:nvPr>
        </p:nvSpPr>
        <p:spPr>
          <a:xfrm>
            <a:off x="758850" y="33772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POGLED U QGIS-U</a:t>
            </a:r>
            <a:endParaRPr sz="2400" dirty="0"/>
          </a:p>
        </p:txBody>
      </p:sp>
      <p:pic>
        <p:nvPicPr>
          <p:cNvPr id="3160" name="Google Shape;3160;p107"/>
          <p:cNvPicPr preferRelativeResize="0"/>
          <p:nvPr/>
        </p:nvPicPr>
        <p:blipFill>
          <a:blip r:embed="rId3"/>
          <a:srcRect l="17429" r="17429"/>
          <a:stretch/>
        </p:blipFill>
        <p:spPr>
          <a:xfrm>
            <a:off x="4611656" y="1353761"/>
            <a:ext cx="1580400" cy="3133500"/>
          </a:xfrm>
          <a:prstGeom prst="roundRect">
            <a:avLst>
              <a:gd name="adj" fmla="val 6764"/>
            </a:avLst>
          </a:prstGeom>
          <a:noFill/>
          <a:ln>
            <a:noFill/>
          </a:ln>
        </p:spPr>
      </p:pic>
      <p:sp>
        <p:nvSpPr>
          <p:cNvPr id="3161" name="Google Shape;3161;p107"/>
          <p:cNvSpPr/>
          <p:nvPr/>
        </p:nvSpPr>
        <p:spPr>
          <a:xfrm>
            <a:off x="4572000" y="1314453"/>
            <a:ext cx="1659712" cy="3212116"/>
          </a:xfrm>
          <a:custGeom>
            <a:avLst/>
            <a:gdLst/>
            <a:ahLst/>
            <a:cxnLst/>
            <a:rect l="l" t="t" r="r" b="b"/>
            <a:pathLst>
              <a:path w="39332" h="76121" extrusionOk="0">
                <a:moveTo>
                  <a:pt x="34097" y="1598"/>
                </a:moveTo>
                <a:cubicBezTo>
                  <a:pt x="36138" y="1598"/>
                  <a:pt x="37794" y="3254"/>
                  <a:pt x="37794" y="5294"/>
                </a:cubicBezTo>
                <a:lnTo>
                  <a:pt x="37794" y="70827"/>
                </a:lnTo>
                <a:lnTo>
                  <a:pt x="37853" y="70827"/>
                </a:lnTo>
                <a:cubicBezTo>
                  <a:pt x="37853" y="72867"/>
                  <a:pt x="36197" y="74523"/>
                  <a:pt x="34156" y="74523"/>
                </a:cubicBezTo>
                <a:lnTo>
                  <a:pt x="5175" y="74523"/>
                </a:lnTo>
                <a:cubicBezTo>
                  <a:pt x="3135" y="74523"/>
                  <a:pt x="1479" y="72867"/>
                  <a:pt x="1479" y="70827"/>
                </a:cubicBezTo>
                <a:lnTo>
                  <a:pt x="1479" y="5294"/>
                </a:lnTo>
                <a:cubicBezTo>
                  <a:pt x="1479" y="3254"/>
                  <a:pt x="3135" y="1598"/>
                  <a:pt x="5175" y="1598"/>
                </a:cubicBezTo>
                <a:lnTo>
                  <a:pt x="10203" y="1598"/>
                </a:lnTo>
                <a:cubicBezTo>
                  <a:pt x="10617" y="2367"/>
                  <a:pt x="11681" y="3786"/>
                  <a:pt x="14047" y="3934"/>
                </a:cubicBezTo>
                <a:lnTo>
                  <a:pt x="25225" y="3934"/>
                </a:lnTo>
                <a:cubicBezTo>
                  <a:pt x="27650" y="3786"/>
                  <a:pt x="28685" y="2367"/>
                  <a:pt x="29070" y="1598"/>
                </a:cubicBezTo>
                <a:close/>
                <a:moveTo>
                  <a:pt x="4702" y="1"/>
                </a:moveTo>
                <a:cubicBezTo>
                  <a:pt x="2100" y="1"/>
                  <a:pt x="0" y="2130"/>
                  <a:pt x="0" y="4703"/>
                </a:cubicBezTo>
                <a:lnTo>
                  <a:pt x="0" y="71418"/>
                </a:lnTo>
                <a:cubicBezTo>
                  <a:pt x="0" y="74021"/>
                  <a:pt x="2100" y="76120"/>
                  <a:pt x="4702" y="76120"/>
                </a:cubicBezTo>
                <a:lnTo>
                  <a:pt x="34629" y="76120"/>
                </a:lnTo>
                <a:cubicBezTo>
                  <a:pt x="37232" y="76120"/>
                  <a:pt x="39331" y="74021"/>
                  <a:pt x="39331" y="71418"/>
                </a:cubicBezTo>
                <a:lnTo>
                  <a:pt x="39331" y="4703"/>
                </a:lnTo>
                <a:cubicBezTo>
                  <a:pt x="39331" y="2130"/>
                  <a:pt x="37232" y="1"/>
                  <a:pt x="34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10;p101">
            <a:extLst>
              <a:ext uri="{FF2B5EF4-FFF2-40B4-BE49-F238E27FC236}">
                <a16:creationId xmlns:a16="http://schemas.microsoft.com/office/drawing/2014/main" id="{53339251-E3BB-DAE0-C2A8-0839B1C7ED63}"/>
              </a:ext>
            </a:extLst>
          </p:cNvPr>
          <p:cNvSpPr txBox="1"/>
          <p:nvPr/>
        </p:nvSpPr>
        <p:spPr>
          <a:xfrm>
            <a:off x="1178719" y="2161810"/>
            <a:ext cx="3206485" cy="15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Obeležene su sve ulice u Srbiji koje zadovoljavaju uslov za dužinu veću od 100m, koje se u QGIS-u vide kao sitne tačke, dok</a:t>
            </a:r>
            <a:r>
              <a: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krupnije crvene tačke</a:t>
            </a:r>
            <a:r>
              <a: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predstavljaju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restoran</a:t>
            </a:r>
            <a:r>
              <a: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koji se nalaze u neposrednoj blizini pomenutih ulica</a:t>
            </a:r>
            <a:endParaRPr i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6" name="Google Shape;2946;p103"/>
          <p:cNvGrpSpPr/>
          <p:nvPr/>
        </p:nvGrpSpPr>
        <p:grpSpPr>
          <a:xfrm>
            <a:off x="7199899" y="1833326"/>
            <a:ext cx="405047" cy="525804"/>
            <a:chOff x="918372" y="2782990"/>
            <a:chExt cx="405047" cy="525804"/>
          </a:xfrm>
        </p:grpSpPr>
        <p:sp>
          <p:nvSpPr>
            <p:cNvPr id="2947" name="Google Shape;2947;p103"/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03"/>
            <p:cNvSpPr/>
            <p:nvPr/>
          </p:nvSpPr>
          <p:spPr>
            <a:xfrm>
              <a:off x="918372" y="2782990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5" name="Google Shape;2955;p103"/>
          <p:cNvSpPr txBox="1">
            <a:spLocks noGrp="1"/>
          </p:cNvSpPr>
          <p:nvPr>
            <p:ph type="title"/>
          </p:nvPr>
        </p:nvSpPr>
        <p:spPr>
          <a:xfrm>
            <a:off x="758850" y="26126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POGLED U QGIS</a:t>
            </a:r>
            <a:r>
              <a:rPr lang="sr-Cyrl-RS" sz="2400" dirty="0"/>
              <a:t>-</a:t>
            </a:r>
            <a:r>
              <a:rPr lang="sr-Latn-RS" sz="2400" dirty="0"/>
              <a:t>U (ZOOM)</a:t>
            </a:r>
            <a:endParaRPr sz="2400" dirty="0"/>
          </a:p>
        </p:txBody>
      </p:sp>
      <p:grpSp>
        <p:nvGrpSpPr>
          <p:cNvPr id="2956" name="Google Shape;2956;p103"/>
          <p:cNvGrpSpPr/>
          <p:nvPr/>
        </p:nvGrpSpPr>
        <p:grpSpPr>
          <a:xfrm>
            <a:off x="304800" y="1001485"/>
            <a:ext cx="6654800" cy="3715657"/>
            <a:chOff x="1780906" y="1389377"/>
            <a:chExt cx="4076659" cy="2717929"/>
          </a:xfrm>
          <a:blipFill>
            <a:blip r:embed="rId3"/>
            <a:stretch>
              <a:fillRect/>
            </a:stretch>
          </a:blipFill>
        </p:grpSpPr>
        <p:sp>
          <p:nvSpPr>
            <p:cNvPr id="2957" name="Google Shape;2957;p103"/>
            <p:cNvSpPr/>
            <p:nvPr/>
          </p:nvSpPr>
          <p:spPr>
            <a:xfrm>
              <a:off x="1780906" y="1389377"/>
              <a:ext cx="4076425" cy="2717929"/>
            </a:xfrm>
            <a:custGeom>
              <a:avLst/>
              <a:gdLst/>
              <a:ahLst/>
              <a:cxnLst/>
              <a:rect l="l" t="t" r="r" b="b"/>
              <a:pathLst>
                <a:path w="208860" h="139256" extrusionOk="0">
                  <a:moveTo>
                    <a:pt x="95941" y="13"/>
                  </a:moveTo>
                  <a:lnTo>
                    <a:pt x="96251" y="215"/>
                  </a:lnTo>
                  <a:lnTo>
                    <a:pt x="96393" y="13"/>
                  </a:lnTo>
                  <a:close/>
                  <a:moveTo>
                    <a:pt x="63473" y="13"/>
                  </a:moveTo>
                  <a:lnTo>
                    <a:pt x="64818" y="275"/>
                  </a:lnTo>
                  <a:lnTo>
                    <a:pt x="66652" y="429"/>
                  </a:lnTo>
                  <a:lnTo>
                    <a:pt x="67199" y="298"/>
                  </a:lnTo>
                  <a:lnTo>
                    <a:pt x="67235" y="60"/>
                  </a:lnTo>
                  <a:lnTo>
                    <a:pt x="67235" y="13"/>
                  </a:lnTo>
                  <a:close/>
                  <a:moveTo>
                    <a:pt x="85392" y="13"/>
                  </a:moveTo>
                  <a:lnTo>
                    <a:pt x="86857" y="941"/>
                  </a:lnTo>
                  <a:lnTo>
                    <a:pt x="87464" y="13"/>
                  </a:lnTo>
                  <a:lnTo>
                    <a:pt x="86690" y="13"/>
                  </a:lnTo>
                  <a:lnTo>
                    <a:pt x="86487" y="322"/>
                  </a:lnTo>
                  <a:lnTo>
                    <a:pt x="85987" y="13"/>
                  </a:lnTo>
                  <a:close/>
                  <a:moveTo>
                    <a:pt x="200668" y="13"/>
                  </a:moveTo>
                  <a:lnTo>
                    <a:pt x="200811" y="798"/>
                  </a:lnTo>
                  <a:lnTo>
                    <a:pt x="205109" y="989"/>
                  </a:lnTo>
                  <a:lnTo>
                    <a:pt x="205109" y="989"/>
                  </a:lnTo>
                  <a:lnTo>
                    <a:pt x="204597" y="13"/>
                  </a:lnTo>
                  <a:close/>
                  <a:moveTo>
                    <a:pt x="54948" y="13"/>
                  </a:moveTo>
                  <a:lnTo>
                    <a:pt x="56591" y="1001"/>
                  </a:lnTo>
                  <a:lnTo>
                    <a:pt x="56603" y="322"/>
                  </a:lnTo>
                  <a:lnTo>
                    <a:pt x="56567" y="322"/>
                  </a:lnTo>
                  <a:cubicBezTo>
                    <a:pt x="56436" y="322"/>
                    <a:pt x="56293" y="275"/>
                    <a:pt x="56174" y="203"/>
                  </a:cubicBezTo>
                  <a:lnTo>
                    <a:pt x="55865" y="13"/>
                  </a:lnTo>
                  <a:close/>
                  <a:moveTo>
                    <a:pt x="105514" y="13"/>
                  </a:moveTo>
                  <a:lnTo>
                    <a:pt x="104966" y="906"/>
                  </a:lnTo>
                  <a:lnTo>
                    <a:pt x="105192" y="1072"/>
                  </a:lnTo>
                  <a:lnTo>
                    <a:pt x="105466" y="644"/>
                  </a:lnTo>
                  <a:lnTo>
                    <a:pt x="105299" y="537"/>
                  </a:lnTo>
                  <a:lnTo>
                    <a:pt x="105228" y="501"/>
                  </a:lnTo>
                  <a:lnTo>
                    <a:pt x="105514" y="13"/>
                  </a:lnTo>
                  <a:close/>
                  <a:moveTo>
                    <a:pt x="205228" y="13"/>
                  </a:moveTo>
                  <a:lnTo>
                    <a:pt x="205752" y="1025"/>
                  </a:lnTo>
                  <a:lnTo>
                    <a:pt x="208848" y="1179"/>
                  </a:lnTo>
                  <a:lnTo>
                    <a:pt x="208848" y="13"/>
                  </a:lnTo>
                  <a:close/>
                  <a:moveTo>
                    <a:pt x="89226" y="13"/>
                  </a:moveTo>
                  <a:lnTo>
                    <a:pt x="90762" y="1037"/>
                  </a:lnTo>
                  <a:lnTo>
                    <a:pt x="90762" y="1025"/>
                  </a:lnTo>
                  <a:lnTo>
                    <a:pt x="91702" y="1656"/>
                  </a:lnTo>
                  <a:lnTo>
                    <a:pt x="92095" y="1037"/>
                  </a:lnTo>
                  <a:lnTo>
                    <a:pt x="90583" y="13"/>
                  </a:lnTo>
                  <a:close/>
                  <a:moveTo>
                    <a:pt x="88154" y="596"/>
                  </a:moveTo>
                  <a:lnTo>
                    <a:pt x="89452" y="1465"/>
                  </a:lnTo>
                  <a:lnTo>
                    <a:pt x="89071" y="2025"/>
                  </a:lnTo>
                  <a:lnTo>
                    <a:pt x="87797" y="1179"/>
                  </a:lnTo>
                  <a:lnTo>
                    <a:pt x="88154" y="596"/>
                  </a:lnTo>
                  <a:close/>
                  <a:moveTo>
                    <a:pt x="94000" y="13"/>
                  </a:moveTo>
                  <a:lnTo>
                    <a:pt x="92941" y="1608"/>
                  </a:lnTo>
                  <a:lnTo>
                    <a:pt x="92369" y="1215"/>
                  </a:lnTo>
                  <a:lnTo>
                    <a:pt x="91976" y="1834"/>
                  </a:lnTo>
                  <a:lnTo>
                    <a:pt x="92786" y="2382"/>
                  </a:lnTo>
                  <a:lnTo>
                    <a:pt x="93631" y="1072"/>
                  </a:lnTo>
                  <a:lnTo>
                    <a:pt x="94298" y="13"/>
                  </a:lnTo>
                  <a:close/>
                  <a:moveTo>
                    <a:pt x="12" y="4239"/>
                  </a:moveTo>
                  <a:lnTo>
                    <a:pt x="12" y="4620"/>
                  </a:lnTo>
                  <a:lnTo>
                    <a:pt x="84" y="4287"/>
                  </a:lnTo>
                  <a:lnTo>
                    <a:pt x="12" y="4239"/>
                  </a:lnTo>
                  <a:close/>
                  <a:moveTo>
                    <a:pt x="21563" y="13"/>
                  </a:moveTo>
                  <a:lnTo>
                    <a:pt x="28159" y="4620"/>
                  </a:lnTo>
                  <a:lnTo>
                    <a:pt x="28194" y="4549"/>
                  </a:lnTo>
                  <a:lnTo>
                    <a:pt x="27802" y="4275"/>
                  </a:lnTo>
                  <a:lnTo>
                    <a:pt x="21634" y="13"/>
                  </a:lnTo>
                  <a:close/>
                  <a:moveTo>
                    <a:pt x="112169" y="4942"/>
                  </a:moveTo>
                  <a:lnTo>
                    <a:pt x="113241" y="5644"/>
                  </a:lnTo>
                  <a:lnTo>
                    <a:pt x="112919" y="5418"/>
                  </a:lnTo>
                  <a:lnTo>
                    <a:pt x="112169" y="4942"/>
                  </a:lnTo>
                  <a:close/>
                  <a:moveTo>
                    <a:pt x="7156" y="13"/>
                  </a:moveTo>
                  <a:lnTo>
                    <a:pt x="8787" y="1132"/>
                  </a:lnTo>
                  <a:lnTo>
                    <a:pt x="12823" y="3906"/>
                  </a:lnTo>
                  <a:lnTo>
                    <a:pt x="16336" y="6335"/>
                  </a:lnTo>
                  <a:lnTo>
                    <a:pt x="16407" y="6371"/>
                  </a:lnTo>
                  <a:lnTo>
                    <a:pt x="16467" y="2358"/>
                  </a:lnTo>
                  <a:lnTo>
                    <a:pt x="16479" y="1453"/>
                  </a:lnTo>
                  <a:lnTo>
                    <a:pt x="16491" y="429"/>
                  </a:lnTo>
                  <a:lnTo>
                    <a:pt x="15860" y="13"/>
                  </a:lnTo>
                  <a:close/>
                  <a:moveTo>
                    <a:pt x="136934" y="13"/>
                  </a:moveTo>
                  <a:lnTo>
                    <a:pt x="136196" y="870"/>
                  </a:lnTo>
                  <a:lnTo>
                    <a:pt x="142578" y="6406"/>
                  </a:lnTo>
                  <a:lnTo>
                    <a:pt x="148317" y="13"/>
                  </a:lnTo>
                  <a:close/>
                  <a:moveTo>
                    <a:pt x="200680" y="1358"/>
                  </a:moveTo>
                  <a:lnTo>
                    <a:pt x="196311" y="6347"/>
                  </a:lnTo>
                  <a:lnTo>
                    <a:pt x="202764" y="6656"/>
                  </a:lnTo>
                  <a:lnTo>
                    <a:pt x="208860" y="6954"/>
                  </a:lnTo>
                  <a:lnTo>
                    <a:pt x="208860" y="1727"/>
                  </a:lnTo>
                  <a:lnTo>
                    <a:pt x="205574" y="1584"/>
                  </a:lnTo>
                  <a:lnTo>
                    <a:pt x="200680" y="1358"/>
                  </a:lnTo>
                  <a:close/>
                  <a:moveTo>
                    <a:pt x="12883" y="4632"/>
                  </a:moveTo>
                  <a:lnTo>
                    <a:pt x="12788" y="5323"/>
                  </a:lnTo>
                  <a:lnTo>
                    <a:pt x="13121" y="6311"/>
                  </a:lnTo>
                  <a:lnTo>
                    <a:pt x="13966" y="6966"/>
                  </a:lnTo>
                  <a:lnTo>
                    <a:pt x="15121" y="6918"/>
                  </a:lnTo>
                  <a:lnTo>
                    <a:pt x="15669" y="6561"/>
                  </a:lnTo>
                  <a:lnTo>
                    <a:pt x="12883" y="4632"/>
                  </a:lnTo>
                  <a:close/>
                  <a:moveTo>
                    <a:pt x="132386" y="13"/>
                  </a:moveTo>
                  <a:lnTo>
                    <a:pt x="126409" y="7097"/>
                  </a:lnTo>
                  <a:lnTo>
                    <a:pt x="125719" y="7537"/>
                  </a:lnTo>
                  <a:lnTo>
                    <a:pt x="124897" y="7454"/>
                  </a:lnTo>
                  <a:lnTo>
                    <a:pt x="124897" y="7454"/>
                  </a:lnTo>
                  <a:lnTo>
                    <a:pt x="125599" y="7847"/>
                  </a:lnTo>
                  <a:lnTo>
                    <a:pt x="125611" y="7859"/>
                  </a:lnTo>
                  <a:lnTo>
                    <a:pt x="125778" y="7954"/>
                  </a:lnTo>
                  <a:lnTo>
                    <a:pt x="125980" y="7704"/>
                  </a:lnTo>
                  <a:lnTo>
                    <a:pt x="126004" y="7692"/>
                  </a:lnTo>
                  <a:lnTo>
                    <a:pt x="126338" y="7299"/>
                  </a:lnTo>
                  <a:lnTo>
                    <a:pt x="132184" y="513"/>
                  </a:lnTo>
                  <a:lnTo>
                    <a:pt x="132612" y="13"/>
                  </a:lnTo>
                  <a:close/>
                  <a:moveTo>
                    <a:pt x="106383" y="13"/>
                  </a:moveTo>
                  <a:lnTo>
                    <a:pt x="106466" y="144"/>
                  </a:lnTo>
                  <a:lnTo>
                    <a:pt x="110109" y="2906"/>
                  </a:lnTo>
                  <a:lnTo>
                    <a:pt x="111074" y="3180"/>
                  </a:lnTo>
                  <a:lnTo>
                    <a:pt x="112562" y="4275"/>
                  </a:lnTo>
                  <a:lnTo>
                    <a:pt x="113419" y="4537"/>
                  </a:lnTo>
                  <a:lnTo>
                    <a:pt x="115253" y="5954"/>
                  </a:lnTo>
                  <a:lnTo>
                    <a:pt x="115777" y="6001"/>
                  </a:lnTo>
                  <a:lnTo>
                    <a:pt x="116194" y="6251"/>
                  </a:lnTo>
                  <a:lnTo>
                    <a:pt x="117503" y="7275"/>
                  </a:lnTo>
                  <a:lnTo>
                    <a:pt x="118289" y="7525"/>
                  </a:lnTo>
                  <a:lnTo>
                    <a:pt x="119634" y="8645"/>
                  </a:lnTo>
                  <a:lnTo>
                    <a:pt x="119968" y="8788"/>
                  </a:lnTo>
                  <a:lnTo>
                    <a:pt x="121480" y="9109"/>
                  </a:lnTo>
                  <a:lnTo>
                    <a:pt x="106752" y="13"/>
                  </a:lnTo>
                  <a:close/>
                  <a:moveTo>
                    <a:pt x="134743" y="13"/>
                  </a:moveTo>
                  <a:lnTo>
                    <a:pt x="133398" y="1560"/>
                  </a:lnTo>
                  <a:lnTo>
                    <a:pt x="127552" y="8359"/>
                  </a:lnTo>
                  <a:lnTo>
                    <a:pt x="127231" y="8728"/>
                  </a:lnTo>
                  <a:lnTo>
                    <a:pt x="126981" y="9038"/>
                  </a:lnTo>
                  <a:lnTo>
                    <a:pt x="127028" y="9109"/>
                  </a:lnTo>
                  <a:lnTo>
                    <a:pt x="127624" y="8407"/>
                  </a:lnTo>
                  <a:lnTo>
                    <a:pt x="134791" y="36"/>
                  </a:lnTo>
                  <a:lnTo>
                    <a:pt x="134815" y="13"/>
                  </a:lnTo>
                  <a:close/>
                  <a:moveTo>
                    <a:pt x="123433" y="10300"/>
                  </a:moveTo>
                  <a:lnTo>
                    <a:pt x="123516" y="10562"/>
                  </a:lnTo>
                  <a:lnTo>
                    <a:pt x="123492" y="10812"/>
                  </a:lnTo>
                  <a:lnTo>
                    <a:pt x="123694" y="10573"/>
                  </a:lnTo>
                  <a:lnTo>
                    <a:pt x="123754" y="10490"/>
                  </a:lnTo>
                  <a:lnTo>
                    <a:pt x="123718" y="10478"/>
                  </a:lnTo>
                  <a:lnTo>
                    <a:pt x="123433" y="10300"/>
                  </a:lnTo>
                  <a:close/>
                  <a:moveTo>
                    <a:pt x="77665" y="1"/>
                  </a:moveTo>
                  <a:lnTo>
                    <a:pt x="77510" y="8014"/>
                  </a:lnTo>
                  <a:lnTo>
                    <a:pt x="77582" y="8061"/>
                  </a:lnTo>
                  <a:lnTo>
                    <a:pt x="77796" y="8359"/>
                  </a:lnTo>
                  <a:lnTo>
                    <a:pt x="77867" y="8716"/>
                  </a:lnTo>
                  <a:lnTo>
                    <a:pt x="77796" y="9073"/>
                  </a:lnTo>
                  <a:lnTo>
                    <a:pt x="77784" y="9085"/>
                  </a:lnTo>
                  <a:lnTo>
                    <a:pt x="78867" y="10157"/>
                  </a:lnTo>
                  <a:lnTo>
                    <a:pt x="81487" y="11074"/>
                  </a:lnTo>
                  <a:lnTo>
                    <a:pt x="81642" y="10621"/>
                  </a:lnTo>
                  <a:lnTo>
                    <a:pt x="81701" y="10442"/>
                  </a:lnTo>
                  <a:lnTo>
                    <a:pt x="80439" y="10026"/>
                  </a:lnTo>
                  <a:lnTo>
                    <a:pt x="81201" y="7680"/>
                  </a:lnTo>
                  <a:lnTo>
                    <a:pt x="81892" y="7906"/>
                  </a:lnTo>
                  <a:lnTo>
                    <a:pt x="81975" y="7811"/>
                  </a:lnTo>
                  <a:lnTo>
                    <a:pt x="80594" y="6918"/>
                  </a:lnTo>
                  <a:lnTo>
                    <a:pt x="80189" y="7585"/>
                  </a:lnTo>
                  <a:lnTo>
                    <a:pt x="78891" y="6763"/>
                  </a:lnTo>
                  <a:lnTo>
                    <a:pt x="79606" y="5787"/>
                  </a:lnTo>
                  <a:lnTo>
                    <a:pt x="78951" y="5751"/>
                  </a:lnTo>
                  <a:lnTo>
                    <a:pt x="79058" y="1"/>
                  </a:lnTo>
                  <a:close/>
                  <a:moveTo>
                    <a:pt x="81999" y="10550"/>
                  </a:moveTo>
                  <a:lnTo>
                    <a:pt x="81939" y="10728"/>
                  </a:lnTo>
                  <a:lnTo>
                    <a:pt x="81796" y="11169"/>
                  </a:lnTo>
                  <a:lnTo>
                    <a:pt x="82558" y="11431"/>
                  </a:lnTo>
                  <a:lnTo>
                    <a:pt x="83963" y="11907"/>
                  </a:lnTo>
                  <a:lnTo>
                    <a:pt x="84094" y="11502"/>
                  </a:lnTo>
                  <a:lnTo>
                    <a:pt x="84166" y="11276"/>
                  </a:lnTo>
                  <a:lnTo>
                    <a:pt x="81999" y="10550"/>
                  </a:lnTo>
                  <a:close/>
                  <a:moveTo>
                    <a:pt x="121551" y="10133"/>
                  </a:moveTo>
                  <a:lnTo>
                    <a:pt x="121242" y="10276"/>
                  </a:lnTo>
                  <a:lnTo>
                    <a:pt x="120361" y="10276"/>
                  </a:lnTo>
                  <a:lnTo>
                    <a:pt x="120468" y="10347"/>
                  </a:lnTo>
                  <a:lnTo>
                    <a:pt x="120111" y="10931"/>
                  </a:lnTo>
                  <a:lnTo>
                    <a:pt x="120099" y="11145"/>
                  </a:lnTo>
                  <a:lnTo>
                    <a:pt x="120170" y="11443"/>
                  </a:lnTo>
                  <a:lnTo>
                    <a:pt x="119908" y="11800"/>
                  </a:lnTo>
                  <a:lnTo>
                    <a:pt x="121242" y="13324"/>
                  </a:lnTo>
                  <a:lnTo>
                    <a:pt x="121778" y="12728"/>
                  </a:lnTo>
                  <a:lnTo>
                    <a:pt x="121718" y="12681"/>
                  </a:lnTo>
                  <a:lnTo>
                    <a:pt x="121932" y="12133"/>
                  </a:lnTo>
                  <a:lnTo>
                    <a:pt x="121968" y="11419"/>
                  </a:lnTo>
                  <a:lnTo>
                    <a:pt x="121766" y="10657"/>
                  </a:lnTo>
                  <a:lnTo>
                    <a:pt x="121551" y="10133"/>
                  </a:lnTo>
                  <a:close/>
                  <a:moveTo>
                    <a:pt x="34969" y="12431"/>
                  </a:moveTo>
                  <a:lnTo>
                    <a:pt x="34945" y="12478"/>
                  </a:lnTo>
                  <a:lnTo>
                    <a:pt x="34886" y="12669"/>
                  </a:lnTo>
                  <a:lnTo>
                    <a:pt x="37148" y="13800"/>
                  </a:lnTo>
                  <a:lnTo>
                    <a:pt x="37184" y="13693"/>
                  </a:lnTo>
                  <a:lnTo>
                    <a:pt x="37231" y="13574"/>
                  </a:lnTo>
                  <a:lnTo>
                    <a:pt x="34969" y="12431"/>
                  </a:lnTo>
                  <a:close/>
                  <a:moveTo>
                    <a:pt x="14383" y="13324"/>
                  </a:moveTo>
                  <a:lnTo>
                    <a:pt x="14443" y="14026"/>
                  </a:lnTo>
                  <a:lnTo>
                    <a:pt x="7942" y="14133"/>
                  </a:lnTo>
                  <a:lnTo>
                    <a:pt x="8001" y="13324"/>
                  </a:lnTo>
                  <a:close/>
                  <a:moveTo>
                    <a:pt x="135839" y="1299"/>
                  </a:moveTo>
                  <a:lnTo>
                    <a:pt x="128862" y="9454"/>
                  </a:lnTo>
                  <a:lnTo>
                    <a:pt x="128171" y="10240"/>
                  </a:lnTo>
                  <a:lnTo>
                    <a:pt x="128683" y="10562"/>
                  </a:lnTo>
                  <a:lnTo>
                    <a:pt x="131826" y="12562"/>
                  </a:lnTo>
                  <a:cubicBezTo>
                    <a:pt x="131838" y="12574"/>
                    <a:pt x="131850" y="12586"/>
                    <a:pt x="131862" y="12598"/>
                  </a:cubicBezTo>
                  <a:cubicBezTo>
                    <a:pt x="131874" y="12598"/>
                    <a:pt x="131886" y="12609"/>
                    <a:pt x="131898" y="12621"/>
                  </a:cubicBezTo>
                  <a:lnTo>
                    <a:pt x="134910" y="15086"/>
                  </a:lnTo>
                  <a:lnTo>
                    <a:pt x="142209" y="6835"/>
                  </a:lnTo>
                  <a:lnTo>
                    <a:pt x="135839" y="1299"/>
                  </a:lnTo>
                  <a:close/>
                  <a:moveTo>
                    <a:pt x="72676" y="14741"/>
                  </a:moveTo>
                  <a:lnTo>
                    <a:pt x="72676" y="14872"/>
                  </a:lnTo>
                  <a:lnTo>
                    <a:pt x="74141" y="15348"/>
                  </a:lnTo>
                  <a:lnTo>
                    <a:pt x="74141" y="15253"/>
                  </a:lnTo>
                  <a:lnTo>
                    <a:pt x="72676" y="14741"/>
                  </a:lnTo>
                  <a:close/>
                  <a:moveTo>
                    <a:pt x="99811" y="15491"/>
                  </a:moveTo>
                  <a:lnTo>
                    <a:pt x="99811" y="15526"/>
                  </a:lnTo>
                  <a:lnTo>
                    <a:pt x="99846" y="15491"/>
                  </a:lnTo>
                  <a:close/>
                  <a:moveTo>
                    <a:pt x="28480" y="4727"/>
                  </a:moveTo>
                  <a:lnTo>
                    <a:pt x="28433" y="4799"/>
                  </a:lnTo>
                  <a:lnTo>
                    <a:pt x="33838" y="8478"/>
                  </a:lnTo>
                  <a:lnTo>
                    <a:pt x="35922" y="9788"/>
                  </a:lnTo>
                  <a:lnTo>
                    <a:pt x="38350" y="11026"/>
                  </a:lnTo>
                  <a:lnTo>
                    <a:pt x="46101" y="13883"/>
                  </a:lnTo>
                  <a:lnTo>
                    <a:pt x="51209" y="15550"/>
                  </a:lnTo>
                  <a:lnTo>
                    <a:pt x="51209" y="15407"/>
                  </a:lnTo>
                  <a:lnTo>
                    <a:pt x="41113" y="11978"/>
                  </a:lnTo>
                  <a:lnTo>
                    <a:pt x="35064" y="9204"/>
                  </a:lnTo>
                  <a:lnTo>
                    <a:pt x="28480" y="4727"/>
                  </a:lnTo>
                  <a:close/>
                  <a:moveTo>
                    <a:pt x="100203" y="13967"/>
                  </a:moveTo>
                  <a:lnTo>
                    <a:pt x="100144" y="14026"/>
                  </a:lnTo>
                  <a:lnTo>
                    <a:pt x="100203" y="14098"/>
                  </a:lnTo>
                  <a:lnTo>
                    <a:pt x="100049" y="14252"/>
                  </a:lnTo>
                  <a:lnTo>
                    <a:pt x="100001" y="14538"/>
                  </a:lnTo>
                  <a:lnTo>
                    <a:pt x="99906" y="14526"/>
                  </a:lnTo>
                  <a:lnTo>
                    <a:pt x="99894" y="14610"/>
                  </a:lnTo>
                  <a:lnTo>
                    <a:pt x="99870" y="14848"/>
                  </a:lnTo>
                  <a:lnTo>
                    <a:pt x="99965" y="14860"/>
                  </a:lnTo>
                  <a:lnTo>
                    <a:pt x="99918" y="15419"/>
                  </a:lnTo>
                  <a:lnTo>
                    <a:pt x="99918" y="15419"/>
                  </a:lnTo>
                  <a:lnTo>
                    <a:pt x="99953" y="15384"/>
                  </a:lnTo>
                  <a:cubicBezTo>
                    <a:pt x="99965" y="15372"/>
                    <a:pt x="99977" y="15360"/>
                    <a:pt x="100001" y="15348"/>
                  </a:cubicBezTo>
                  <a:lnTo>
                    <a:pt x="100680" y="15050"/>
                  </a:lnTo>
                  <a:cubicBezTo>
                    <a:pt x="100703" y="15038"/>
                    <a:pt x="100739" y="15038"/>
                    <a:pt x="100763" y="15038"/>
                  </a:cubicBezTo>
                  <a:lnTo>
                    <a:pt x="101442" y="15145"/>
                  </a:lnTo>
                  <a:lnTo>
                    <a:pt x="101477" y="15157"/>
                  </a:lnTo>
                  <a:lnTo>
                    <a:pt x="102668" y="15586"/>
                  </a:lnTo>
                  <a:lnTo>
                    <a:pt x="102561" y="15384"/>
                  </a:lnTo>
                  <a:lnTo>
                    <a:pt x="102644" y="15336"/>
                  </a:lnTo>
                  <a:lnTo>
                    <a:pt x="102489" y="15050"/>
                  </a:lnTo>
                  <a:lnTo>
                    <a:pt x="102406" y="15098"/>
                  </a:lnTo>
                  <a:lnTo>
                    <a:pt x="102180" y="14681"/>
                  </a:lnTo>
                  <a:lnTo>
                    <a:pt x="102156" y="14669"/>
                  </a:lnTo>
                  <a:lnTo>
                    <a:pt x="102192" y="14574"/>
                  </a:lnTo>
                  <a:lnTo>
                    <a:pt x="101894" y="14467"/>
                  </a:lnTo>
                  <a:lnTo>
                    <a:pt x="101858" y="14550"/>
                  </a:lnTo>
                  <a:lnTo>
                    <a:pt x="101251" y="14336"/>
                  </a:lnTo>
                  <a:lnTo>
                    <a:pt x="101287" y="14241"/>
                  </a:lnTo>
                  <a:lnTo>
                    <a:pt x="100989" y="14133"/>
                  </a:lnTo>
                  <a:lnTo>
                    <a:pt x="100954" y="14217"/>
                  </a:lnTo>
                  <a:lnTo>
                    <a:pt x="100525" y="14074"/>
                  </a:lnTo>
                  <a:lnTo>
                    <a:pt x="100382" y="14074"/>
                  </a:lnTo>
                  <a:lnTo>
                    <a:pt x="100382" y="13979"/>
                  </a:lnTo>
                  <a:lnTo>
                    <a:pt x="100203" y="13967"/>
                  </a:lnTo>
                  <a:close/>
                  <a:moveTo>
                    <a:pt x="94977" y="25"/>
                  </a:moveTo>
                  <a:lnTo>
                    <a:pt x="94107" y="1370"/>
                  </a:lnTo>
                  <a:lnTo>
                    <a:pt x="93262" y="2692"/>
                  </a:lnTo>
                  <a:lnTo>
                    <a:pt x="114955" y="17158"/>
                  </a:lnTo>
                  <a:lnTo>
                    <a:pt x="115074" y="16991"/>
                  </a:lnTo>
                  <a:lnTo>
                    <a:pt x="103299" y="9347"/>
                  </a:lnTo>
                  <a:lnTo>
                    <a:pt x="103942" y="8466"/>
                  </a:lnTo>
                  <a:lnTo>
                    <a:pt x="115181" y="15812"/>
                  </a:lnTo>
                  <a:lnTo>
                    <a:pt x="117741" y="11645"/>
                  </a:lnTo>
                  <a:lnTo>
                    <a:pt x="110729" y="7013"/>
                  </a:lnTo>
                  <a:lnTo>
                    <a:pt x="109705" y="8573"/>
                  </a:lnTo>
                  <a:lnTo>
                    <a:pt x="101144" y="2739"/>
                  </a:lnTo>
                  <a:lnTo>
                    <a:pt x="102978" y="60"/>
                  </a:lnTo>
                  <a:lnTo>
                    <a:pt x="102918" y="25"/>
                  </a:lnTo>
                  <a:lnTo>
                    <a:pt x="102859" y="25"/>
                  </a:lnTo>
                  <a:lnTo>
                    <a:pt x="102882" y="36"/>
                  </a:lnTo>
                  <a:lnTo>
                    <a:pt x="101025" y="2906"/>
                  </a:lnTo>
                  <a:lnTo>
                    <a:pt x="109764" y="8692"/>
                  </a:lnTo>
                  <a:lnTo>
                    <a:pt x="110776" y="7133"/>
                  </a:lnTo>
                  <a:lnTo>
                    <a:pt x="117682" y="11716"/>
                  </a:lnTo>
                  <a:lnTo>
                    <a:pt x="115181" y="15669"/>
                  </a:lnTo>
                  <a:lnTo>
                    <a:pt x="94834" y="2406"/>
                  </a:lnTo>
                  <a:lnTo>
                    <a:pt x="95060" y="1941"/>
                  </a:lnTo>
                  <a:lnTo>
                    <a:pt x="94286" y="1501"/>
                  </a:lnTo>
                  <a:lnTo>
                    <a:pt x="94238" y="1465"/>
                  </a:lnTo>
                  <a:lnTo>
                    <a:pt x="95227" y="25"/>
                  </a:lnTo>
                  <a:close/>
                  <a:moveTo>
                    <a:pt x="51769" y="15586"/>
                  </a:moveTo>
                  <a:lnTo>
                    <a:pt x="51769" y="15717"/>
                  </a:lnTo>
                  <a:cubicBezTo>
                    <a:pt x="51769" y="15729"/>
                    <a:pt x="51769" y="15729"/>
                    <a:pt x="51769" y="15741"/>
                  </a:cubicBezTo>
                  <a:lnTo>
                    <a:pt x="56198" y="17241"/>
                  </a:lnTo>
                  <a:lnTo>
                    <a:pt x="56210" y="17241"/>
                  </a:lnTo>
                  <a:lnTo>
                    <a:pt x="56210" y="17193"/>
                  </a:lnTo>
                  <a:lnTo>
                    <a:pt x="56293" y="16491"/>
                  </a:lnTo>
                  <a:lnTo>
                    <a:pt x="56317" y="16193"/>
                  </a:lnTo>
                  <a:lnTo>
                    <a:pt x="56186" y="16396"/>
                  </a:lnTo>
                  <a:lnTo>
                    <a:pt x="55234" y="16765"/>
                  </a:lnTo>
                  <a:lnTo>
                    <a:pt x="51769" y="15586"/>
                  </a:lnTo>
                  <a:close/>
                  <a:moveTo>
                    <a:pt x="125314" y="11121"/>
                  </a:moveTo>
                  <a:lnTo>
                    <a:pt x="124933" y="11597"/>
                  </a:lnTo>
                  <a:lnTo>
                    <a:pt x="124909" y="11633"/>
                  </a:lnTo>
                  <a:lnTo>
                    <a:pt x="122313" y="14550"/>
                  </a:lnTo>
                  <a:lnTo>
                    <a:pt x="120051" y="17253"/>
                  </a:lnTo>
                  <a:lnTo>
                    <a:pt x="120051" y="17253"/>
                  </a:lnTo>
                  <a:lnTo>
                    <a:pt x="124897" y="11681"/>
                  </a:lnTo>
                  <a:lnTo>
                    <a:pt x="125218" y="11312"/>
                  </a:lnTo>
                  <a:lnTo>
                    <a:pt x="125361" y="11121"/>
                  </a:lnTo>
                  <a:close/>
                  <a:moveTo>
                    <a:pt x="107466" y="17015"/>
                  </a:moveTo>
                  <a:lnTo>
                    <a:pt x="107407" y="17098"/>
                  </a:lnTo>
                  <a:lnTo>
                    <a:pt x="107812" y="17360"/>
                  </a:lnTo>
                  <a:lnTo>
                    <a:pt x="107823" y="17241"/>
                  </a:lnTo>
                  <a:lnTo>
                    <a:pt x="107466" y="17015"/>
                  </a:lnTo>
                  <a:close/>
                  <a:moveTo>
                    <a:pt x="100989" y="15812"/>
                  </a:moveTo>
                  <a:lnTo>
                    <a:pt x="103882" y="16800"/>
                  </a:lnTo>
                  <a:lnTo>
                    <a:pt x="105466" y="17717"/>
                  </a:lnTo>
                  <a:lnTo>
                    <a:pt x="105025" y="18396"/>
                  </a:lnTo>
                  <a:lnTo>
                    <a:pt x="103597" y="17550"/>
                  </a:lnTo>
                  <a:lnTo>
                    <a:pt x="100715" y="16574"/>
                  </a:lnTo>
                  <a:lnTo>
                    <a:pt x="100989" y="15812"/>
                  </a:lnTo>
                  <a:close/>
                  <a:moveTo>
                    <a:pt x="119706" y="12074"/>
                  </a:moveTo>
                  <a:lnTo>
                    <a:pt x="119277" y="12657"/>
                  </a:lnTo>
                  <a:lnTo>
                    <a:pt x="119456" y="12907"/>
                  </a:lnTo>
                  <a:lnTo>
                    <a:pt x="116646" y="17134"/>
                  </a:lnTo>
                  <a:lnTo>
                    <a:pt x="116015" y="17003"/>
                  </a:lnTo>
                  <a:lnTo>
                    <a:pt x="115765" y="17431"/>
                  </a:lnTo>
                  <a:lnTo>
                    <a:pt x="115348" y="17158"/>
                  </a:lnTo>
                  <a:lnTo>
                    <a:pt x="115229" y="17336"/>
                  </a:lnTo>
                  <a:lnTo>
                    <a:pt x="116920" y="18455"/>
                  </a:lnTo>
                  <a:lnTo>
                    <a:pt x="118420" y="16693"/>
                  </a:lnTo>
                  <a:lnTo>
                    <a:pt x="121039" y="13574"/>
                  </a:lnTo>
                  <a:lnTo>
                    <a:pt x="119706" y="12074"/>
                  </a:lnTo>
                  <a:close/>
                  <a:moveTo>
                    <a:pt x="85928" y="13181"/>
                  </a:moveTo>
                  <a:lnTo>
                    <a:pt x="85821" y="13538"/>
                  </a:lnTo>
                  <a:lnTo>
                    <a:pt x="86083" y="13645"/>
                  </a:lnTo>
                  <a:lnTo>
                    <a:pt x="85011" y="16824"/>
                  </a:lnTo>
                  <a:lnTo>
                    <a:pt x="85904" y="17122"/>
                  </a:lnTo>
                  <a:lnTo>
                    <a:pt x="85964" y="17027"/>
                  </a:lnTo>
                  <a:lnTo>
                    <a:pt x="85344" y="16800"/>
                  </a:lnTo>
                  <a:lnTo>
                    <a:pt x="86130" y="14383"/>
                  </a:lnTo>
                  <a:lnTo>
                    <a:pt x="87261" y="14741"/>
                  </a:lnTo>
                  <a:lnTo>
                    <a:pt x="87476" y="14050"/>
                  </a:lnTo>
                  <a:lnTo>
                    <a:pt x="97441" y="17467"/>
                  </a:lnTo>
                  <a:lnTo>
                    <a:pt x="97239" y="18182"/>
                  </a:lnTo>
                  <a:lnTo>
                    <a:pt x="98548" y="18634"/>
                  </a:lnTo>
                  <a:lnTo>
                    <a:pt x="98989" y="17479"/>
                  </a:lnTo>
                  <a:lnTo>
                    <a:pt x="93857" y="15788"/>
                  </a:lnTo>
                  <a:lnTo>
                    <a:pt x="90286" y="14610"/>
                  </a:lnTo>
                  <a:lnTo>
                    <a:pt x="86559" y="13383"/>
                  </a:lnTo>
                  <a:lnTo>
                    <a:pt x="85928" y="13181"/>
                  </a:lnTo>
                  <a:close/>
                  <a:moveTo>
                    <a:pt x="61365" y="11764"/>
                  </a:moveTo>
                  <a:lnTo>
                    <a:pt x="63711" y="12645"/>
                  </a:lnTo>
                  <a:lnTo>
                    <a:pt x="63056" y="18979"/>
                  </a:lnTo>
                  <a:lnTo>
                    <a:pt x="61532" y="18539"/>
                  </a:lnTo>
                  <a:lnTo>
                    <a:pt x="61365" y="11764"/>
                  </a:lnTo>
                  <a:close/>
                  <a:moveTo>
                    <a:pt x="100763" y="15372"/>
                  </a:moveTo>
                  <a:lnTo>
                    <a:pt x="100156" y="15634"/>
                  </a:lnTo>
                  <a:lnTo>
                    <a:pt x="99858" y="15931"/>
                  </a:lnTo>
                  <a:lnTo>
                    <a:pt x="99477" y="17062"/>
                  </a:lnTo>
                  <a:lnTo>
                    <a:pt x="103323" y="18443"/>
                  </a:lnTo>
                  <a:lnTo>
                    <a:pt x="106061" y="19444"/>
                  </a:lnTo>
                  <a:lnTo>
                    <a:pt x="106514" y="17908"/>
                  </a:lnTo>
                  <a:lnTo>
                    <a:pt x="105752" y="17443"/>
                  </a:lnTo>
                  <a:lnTo>
                    <a:pt x="104859" y="16919"/>
                  </a:lnTo>
                  <a:lnTo>
                    <a:pt x="102942" y="16038"/>
                  </a:lnTo>
                  <a:lnTo>
                    <a:pt x="101370" y="15467"/>
                  </a:lnTo>
                  <a:lnTo>
                    <a:pt x="100763" y="15372"/>
                  </a:lnTo>
                  <a:close/>
                  <a:moveTo>
                    <a:pt x="195061" y="7252"/>
                  </a:moveTo>
                  <a:lnTo>
                    <a:pt x="194787" y="21718"/>
                  </a:lnTo>
                  <a:lnTo>
                    <a:pt x="202038" y="21861"/>
                  </a:lnTo>
                  <a:lnTo>
                    <a:pt x="202442" y="7609"/>
                  </a:lnTo>
                  <a:lnTo>
                    <a:pt x="195513" y="7275"/>
                  </a:lnTo>
                  <a:lnTo>
                    <a:pt x="195061" y="7252"/>
                  </a:lnTo>
                  <a:close/>
                  <a:moveTo>
                    <a:pt x="87738" y="179"/>
                  </a:moveTo>
                  <a:lnTo>
                    <a:pt x="87130" y="1108"/>
                  </a:lnTo>
                  <a:lnTo>
                    <a:pt x="87976" y="1644"/>
                  </a:lnTo>
                  <a:lnTo>
                    <a:pt x="86464" y="3882"/>
                  </a:lnTo>
                  <a:lnTo>
                    <a:pt x="88166" y="4966"/>
                  </a:lnTo>
                  <a:lnTo>
                    <a:pt x="85309" y="9216"/>
                  </a:lnTo>
                  <a:lnTo>
                    <a:pt x="85428" y="9395"/>
                  </a:lnTo>
                  <a:lnTo>
                    <a:pt x="86214" y="9633"/>
                  </a:lnTo>
                  <a:lnTo>
                    <a:pt x="85487" y="11716"/>
                  </a:lnTo>
                  <a:lnTo>
                    <a:pt x="84463" y="11371"/>
                  </a:lnTo>
                  <a:lnTo>
                    <a:pt x="84404" y="11597"/>
                  </a:lnTo>
                  <a:lnTo>
                    <a:pt x="84261" y="12014"/>
                  </a:lnTo>
                  <a:lnTo>
                    <a:pt x="85844" y="12550"/>
                  </a:lnTo>
                  <a:lnTo>
                    <a:pt x="86737" y="12848"/>
                  </a:lnTo>
                  <a:lnTo>
                    <a:pt x="90452" y="14074"/>
                  </a:lnTo>
                  <a:lnTo>
                    <a:pt x="94024" y="15253"/>
                  </a:lnTo>
                  <a:lnTo>
                    <a:pt x="99168" y="16943"/>
                  </a:lnTo>
                  <a:lnTo>
                    <a:pt x="99560" y="15812"/>
                  </a:lnTo>
                  <a:lnTo>
                    <a:pt x="99560" y="15788"/>
                  </a:lnTo>
                  <a:cubicBezTo>
                    <a:pt x="99572" y="15765"/>
                    <a:pt x="99584" y="15741"/>
                    <a:pt x="99596" y="15729"/>
                  </a:cubicBezTo>
                  <a:lnTo>
                    <a:pt x="99668" y="15669"/>
                  </a:lnTo>
                  <a:lnTo>
                    <a:pt x="99680" y="15479"/>
                  </a:lnTo>
                  <a:lnTo>
                    <a:pt x="99584" y="15467"/>
                  </a:lnTo>
                  <a:lnTo>
                    <a:pt x="99644" y="14824"/>
                  </a:lnTo>
                  <a:lnTo>
                    <a:pt x="99739" y="14836"/>
                  </a:lnTo>
                  <a:lnTo>
                    <a:pt x="99763" y="14610"/>
                  </a:lnTo>
                  <a:lnTo>
                    <a:pt x="99775" y="14514"/>
                  </a:lnTo>
                  <a:lnTo>
                    <a:pt x="99680" y="14503"/>
                  </a:lnTo>
                  <a:lnTo>
                    <a:pt x="99727" y="14086"/>
                  </a:lnTo>
                  <a:lnTo>
                    <a:pt x="100001" y="13860"/>
                  </a:lnTo>
                  <a:lnTo>
                    <a:pt x="100061" y="13931"/>
                  </a:lnTo>
                  <a:lnTo>
                    <a:pt x="100144" y="13848"/>
                  </a:lnTo>
                  <a:cubicBezTo>
                    <a:pt x="100156" y="13836"/>
                    <a:pt x="100180" y="13836"/>
                    <a:pt x="100192" y="13836"/>
                  </a:cubicBezTo>
                  <a:lnTo>
                    <a:pt x="100406" y="13836"/>
                  </a:lnTo>
                  <a:lnTo>
                    <a:pt x="100406" y="13741"/>
                  </a:lnTo>
                  <a:lnTo>
                    <a:pt x="100596" y="13752"/>
                  </a:lnTo>
                  <a:lnTo>
                    <a:pt x="101073" y="13919"/>
                  </a:lnTo>
                  <a:lnTo>
                    <a:pt x="101037" y="14014"/>
                  </a:lnTo>
                  <a:lnTo>
                    <a:pt x="101335" y="14122"/>
                  </a:lnTo>
                  <a:lnTo>
                    <a:pt x="101370" y="14038"/>
                  </a:lnTo>
                  <a:lnTo>
                    <a:pt x="101977" y="14252"/>
                  </a:lnTo>
                  <a:lnTo>
                    <a:pt x="101942" y="14348"/>
                  </a:lnTo>
                  <a:lnTo>
                    <a:pt x="102239" y="14455"/>
                  </a:lnTo>
                  <a:lnTo>
                    <a:pt x="102275" y="14360"/>
                  </a:lnTo>
                  <a:lnTo>
                    <a:pt x="102418" y="14419"/>
                  </a:lnTo>
                  <a:lnTo>
                    <a:pt x="102704" y="14967"/>
                  </a:lnTo>
                  <a:lnTo>
                    <a:pt x="102620" y="15003"/>
                  </a:lnTo>
                  <a:lnTo>
                    <a:pt x="102775" y="15288"/>
                  </a:lnTo>
                  <a:lnTo>
                    <a:pt x="102859" y="15253"/>
                  </a:lnTo>
                  <a:lnTo>
                    <a:pt x="103132" y="15776"/>
                  </a:lnTo>
                  <a:lnTo>
                    <a:pt x="105014" y="16634"/>
                  </a:lnTo>
                  <a:lnTo>
                    <a:pt x="105037" y="16646"/>
                  </a:lnTo>
                  <a:lnTo>
                    <a:pt x="105930" y="17181"/>
                  </a:lnTo>
                  <a:lnTo>
                    <a:pt x="106669" y="17622"/>
                  </a:lnTo>
                  <a:lnTo>
                    <a:pt x="107061" y="17062"/>
                  </a:lnTo>
                  <a:lnTo>
                    <a:pt x="107192" y="16836"/>
                  </a:lnTo>
                  <a:lnTo>
                    <a:pt x="106276" y="16253"/>
                  </a:lnTo>
                  <a:lnTo>
                    <a:pt x="107431" y="14443"/>
                  </a:lnTo>
                  <a:lnTo>
                    <a:pt x="108181" y="14931"/>
                  </a:lnTo>
                  <a:lnTo>
                    <a:pt x="108657" y="14217"/>
                  </a:lnTo>
                  <a:lnTo>
                    <a:pt x="114920" y="18491"/>
                  </a:lnTo>
                  <a:lnTo>
                    <a:pt x="114515" y="19074"/>
                  </a:lnTo>
                  <a:lnTo>
                    <a:pt x="115241" y="19586"/>
                  </a:lnTo>
                  <a:lnTo>
                    <a:pt x="114800" y="20182"/>
                  </a:lnTo>
                  <a:lnTo>
                    <a:pt x="113884" y="19646"/>
                  </a:lnTo>
                  <a:lnTo>
                    <a:pt x="114455" y="20408"/>
                  </a:lnTo>
                  <a:lnTo>
                    <a:pt x="112276" y="21825"/>
                  </a:lnTo>
                  <a:lnTo>
                    <a:pt x="111276" y="20515"/>
                  </a:lnTo>
                  <a:lnTo>
                    <a:pt x="107716" y="18217"/>
                  </a:lnTo>
                  <a:lnTo>
                    <a:pt x="107776" y="17729"/>
                  </a:lnTo>
                  <a:lnTo>
                    <a:pt x="107240" y="17372"/>
                  </a:lnTo>
                  <a:lnTo>
                    <a:pt x="106859" y="17920"/>
                  </a:lnTo>
                  <a:lnTo>
                    <a:pt x="106371" y="19563"/>
                  </a:lnTo>
                  <a:lnTo>
                    <a:pt x="108062" y="20158"/>
                  </a:lnTo>
                  <a:lnTo>
                    <a:pt x="109586" y="20741"/>
                  </a:lnTo>
                  <a:lnTo>
                    <a:pt x="109621" y="20765"/>
                  </a:lnTo>
                  <a:lnTo>
                    <a:pt x="110717" y="21372"/>
                  </a:lnTo>
                  <a:cubicBezTo>
                    <a:pt x="110729" y="21384"/>
                    <a:pt x="110752" y="21408"/>
                    <a:pt x="110776" y="21420"/>
                  </a:cubicBezTo>
                  <a:lnTo>
                    <a:pt x="111538" y="22218"/>
                  </a:lnTo>
                  <a:cubicBezTo>
                    <a:pt x="111550" y="22230"/>
                    <a:pt x="111562" y="22253"/>
                    <a:pt x="111574" y="22265"/>
                  </a:cubicBezTo>
                  <a:lnTo>
                    <a:pt x="111800" y="22634"/>
                  </a:lnTo>
                  <a:lnTo>
                    <a:pt x="111824" y="22670"/>
                  </a:lnTo>
                  <a:lnTo>
                    <a:pt x="112526" y="22265"/>
                  </a:lnTo>
                  <a:lnTo>
                    <a:pt x="112860" y="22063"/>
                  </a:lnTo>
                  <a:lnTo>
                    <a:pt x="114455" y="20908"/>
                  </a:lnTo>
                  <a:lnTo>
                    <a:pt x="115622" y="19836"/>
                  </a:lnTo>
                  <a:lnTo>
                    <a:pt x="116253" y="19170"/>
                  </a:lnTo>
                  <a:lnTo>
                    <a:pt x="114562" y="18051"/>
                  </a:lnTo>
                  <a:lnTo>
                    <a:pt x="92500" y="3346"/>
                  </a:lnTo>
                  <a:lnTo>
                    <a:pt x="91309" y="2549"/>
                  </a:lnTo>
                  <a:lnTo>
                    <a:pt x="90226" y="1834"/>
                  </a:lnTo>
                  <a:lnTo>
                    <a:pt x="87738" y="179"/>
                  </a:lnTo>
                  <a:close/>
                  <a:moveTo>
                    <a:pt x="127147" y="11502"/>
                  </a:moveTo>
                  <a:lnTo>
                    <a:pt x="126481" y="12336"/>
                  </a:lnTo>
                  <a:lnTo>
                    <a:pt x="126457" y="12347"/>
                  </a:lnTo>
                  <a:lnTo>
                    <a:pt x="126135" y="12728"/>
                  </a:lnTo>
                  <a:lnTo>
                    <a:pt x="120932" y="18717"/>
                  </a:lnTo>
                  <a:lnTo>
                    <a:pt x="121218" y="18955"/>
                  </a:lnTo>
                  <a:lnTo>
                    <a:pt x="121444" y="18693"/>
                  </a:lnTo>
                  <a:lnTo>
                    <a:pt x="126028" y="22754"/>
                  </a:lnTo>
                  <a:lnTo>
                    <a:pt x="127278" y="21384"/>
                  </a:lnTo>
                  <a:lnTo>
                    <a:pt x="127671" y="21718"/>
                  </a:lnTo>
                  <a:lnTo>
                    <a:pt x="130398" y="18455"/>
                  </a:lnTo>
                  <a:cubicBezTo>
                    <a:pt x="130430" y="18420"/>
                    <a:pt x="130468" y="18405"/>
                    <a:pt x="130505" y="18405"/>
                  </a:cubicBezTo>
                  <a:cubicBezTo>
                    <a:pt x="130619" y="18405"/>
                    <a:pt x="130725" y="18544"/>
                    <a:pt x="130636" y="18670"/>
                  </a:cubicBezTo>
                  <a:lnTo>
                    <a:pt x="127921" y="21932"/>
                  </a:lnTo>
                  <a:lnTo>
                    <a:pt x="128326" y="22277"/>
                  </a:lnTo>
                  <a:lnTo>
                    <a:pt x="128576" y="21968"/>
                  </a:lnTo>
                  <a:lnTo>
                    <a:pt x="128945" y="22301"/>
                  </a:lnTo>
                  <a:lnTo>
                    <a:pt x="133970" y="16384"/>
                  </a:lnTo>
                  <a:lnTo>
                    <a:pt x="130933" y="13895"/>
                  </a:lnTo>
                  <a:lnTo>
                    <a:pt x="127814" y="11919"/>
                  </a:lnTo>
                  <a:lnTo>
                    <a:pt x="127302" y="11597"/>
                  </a:lnTo>
                  <a:lnTo>
                    <a:pt x="127147" y="11502"/>
                  </a:lnTo>
                  <a:close/>
                  <a:moveTo>
                    <a:pt x="63377" y="22634"/>
                  </a:moveTo>
                  <a:lnTo>
                    <a:pt x="63473" y="23027"/>
                  </a:lnTo>
                  <a:lnTo>
                    <a:pt x="63568" y="23492"/>
                  </a:lnTo>
                  <a:lnTo>
                    <a:pt x="63973" y="23170"/>
                  </a:lnTo>
                  <a:lnTo>
                    <a:pt x="64282" y="22920"/>
                  </a:lnTo>
                  <a:lnTo>
                    <a:pt x="63377" y="22634"/>
                  </a:lnTo>
                  <a:close/>
                  <a:moveTo>
                    <a:pt x="12" y="16241"/>
                  </a:moveTo>
                  <a:lnTo>
                    <a:pt x="12" y="25218"/>
                  </a:lnTo>
                  <a:lnTo>
                    <a:pt x="5382" y="25170"/>
                  </a:lnTo>
                  <a:lnTo>
                    <a:pt x="5263" y="16324"/>
                  </a:lnTo>
                  <a:lnTo>
                    <a:pt x="12" y="16241"/>
                  </a:lnTo>
                  <a:close/>
                  <a:moveTo>
                    <a:pt x="59925" y="13"/>
                  </a:moveTo>
                  <a:lnTo>
                    <a:pt x="66985" y="1453"/>
                  </a:lnTo>
                  <a:lnTo>
                    <a:pt x="68116" y="691"/>
                  </a:lnTo>
                  <a:lnTo>
                    <a:pt x="68426" y="275"/>
                  </a:lnTo>
                  <a:lnTo>
                    <a:pt x="75915" y="346"/>
                  </a:lnTo>
                  <a:lnTo>
                    <a:pt x="75855" y="4906"/>
                  </a:lnTo>
                  <a:lnTo>
                    <a:pt x="75617" y="5239"/>
                  </a:lnTo>
                  <a:lnTo>
                    <a:pt x="75236" y="4870"/>
                  </a:lnTo>
                  <a:lnTo>
                    <a:pt x="74403" y="5811"/>
                  </a:lnTo>
                  <a:lnTo>
                    <a:pt x="74974" y="6359"/>
                  </a:lnTo>
                  <a:lnTo>
                    <a:pt x="74510" y="7013"/>
                  </a:lnTo>
                  <a:lnTo>
                    <a:pt x="74438" y="10585"/>
                  </a:lnTo>
                  <a:lnTo>
                    <a:pt x="75831" y="10597"/>
                  </a:lnTo>
                  <a:lnTo>
                    <a:pt x="75760" y="14872"/>
                  </a:lnTo>
                  <a:lnTo>
                    <a:pt x="67342" y="12097"/>
                  </a:lnTo>
                  <a:lnTo>
                    <a:pt x="59579" y="9454"/>
                  </a:lnTo>
                  <a:lnTo>
                    <a:pt x="59579" y="9942"/>
                  </a:lnTo>
                  <a:lnTo>
                    <a:pt x="72605" y="14122"/>
                  </a:lnTo>
                  <a:lnTo>
                    <a:pt x="74391" y="14741"/>
                  </a:lnTo>
                  <a:lnTo>
                    <a:pt x="75510" y="15122"/>
                  </a:lnTo>
                  <a:cubicBezTo>
                    <a:pt x="75829" y="15228"/>
                    <a:pt x="75711" y="15678"/>
                    <a:pt x="75426" y="15678"/>
                  </a:cubicBezTo>
                  <a:cubicBezTo>
                    <a:pt x="75393" y="15678"/>
                    <a:pt x="75357" y="15671"/>
                    <a:pt x="75319" y="15657"/>
                  </a:cubicBezTo>
                  <a:lnTo>
                    <a:pt x="74462" y="15360"/>
                  </a:lnTo>
                  <a:lnTo>
                    <a:pt x="74462" y="15455"/>
                  </a:lnTo>
                  <a:lnTo>
                    <a:pt x="75629" y="15836"/>
                  </a:lnTo>
                  <a:lnTo>
                    <a:pt x="75653" y="20337"/>
                  </a:lnTo>
                  <a:lnTo>
                    <a:pt x="74438" y="20289"/>
                  </a:lnTo>
                  <a:lnTo>
                    <a:pt x="74522" y="19479"/>
                  </a:lnTo>
                  <a:lnTo>
                    <a:pt x="71747" y="19420"/>
                  </a:lnTo>
                  <a:lnTo>
                    <a:pt x="71724" y="14562"/>
                  </a:lnTo>
                  <a:lnTo>
                    <a:pt x="72343" y="14764"/>
                  </a:lnTo>
                  <a:lnTo>
                    <a:pt x="72343" y="14633"/>
                  </a:lnTo>
                  <a:lnTo>
                    <a:pt x="59567" y="10526"/>
                  </a:lnTo>
                  <a:lnTo>
                    <a:pt x="59520" y="15574"/>
                  </a:lnTo>
                  <a:lnTo>
                    <a:pt x="59520" y="15634"/>
                  </a:lnTo>
                  <a:lnTo>
                    <a:pt x="59317" y="17955"/>
                  </a:lnTo>
                  <a:lnTo>
                    <a:pt x="59317" y="17979"/>
                  </a:lnTo>
                  <a:lnTo>
                    <a:pt x="59282" y="18336"/>
                  </a:lnTo>
                  <a:lnTo>
                    <a:pt x="59448" y="18396"/>
                  </a:lnTo>
                  <a:lnTo>
                    <a:pt x="60044" y="18574"/>
                  </a:lnTo>
                  <a:lnTo>
                    <a:pt x="60067" y="18574"/>
                  </a:lnTo>
                  <a:lnTo>
                    <a:pt x="79820" y="25040"/>
                  </a:lnTo>
                  <a:lnTo>
                    <a:pt x="81427" y="25563"/>
                  </a:lnTo>
                  <a:lnTo>
                    <a:pt x="81439" y="25492"/>
                  </a:lnTo>
                  <a:lnTo>
                    <a:pt x="81582" y="25075"/>
                  </a:lnTo>
                  <a:lnTo>
                    <a:pt x="81939" y="23944"/>
                  </a:lnTo>
                  <a:lnTo>
                    <a:pt x="80761" y="23563"/>
                  </a:lnTo>
                  <a:lnTo>
                    <a:pt x="80510" y="24361"/>
                  </a:lnTo>
                  <a:lnTo>
                    <a:pt x="79427" y="23956"/>
                  </a:lnTo>
                  <a:lnTo>
                    <a:pt x="79606" y="23456"/>
                  </a:lnTo>
                  <a:lnTo>
                    <a:pt x="78867" y="23146"/>
                  </a:lnTo>
                  <a:lnTo>
                    <a:pt x="77415" y="22944"/>
                  </a:lnTo>
                  <a:lnTo>
                    <a:pt x="77451" y="22444"/>
                  </a:lnTo>
                  <a:lnTo>
                    <a:pt x="76665" y="22480"/>
                  </a:lnTo>
                  <a:lnTo>
                    <a:pt x="76760" y="11907"/>
                  </a:lnTo>
                  <a:lnTo>
                    <a:pt x="77593" y="11931"/>
                  </a:lnTo>
                  <a:lnTo>
                    <a:pt x="77605" y="11264"/>
                  </a:lnTo>
                  <a:lnTo>
                    <a:pt x="78677" y="11252"/>
                  </a:lnTo>
                  <a:lnTo>
                    <a:pt x="78677" y="11824"/>
                  </a:lnTo>
                  <a:lnTo>
                    <a:pt x="78891" y="11228"/>
                  </a:lnTo>
                  <a:lnTo>
                    <a:pt x="84856" y="13181"/>
                  </a:lnTo>
                  <a:lnTo>
                    <a:pt x="84630" y="13883"/>
                  </a:lnTo>
                  <a:lnTo>
                    <a:pt x="84892" y="13979"/>
                  </a:lnTo>
                  <a:lnTo>
                    <a:pt x="85106" y="13252"/>
                  </a:lnTo>
                  <a:lnTo>
                    <a:pt x="85297" y="13336"/>
                  </a:lnTo>
                  <a:lnTo>
                    <a:pt x="85404" y="12990"/>
                  </a:lnTo>
                  <a:lnTo>
                    <a:pt x="83939" y="12490"/>
                  </a:lnTo>
                  <a:lnTo>
                    <a:pt x="82380" y="11966"/>
                  </a:lnTo>
                  <a:lnTo>
                    <a:pt x="81451" y="11645"/>
                  </a:lnTo>
                  <a:lnTo>
                    <a:pt x="78629" y="10657"/>
                  </a:lnTo>
                  <a:cubicBezTo>
                    <a:pt x="78582" y="10645"/>
                    <a:pt x="78546" y="10621"/>
                    <a:pt x="78522" y="10585"/>
                  </a:cubicBezTo>
                  <a:lnTo>
                    <a:pt x="77391" y="9478"/>
                  </a:lnTo>
                  <a:lnTo>
                    <a:pt x="77272" y="9538"/>
                  </a:lnTo>
                  <a:lnTo>
                    <a:pt x="76915" y="9573"/>
                  </a:lnTo>
                  <a:lnTo>
                    <a:pt x="76570" y="9466"/>
                  </a:lnTo>
                  <a:lnTo>
                    <a:pt x="76296" y="9228"/>
                  </a:lnTo>
                  <a:lnTo>
                    <a:pt x="76153" y="8895"/>
                  </a:lnTo>
                  <a:lnTo>
                    <a:pt x="76153" y="8526"/>
                  </a:lnTo>
                  <a:lnTo>
                    <a:pt x="76296" y="8192"/>
                  </a:lnTo>
                  <a:lnTo>
                    <a:pt x="76546" y="7978"/>
                  </a:lnTo>
                  <a:lnTo>
                    <a:pt x="76700" y="13"/>
                  </a:lnTo>
                  <a:lnTo>
                    <a:pt x="67795" y="13"/>
                  </a:lnTo>
                  <a:lnTo>
                    <a:pt x="67795" y="108"/>
                  </a:lnTo>
                  <a:lnTo>
                    <a:pt x="67795" y="132"/>
                  </a:lnTo>
                  <a:lnTo>
                    <a:pt x="67735" y="560"/>
                  </a:lnTo>
                  <a:cubicBezTo>
                    <a:pt x="67723" y="679"/>
                    <a:pt x="67640" y="775"/>
                    <a:pt x="67533" y="810"/>
                  </a:cubicBezTo>
                  <a:lnTo>
                    <a:pt x="66735" y="1001"/>
                  </a:lnTo>
                  <a:lnTo>
                    <a:pt x="66640" y="1001"/>
                  </a:lnTo>
                  <a:lnTo>
                    <a:pt x="64759" y="834"/>
                  </a:lnTo>
                  <a:lnTo>
                    <a:pt x="64735" y="834"/>
                  </a:lnTo>
                  <a:lnTo>
                    <a:pt x="62187" y="346"/>
                  </a:lnTo>
                  <a:lnTo>
                    <a:pt x="60710" y="13"/>
                  </a:lnTo>
                  <a:close/>
                  <a:moveTo>
                    <a:pt x="57198" y="22575"/>
                  </a:moveTo>
                  <a:lnTo>
                    <a:pt x="56877" y="25349"/>
                  </a:lnTo>
                  <a:lnTo>
                    <a:pt x="56877" y="25611"/>
                  </a:lnTo>
                  <a:lnTo>
                    <a:pt x="57198" y="22575"/>
                  </a:lnTo>
                  <a:close/>
                  <a:moveTo>
                    <a:pt x="41839" y="26528"/>
                  </a:moveTo>
                  <a:lnTo>
                    <a:pt x="41839" y="26623"/>
                  </a:lnTo>
                  <a:lnTo>
                    <a:pt x="45768" y="26683"/>
                  </a:lnTo>
                  <a:lnTo>
                    <a:pt x="45768" y="26528"/>
                  </a:lnTo>
                  <a:lnTo>
                    <a:pt x="42351" y="26552"/>
                  </a:lnTo>
                  <a:lnTo>
                    <a:pt x="41839" y="26528"/>
                  </a:lnTo>
                  <a:close/>
                  <a:moveTo>
                    <a:pt x="46078" y="26528"/>
                  </a:moveTo>
                  <a:lnTo>
                    <a:pt x="46090" y="26683"/>
                  </a:lnTo>
                  <a:lnTo>
                    <a:pt x="46804" y="26694"/>
                  </a:lnTo>
                  <a:cubicBezTo>
                    <a:pt x="46840" y="26694"/>
                    <a:pt x="46863" y="26706"/>
                    <a:pt x="46887" y="26718"/>
                  </a:cubicBezTo>
                  <a:lnTo>
                    <a:pt x="47209" y="26814"/>
                  </a:lnTo>
                  <a:lnTo>
                    <a:pt x="47209" y="26659"/>
                  </a:lnTo>
                  <a:lnTo>
                    <a:pt x="46828" y="26528"/>
                  </a:lnTo>
                  <a:close/>
                  <a:moveTo>
                    <a:pt x="47530" y="26766"/>
                  </a:moveTo>
                  <a:lnTo>
                    <a:pt x="47530" y="26921"/>
                  </a:lnTo>
                  <a:lnTo>
                    <a:pt x="49495" y="27552"/>
                  </a:lnTo>
                  <a:lnTo>
                    <a:pt x="49495" y="27397"/>
                  </a:lnTo>
                  <a:lnTo>
                    <a:pt x="47530" y="26766"/>
                  </a:lnTo>
                  <a:close/>
                  <a:moveTo>
                    <a:pt x="16276" y="21896"/>
                  </a:moveTo>
                  <a:lnTo>
                    <a:pt x="15979" y="21980"/>
                  </a:lnTo>
                  <a:lnTo>
                    <a:pt x="14907" y="22456"/>
                  </a:lnTo>
                  <a:lnTo>
                    <a:pt x="13955" y="23539"/>
                  </a:lnTo>
                  <a:lnTo>
                    <a:pt x="13752" y="24932"/>
                  </a:lnTo>
                  <a:lnTo>
                    <a:pt x="14157" y="26242"/>
                  </a:lnTo>
                  <a:lnTo>
                    <a:pt x="14859" y="27302"/>
                  </a:lnTo>
                  <a:lnTo>
                    <a:pt x="15907" y="27885"/>
                  </a:lnTo>
                  <a:lnTo>
                    <a:pt x="16205" y="27980"/>
                  </a:lnTo>
                  <a:lnTo>
                    <a:pt x="16241" y="26683"/>
                  </a:lnTo>
                  <a:lnTo>
                    <a:pt x="16276" y="21896"/>
                  </a:lnTo>
                  <a:close/>
                  <a:moveTo>
                    <a:pt x="49816" y="27504"/>
                  </a:moveTo>
                  <a:lnTo>
                    <a:pt x="49816" y="27647"/>
                  </a:lnTo>
                  <a:lnTo>
                    <a:pt x="51721" y="28266"/>
                  </a:lnTo>
                  <a:lnTo>
                    <a:pt x="51721" y="28135"/>
                  </a:lnTo>
                  <a:lnTo>
                    <a:pt x="49816" y="27504"/>
                  </a:lnTo>
                  <a:close/>
                  <a:moveTo>
                    <a:pt x="52043" y="28242"/>
                  </a:moveTo>
                  <a:lnTo>
                    <a:pt x="52043" y="28373"/>
                  </a:lnTo>
                  <a:lnTo>
                    <a:pt x="53757" y="28909"/>
                  </a:lnTo>
                  <a:lnTo>
                    <a:pt x="53888" y="28909"/>
                  </a:lnTo>
                  <a:lnTo>
                    <a:pt x="53888" y="28588"/>
                  </a:lnTo>
                  <a:lnTo>
                    <a:pt x="52983" y="28552"/>
                  </a:lnTo>
                  <a:lnTo>
                    <a:pt x="52043" y="28242"/>
                  </a:lnTo>
                  <a:close/>
                  <a:moveTo>
                    <a:pt x="37529" y="13693"/>
                  </a:moveTo>
                  <a:lnTo>
                    <a:pt x="37493" y="13812"/>
                  </a:lnTo>
                  <a:lnTo>
                    <a:pt x="37446" y="13943"/>
                  </a:lnTo>
                  <a:lnTo>
                    <a:pt x="40220" y="14979"/>
                  </a:lnTo>
                  <a:lnTo>
                    <a:pt x="40148" y="26444"/>
                  </a:lnTo>
                  <a:lnTo>
                    <a:pt x="34433" y="26409"/>
                  </a:lnTo>
                  <a:lnTo>
                    <a:pt x="34433" y="26516"/>
                  </a:lnTo>
                  <a:lnTo>
                    <a:pt x="41529" y="26623"/>
                  </a:lnTo>
                  <a:lnTo>
                    <a:pt x="41529" y="26516"/>
                  </a:lnTo>
                  <a:lnTo>
                    <a:pt x="40351" y="26468"/>
                  </a:lnTo>
                  <a:lnTo>
                    <a:pt x="40422" y="21253"/>
                  </a:lnTo>
                  <a:lnTo>
                    <a:pt x="41244" y="21277"/>
                  </a:lnTo>
                  <a:lnTo>
                    <a:pt x="41244" y="21611"/>
                  </a:lnTo>
                  <a:lnTo>
                    <a:pt x="43792" y="21646"/>
                  </a:lnTo>
                  <a:lnTo>
                    <a:pt x="43768" y="22646"/>
                  </a:lnTo>
                  <a:lnTo>
                    <a:pt x="44780" y="22611"/>
                  </a:lnTo>
                  <a:lnTo>
                    <a:pt x="44768" y="21789"/>
                  </a:lnTo>
                  <a:lnTo>
                    <a:pt x="44982" y="21789"/>
                  </a:lnTo>
                  <a:lnTo>
                    <a:pt x="44982" y="21110"/>
                  </a:lnTo>
                  <a:lnTo>
                    <a:pt x="45339" y="21134"/>
                  </a:lnTo>
                  <a:lnTo>
                    <a:pt x="45351" y="21301"/>
                  </a:lnTo>
                  <a:lnTo>
                    <a:pt x="46756" y="21277"/>
                  </a:lnTo>
                  <a:lnTo>
                    <a:pt x="46744" y="23658"/>
                  </a:lnTo>
                  <a:lnTo>
                    <a:pt x="50840" y="23658"/>
                  </a:lnTo>
                  <a:lnTo>
                    <a:pt x="50900" y="24182"/>
                  </a:lnTo>
                  <a:lnTo>
                    <a:pt x="52328" y="24182"/>
                  </a:lnTo>
                  <a:lnTo>
                    <a:pt x="52316" y="24825"/>
                  </a:lnTo>
                  <a:lnTo>
                    <a:pt x="53031" y="24801"/>
                  </a:lnTo>
                  <a:lnTo>
                    <a:pt x="53067" y="24504"/>
                  </a:lnTo>
                  <a:lnTo>
                    <a:pt x="55234" y="24468"/>
                  </a:lnTo>
                  <a:lnTo>
                    <a:pt x="55162" y="25242"/>
                  </a:lnTo>
                  <a:lnTo>
                    <a:pt x="55126" y="26635"/>
                  </a:lnTo>
                  <a:lnTo>
                    <a:pt x="55114" y="28635"/>
                  </a:lnTo>
                  <a:lnTo>
                    <a:pt x="54210" y="28599"/>
                  </a:lnTo>
                  <a:lnTo>
                    <a:pt x="54210" y="28909"/>
                  </a:lnTo>
                  <a:lnTo>
                    <a:pt x="55245" y="28921"/>
                  </a:lnTo>
                  <a:lnTo>
                    <a:pt x="55245" y="26671"/>
                  </a:lnTo>
                  <a:lnTo>
                    <a:pt x="55269" y="25278"/>
                  </a:lnTo>
                  <a:cubicBezTo>
                    <a:pt x="55269" y="25266"/>
                    <a:pt x="55269" y="25254"/>
                    <a:pt x="55269" y="25242"/>
                  </a:cubicBezTo>
                  <a:cubicBezTo>
                    <a:pt x="55269" y="25230"/>
                    <a:pt x="55269" y="25218"/>
                    <a:pt x="55269" y="25206"/>
                  </a:cubicBezTo>
                  <a:lnTo>
                    <a:pt x="55793" y="20563"/>
                  </a:lnTo>
                  <a:lnTo>
                    <a:pt x="55841" y="20194"/>
                  </a:lnTo>
                  <a:lnTo>
                    <a:pt x="55507" y="20087"/>
                  </a:lnTo>
                  <a:lnTo>
                    <a:pt x="55495" y="20087"/>
                  </a:lnTo>
                  <a:lnTo>
                    <a:pt x="54972" y="19908"/>
                  </a:lnTo>
                  <a:lnTo>
                    <a:pt x="54960" y="19908"/>
                  </a:lnTo>
                  <a:lnTo>
                    <a:pt x="45244" y="16491"/>
                  </a:lnTo>
                  <a:lnTo>
                    <a:pt x="37529" y="13693"/>
                  </a:lnTo>
                  <a:close/>
                  <a:moveTo>
                    <a:pt x="120706" y="18967"/>
                  </a:moveTo>
                  <a:lnTo>
                    <a:pt x="119170" y="20777"/>
                  </a:lnTo>
                  <a:lnTo>
                    <a:pt x="119134" y="20825"/>
                  </a:lnTo>
                  <a:lnTo>
                    <a:pt x="117825" y="22158"/>
                  </a:lnTo>
                  <a:lnTo>
                    <a:pt x="117777" y="22206"/>
                  </a:lnTo>
                  <a:lnTo>
                    <a:pt x="116586" y="23265"/>
                  </a:lnTo>
                  <a:cubicBezTo>
                    <a:pt x="116551" y="23289"/>
                    <a:pt x="116551" y="23289"/>
                    <a:pt x="116527" y="23313"/>
                  </a:cubicBezTo>
                  <a:lnTo>
                    <a:pt x="114312" y="24932"/>
                  </a:lnTo>
                  <a:lnTo>
                    <a:pt x="114253" y="24968"/>
                  </a:lnTo>
                  <a:lnTo>
                    <a:pt x="114038" y="25099"/>
                  </a:lnTo>
                  <a:lnTo>
                    <a:pt x="114098" y="25194"/>
                  </a:lnTo>
                  <a:lnTo>
                    <a:pt x="114300" y="25456"/>
                  </a:lnTo>
                  <a:lnTo>
                    <a:pt x="115467" y="26980"/>
                  </a:lnTo>
                  <a:lnTo>
                    <a:pt x="116575" y="27957"/>
                  </a:lnTo>
                  <a:lnTo>
                    <a:pt x="117694" y="28695"/>
                  </a:lnTo>
                  <a:lnTo>
                    <a:pt x="119039" y="29302"/>
                  </a:lnTo>
                  <a:lnTo>
                    <a:pt x="120480" y="29576"/>
                  </a:lnTo>
                  <a:lnTo>
                    <a:pt x="124718" y="29659"/>
                  </a:lnTo>
                  <a:lnTo>
                    <a:pt x="124742" y="28838"/>
                  </a:lnTo>
                  <a:lnTo>
                    <a:pt x="123516" y="28730"/>
                  </a:lnTo>
                  <a:lnTo>
                    <a:pt x="120265" y="28623"/>
                  </a:lnTo>
                  <a:lnTo>
                    <a:pt x="117682" y="27945"/>
                  </a:lnTo>
                  <a:lnTo>
                    <a:pt x="115836" y="26540"/>
                  </a:lnTo>
                  <a:lnTo>
                    <a:pt x="116432" y="25825"/>
                  </a:lnTo>
                  <a:lnTo>
                    <a:pt x="115705" y="25135"/>
                  </a:lnTo>
                  <a:lnTo>
                    <a:pt x="117729" y="22801"/>
                  </a:lnTo>
                  <a:lnTo>
                    <a:pt x="118265" y="22384"/>
                  </a:lnTo>
                  <a:lnTo>
                    <a:pt x="120980" y="19205"/>
                  </a:lnTo>
                  <a:lnTo>
                    <a:pt x="120706" y="18967"/>
                  </a:lnTo>
                  <a:close/>
                  <a:moveTo>
                    <a:pt x="125076" y="28861"/>
                  </a:moveTo>
                  <a:lnTo>
                    <a:pt x="125052" y="29671"/>
                  </a:lnTo>
                  <a:lnTo>
                    <a:pt x="130814" y="29802"/>
                  </a:lnTo>
                  <a:lnTo>
                    <a:pt x="130826" y="29802"/>
                  </a:lnTo>
                  <a:lnTo>
                    <a:pt x="131660" y="29826"/>
                  </a:lnTo>
                  <a:lnTo>
                    <a:pt x="141292" y="29957"/>
                  </a:lnTo>
                  <a:lnTo>
                    <a:pt x="140625" y="29290"/>
                  </a:lnTo>
                  <a:lnTo>
                    <a:pt x="125826" y="28933"/>
                  </a:lnTo>
                  <a:lnTo>
                    <a:pt x="125076" y="28861"/>
                  </a:lnTo>
                  <a:close/>
                  <a:moveTo>
                    <a:pt x="134196" y="16586"/>
                  </a:moveTo>
                  <a:lnTo>
                    <a:pt x="129171" y="22527"/>
                  </a:lnTo>
                  <a:lnTo>
                    <a:pt x="131707" y="24801"/>
                  </a:lnTo>
                  <a:lnTo>
                    <a:pt x="131219" y="25361"/>
                  </a:lnTo>
                  <a:lnTo>
                    <a:pt x="132493" y="25397"/>
                  </a:lnTo>
                  <a:lnTo>
                    <a:pt x="132910" y="25182"/>
                  </a:lnTo>
                  <a:lnTo>
                    <a:pt x="135732" y="25254"/>
                  </a:lnTo>
                  <a:lnTo>
                    <a:pt x="136041" y="24909"/>
                  </a:lnTo>
                  <a:lnTo>
                    <a:pt x="138899" y="27421"/>
                  </a:lnTo>
                  <a:lnTo>
                    <a:pt x="139530" y="27445"/>
                  </a:lnTo>
                  <a:lnTo>
                    <a:pt x="141721" y="29314"/>
                  </a:lnTo>
                  <a:lnTo>
                    <a:pt x="141101" y="29290"/>
                  </a:lnTo>
                  <a:lnTo>
                    <a:pt x="141756" y="29957"/>
                  </a:lnTo>
                  <a:lnTo>
                    <a:pt x="142352" y="29969"/>
                  </a:lnTo>
                  <a:lnTo>
                    <a:pt x="142983" y="29969"/>
                  </a:lnTo>
                  <a:lnTo>
                    <a:pt x="148352" y="30040"/>
                  </a:lnTo>
                  <a:lnTo>
                    <a:pt x="146828" y="27623"/>
                  </a:lnTo>
                  <a:lnTo>
                    <a:pt x="143173" y="24230"/>
                  </a:lnTo>
                  <a:lnTo>
                    <a:pt x="134196" y="16586"/>
                  </a:lnTo>
                  <a:close/>
                  <a:moveTo>
                    <a:pt x="82285" y="28885"/>
                  </a:moveTo>
                  <a:lnTo>
                    <a:pt x="82237" y="28992"/>
                  </a:lnTo>
                  <a:lnTo>
                    <a:pt x="82094" y="29338"/>
                  </a:lnTo>
                  <a:cubicBezTo>
                    <a:pt x="82082" y="29350"/>
                    <a:pt x="82070" y="29361"/>
                    <a:pt x="82070" y="29373"/>
                  </a:cubicBezTo>
                  <a:lnTo>
                    <a:pt x="82535" y="29135"/>
                  </a:lnTo>
                  <a:lnTo>
                    <a:pt x="86178" y="30171"/>
                  </a:lnTo>
                  <a:lnTo>
                    <a:pt x="82427" y="28933"/>
                  </a:lnTo>
                  <a:lnTo>
                    <a:pt x="82285" y="28885"/>
                  </a:lnTo>
                  <a:close/>
                  <a:moveTo>
                    <a:pt x="142637" y="7204"/>
                  </a:moveTo>
                  <a:lnTo>
                    <a:pt x="135351" y="15455"/>
                  </a:lnTo>
                  <a:lnTo>
                    <a:pt x="144245" y="23015"/>
                  </a:lnTo>
                  <a:lnTo>
                    <a:pt x="144268" y="23039"/>
                  </a:lnTo>
                  <a:lnTo>
                    <a:pt x="148019" y="26516"/>
                  </a:lnTo>
                  <a:cubicBezTo>
                    <a:pt x="148067" y="26575"/>
                    <a:pt x="148114" y="26623"/>
                    <a:pt x="148150" y="26683"/>
                  </a:cubicBezTo>
                  <a:lnTo>
                    <a:pt x="150269" y="30076"/>
                  </a:lnTo>
                  <a:lnTo>
                    <a:pt x="154448" y="30243"/>
                  </a:lnTo>
                  <a:lnTo>
                    <a:pt x="157532" y="30350"/>
                  </a:lnTo>
                  <a:lnTo>
                    <a:pt x="158687" y="30362"/>
                  </a:lnTo>
                  <a:lnTo>
                    <a:pt x="158866" y="20979"/>
                  </a:lnTo>
                  <a:lnTo>
                    <a:pt x="142637" y="7204"/>
                  </a:lnTo>
                  <a:close/>
                  <a:moveTo>
                    <a:pt x="18098" y="1513"/>
                  </a:moveTo>
                  <a:lnTo>
                    <a:pt x="18086" y="2394"/>
                  </a:lnTo>
                  <a:lnTo>
                    <a:pt x="18015" y="7264"/>
                  </a:lnTo>
                  <a:lnTo>
                    <a:pt x="17943" y="14526"/>
                  </a:lnTo>
                  <a:lnTo>
                    <a:pt x="17919" y="16955"/>
                  </a:lnTo>
                  <a:lnTo>
                    <a:pt x="20301" y="16967"/>
                  </a:lnTo>
                  <a:lnTo>
                    <a:pt x="20289" y="16217"/>
                  </a:lnTo>
                  <a:lnTo>
                    <a:pt x="20289" y="16217"/>
                  </a:lnTo>
                  <a:lnTo>
                    <a:pt x="28992" y="16336"/>
                  </a:lnTo>
                  <a:lnTo>
                    <a:pt x="28992" y="17003"/>
                  </a:lnTo>
                  <a:lnTo>
                    <a:pt x="29004" y="17003"/>
                  </a:lnTo>
                  <a:cubicBezTo>
                    <a:pt x="29373" y="17003"/>
                    <a:pt x="29373" y="17562"/>
                    <a:pt x="29004" y="17562"/>
                  </a:cubicBezTo>
                  <a:lnTo>
                    <a:pt x="29004" y="18598"/>
                  </a:lnTo>
                  <a:lnTo>
                    <a:pt x="20336" y="18491"/>
                  </a:lnTo>
                  <a:lnTo>
                    <a:pt x="20324" y="17539"/>
                  </a:lnTo>
                  <a:lnTo>
                    <a:pt x="17931" y="17527"/>
                  </a:lnTo>
                  <a:lnTo>
                    <a:pt x="17896" y="21420"/>
                  </a:lnTo>
                  <a:lnTo>
                    <a:pt x="17848" y="26433"/>
                  </a:lnTo>
                  <a:lnTo>
                    <a:pt x="27944" y="26528"/>
                  </a:lnTo>
                  <a:cubicBezTo>
                    <a:pt x="28325" y="26528"/>
                    <a:pt x="28325" y="27099"/>
                    <a:pt x="27944" y="27099"/>
                  </a:cubicBezTo>
                  <a:lnTo>
                    <a:pt x="17848" y="26992"/>
                  </a:lnTo>
                  <a:lnTo>
                    <a:pt x="17812" y="28576"/>
                  </a:lnTo>
                  <a:lnTo>
                    <a:pt x="17824" y="30290"/>
                  </a:lnTo>
                  <a:lnTo>
                    <a:pt x="21277" y="30314"/>
                  </a:lnTo>
                  <a:lnTo>
                    <a:pt x="23122" y="30326"/>
                  </a:lnTo>
                  <a:lnTo>
                    <a:pt x="25635" y="30362"/>
                  </a:lnTo>
                  <a:lnTo>
                    <a:pt x="27992" y="30374"/>
                  </a:lnTo>
                  <a:lnTo>
                    <a:pt x="28409" y="30135"/>
                  </a:lnTo>
                  <a:lnTo>
                    <a:pt x="28599" y="29528"/>
                  </a:lnTo>
                  <a:lnTo>
                    <a:pt x="28623" y="27492"/>
                  </a:lnTo>
                  <a:cubicBezTo>
                    <a:pt x="28623" y="27445"/>
                    <a:pt x="28635" y="27397"/>
                    <a:pt x="28659" y="27349"/>
                  </a:cubicBezTo>
                  <a:lnTo>
                    <a:pt x="29016" y="26766"/>
                  </a:lnTo>
                  <a:cubicBezTo>
                    <a:pt x="29052" y="26706"/>
                    <a:pt x="29099" y="26671"/>
                    <a:pt x="29171" y="26647"/>
                  </a:cubicBezTo>
                  <a:lnTo>
                    <a:pt x="29742" y="26444"/>
                  </a:lnTo>
                  <a:cubicBezTo>
                    <a:pt x="29778" y="26433"/>
                    <a:pt x="29814" y="26433"/>
                    <a:pt x="29837" y="26433"/>
                  </a:cubicBezTo>
                  <a:lnTo>
                    <a:pt x="34100" y="26504"/>
                  </a:lnTo>
                  <a:lnTo>
                    <a:pt x="34100" y="26397"/>
                  </a:lnTo>
                  <a:lnTo>
                    <a:pt x="29373" y="26373"/>
                  </a:lnTo>
                  <a:lnTo>
                    <a:pt x="29314" y="26373"/>
                  </a:lnTo>
                  <a:lnTo>
                    <a:pt x="29456" y="9478"/>
                  </a:lnTo>
                  <a:lnTo>
                    <a:pt x="32481" y="11204"/>
                  </a:lnTo>
                  <a:lnTo>
                    <a:pt x="34588" y="12502"/>
                  </a:lnTo>
                  <a:lnTo>
                    <a:pt x="34636" y="12359"/>
                  </a:lnTo>
                  <a:lnTo>
                    <a:pt x="34671" y="12276"/>
                  </a:lnTo>
                  <a:lnTo>
                    <a:pt x="32504" y="11193"/>
                  </a:lnTo>
                  <a:cubicBezTo>
                    <a:pt x="32481" y="11181"/>
                    <a:pt x="32457" y="11169"/>
                    <a:pt x="32433" y="11145"/>
                  </a:cubicBezTo>
                  <a:lnTo>
                    <a:pt x="26504" y="7347"/>
                  </a:lnTo>
                  <a:lnTo>
                    <a:pt x="26468" y="7335"/>
                  </a:lnTo>
                  <a:lnTo>
                    <a:pt x="20944" y="3394"/>
                  </a:lnTo>
                  <a:lnTo>
                    <a:pt x="20622" y="3192"/>
                  </a:lnTo>
                  <a:lnTo>
                    <a:pt x="20610" y="3192"/>
                  </a:lnTo>
                  <a:lnTo>
                    <a:pt x="18729" y="1941"/>
                  </a:lnTo>
                  <a:lnTo>
                    <a:pt x="18098" y="1513"/>
                  </a:lnTo>
                  <a:close/>
                  <a:moveTo>
                    <a:pt x="159413" y="21456"/>
                  </a:moveTo>
                  <a:lnTo>
                    <a:pt x="159247" y="30362"/>
                  </a:lnTo>
                  <a:lnTo>
                    <a:pt x="168271" y="30528"/>
                  </a:lnTo>
                  <a:lnTo>
                    <a:pt x="168224" y="28826"/>
                  </a:lnTo>
                  <a:lnTo>
                    <a:pt x="159413" y="21456"/>
                  </a:lnTo>
                  <a:close/>
                  <a:moveTo>
                    <a:pt x="149079" y="13"/>
                  </a:moveTo>
                  <a:lnTo>
                    <a:pt x="143006" y="6787"/>
                  </a:lnTo>
                  <a:lnTo>
                    <a:pt x="159318" y="20634"/>
                  </a:lnTo>
                  <a:lnTo>
                    <a:pt x="168688" y="28469"/>
                  </a:lnTo>
                  <a:cubicBezTo>
                    <a:pt x="168748" y="28528"/>
                    <a:pt x="168783" y="28599"/>
                    <a:pt x="168795" y="28683"/>
                  </a:cubicBezTo>
                  <a:lnTo>
                    <a:pt x="168843" y="30540"/>
                  </a:lnTo>
                  <a:lnTo>
                    <a:pt x="182345" y="30874"/>
                  </a:lnTo>
                  <a:lnTo>
                    <a:pt x="182297" y="27564"/>
                  </a:lnTo>
                  <a:lnTo>
                    <a:pt x="181297" y="26075"/>
                  </a:lnTo>
                  <a:lnTo>
                    <a:pt x="178701" y="23861"/>
                  </a:lnTo>
                  <a:lnTo>
                    <a:pt x="172070" y="18229"/>
                  </a:lnTo>
                  <a:lnTo>
                    <a:pt x="167378" y="14241"/>
                  </a:lnTo>
                  <a:lnTo>
                    <a:pt x="161009" y="21241"/>
                  </a:lnTo>
                  <a:cubicBezTo>
                    <a:pt x="160948" y="21308"/>
                    <a:pt x="160877" y="21336"/>
                    <a:pt x="160808" y="21336"/>
                  </a:cubicBezTo>
                  <a:cubicBezTo>
                    <a:pt x="160595" y="21336"/>
                    <a:pt x="160403" y="21068"/>
                    <a:pt x="160592" y="20860"/>
                  </a:cubicBezTo>
                  <a:lnTo>
                    <a:pt x="166950" y="13871"/>
                  </a:lnTo>
                  <a:lnTo>
                    <a:pt x="165771" y="12871"/>
                  </a:lnTo>
                  <a:lnTo>
                    <a:pt x="162044" y="9704"/>
                  </a:lnTo>
                  <a:lnTo>
                    <a:pt x="155663" y="5561"/>
                  </a:lnTo>
                  <a:cubicBezTo>
                    <a:pt x="155639" y="5549"/>
                    <a:pt x="155615" y="5525"/>
                    <a:pt x="155603" y="5513"/>
                  </a:cubicBezTo>
                  <a:lnTo>
                    <a:pt x="149424" y="13"/>
                  </a:lnTo>
                  <a:close/>
                  <a:moveTo>
                    <a:pt x="99299" y="17586"/>
                  </a:moveTo>
                  <a:lnTo>
                    <a:pt x="98858" y="18741"/>
                  </a:lnTo>
                  <a:lnTo>
                    <a:pt x="99680" y="19027"/>
                  </a:lnTo>
                  <a:lnTo>
                    <a:pt x="99953" y="18217"/>
                  </a:lnTo>
                  <a:lnTo>
                    <a:pt x="103061" y="19265"/>
                  </a:lnTo>
                  <a:lnTo>
                    <a:pt x="108657" y="21741"/>
                  </a:lnTo>
                  <a:lnTo>
                    <a:pt x="108335" y="22515"/>
                  </a:lnTo>
                  <a:lnTo>
                    <a:pt x="109193" y="22908"/>
                  </a:lnTo>
                  <a:lnTo>
                    <a:pt x="108871" y="23563"/>
                  </a:lnTo>
                  <a:lnTo>
                    <a:pt x="108002" y="23182"/>
                  </a:lnTo>
                  <a:lnTo>
                    <a:pt x="108002" y="23182"/>
                  </a:lnTo>
                  <a:lnTo>
                    <a:pt x="108312" y="23980"/>
                  </a:lnTo>
                  <a:lnTo>
                    <a:pt x="104490" y="25242"/>
                  </a:lnTo>
                  <a:lnTo>
                    <a:pt x="104263" y="24516"/>
                  </a:lnTo>
                  <a:lnTo>
                    <a:pt x="103918" y="25159"/>
                  </a:lnTo>
                  <a:lnTo>
                    <a:pt x="101323" y="24111"/>
                  </a:lnTo>
                  <a:lnTo>
                    <a:pt x="97429" y="22765"/>
                  </a:lnTo>
                  <a:lnTo>
                    <a:pt x="97620" y="22122"/>
                  </a:lnTo>
                  <a:lnTo>
                    <a:pt x="96298" y="21658"/>
                  </a:lnTo>
                  <a:lnTo>
                    <a:pt x="94119" y="28147"/>
                  </a:lnTo>
                  <a:lnTo>
                    <a:pt x="93417" y="27921"/>
                  </a:lnTo>
                  <a:lnTo>
                    <a:pt x="93179" y="28480"/>
                  </a:lnTo>
                  <a:lnTo>
                    <a:pt x="89762" y="27349"/>
                  </a:lnTo>
                  <a:lnTo>
                    <a:pt x="90286" y="25837"/>
                  </a:lnTo>
                  <a:lnTo>
                    <a:pt x="89571" y="25516"/>
                  </a:lnTo>
                  <a:lnTo>
                    <a:pt x="91131" y="20646"/>
                  </a:lnTo>
                  <a:lnTo>
                    <a:pt x="90762" y="20539"/>
                  </a:lnTo>
                  <a:lnTo>
                    <a:pt x="90024" y="22956"/>
                  </a:lnTo>
                  <a:lnTo>
                    <a:pt x="86368" y="21670"/>
                  </a:lnTo>
                  <a:lnTo>
                    <a:pt x="85178" y="25111"/>
                  </a:lnTo>
                  <a:lnTo>
                    <a:pt x="84487" y="24861"/>
                  </a:lnTo>
                  <a:lnTo>
                    <a:pt x="84261" y="25516"/>
                  </a:lnTo>
                  <a:lnTo>
                    <a:pt x="83606" y="25278"/>
                  </a:lnTo>
                  <a:lnTo>
                    <a:pt x="83999" y="23908"/>
                  </a:lnTo>
                  <a:lnTo>
                    <a:pt x="83213" y="23623"/>
                  </a:lnTo>
                  <a:lnTo>
                    <a:pt x="82987" y="24289"/>
                  </a:lnTo>
                  <a:lnTo>
                    <a:pt x="82475" y="24123"/>
                  </a:lnTo>
                  <a:lnTo>
                    <a:pt x="82118" y="25254"/>
                  </a:lnTo>
                  <a:lnTo>
                    <a:pt x="81975" y="25671"/>
                  </a:lnTo>
                  <a:lnTo>
                    <a:pt x="81951" y="25742"/>
                  </a:lnTo>
                  <a:lnTo>
                    <a:pt x="83297" y="26183"/>
                  </a:lnTo>
                  <a:lnTo>
                    <a:pt x="83725" y="26325"/>
                  </a:lnTo>
                  <a:lnTo>
                    <a:pt x="94762" y="29933"/>
                  </a:lnTo>
                  <a:cubicBezTo>
                    <a:pt x="94846" y="29957"/>
                    <a:pt x="94917" y="30004"/>
                    <a:pt x="94988" y="30052"/>
                  </a:cubicBezTo>
                  <a:lnTo>
                    <a:pt x="95858" y="30695"/>
                  </a:lnTo>
                  <a:lnTo>
                    <a:pt x="96251" y="30981"/>
                  </a:lnTo>
                  <a:lnTo>
                    <a:pt x="96417" y="30588"/>
                  </a:lnTo>
                  <a:cubicBezTo>
                    <a:pt x="96453" y="30493"/>
                    <a:pt x="96512" y="30397"/>
                    <a:pt x="96584" y="30326"/>
                  </a:cubicBezTo>
                  <a:lnTo>
                    <a:pt x="96941" y="29981"/>
                  </a:lnTo>
                  <a:lnTo>
                    <a:pt x="97632" y="29266"/>
                  </a:lnTo>
                  <a:lnTo>
                    <a:pt x="96441" y="30397"/>
                  </a:lnTo>
                  <a:lnTo>
                    <a:pt x="93988" y="29528"/>
                  </a:lnTo>
                  <a:lnTo>
                    <a:pt x="96203" y="22670"/>
                  </a:lnTo>
                  <a:lnTo>
                    <a:pt x="101192" y="24325"/>
                  </a:lnTo>
                  <a:lnTo>
                    <a:pt x="103978" y="25551"/>
                  </a:lnTo>
                  <a:lnTo>
                    <a:pt x="100489" y="27159"/>
                  </a:lnTo>
                  <a:lnTo>
                    <a:pt x="98060" y="28850"/>
                  </a:lnTo>
                  <a:lnTo>
                    <a:pt x="100334" y="27337"/>
                  </a:lnTo>
                  <a:cubicBezTo>
                    <a:pt x="100370" y="27326"/>
                    <a:pt x="100406" y="27302"/>
                    <a:pt x="100442" y="27278"/>
                  </a:cubicBezTo>
                  <a:lnTo>
                    <a:pt x="103537" y="25837"/>
                  </a:lnTo>
                  <a:cubicBezTo>
                    <a:pt x="103561" y="25825"/>
                    <a:pt x="103585" y="25813"/>
                    <a:pt x="103609" y="25813"/>
                  </a:cubicBezTo>
                  <a:lnTo>
                    <a:pt x="110443" y="23385"/>
                  </a:lnTo>
                  <a:lnTo>
                    <a:pt x="111324" y="22944"/>
                  </a:lnTo>
                  <a:lnTo>
                    <a:pt x="111110" y="22587"/>
                  </a:lnTo>
                  <a:lnTo>
                    <a:pt x="110395" y="21849"/>
                  </a:lnTo>
                  <a:lnTo>
                    <a:pt x="109371" y="21265"/>
                  </a:lnTo>
                  <a:lnTo>
                    <a:pt x="107871" y="20694"/>
                  </a:lnTo>
                  <a:lnTo>
                    <a:pt x="106037" y="20039"/>
                  </a:lnTo>
                  <a:lnTo>
                    <a:pt x="103132" y="18979"/>
                  </a:lnTo>
                  <a:lnTo>
                    <a:pt x="99299" y="17586"/>
                  </a:lnTo>
                  <a:close/>
                  <a:moveTo>
                    <a:pt x="178523" y="13"/>
                  </a:moveTo>
                  <a:lnTo>
                    <a:pt x="180142" y="1168"/>
                  </a:lnTo>
                  <a:lnTo>
                    <a:pt x="180166" y="1179"/>
                  </a:lnTo>
                  <a:lnTo>
                    <a:pt x="182059" y="2894"/>
                  </a:lnTo>
                  <a:lnTo>
                    <a:pt x="183345" y="4061"/>
                  </a:lnTo>
                  <a:lnTo>
                    <a:pt x="184881" y="2239"/>
                  </a:lnTo>
                  <a:cubicBezTo>
                    <a:pt x="184945" y="2159"/>
                    <a:pt x="185024" y="2126"/>
                    <a:pt x="185100" y="2126"/>
                  </a:cubicBezTo>
                  <a:cubicBezTo>
                    <a:pt x="185316" y="2126"/>
                    <a:pt x="185512" y="2396"/>
                    <a:pt x="185309" y="2608"/>
                  </a:cubicBezTo>
                  <a:lnTo>
                    <a:pt x="183583" y="4644"/>
                  </a:lnTo>
                  <a:lnTo>
                    <a:pt x="178975" y="10073"/>
                  </a:lnTo>
                  <a:cubicBezTo>
                    <a:pt x="178911" y="10146"/>
                    <a:pt x="178836" y="10176"/>
                    <a:pt x="178763" y="10176"/>
                  </a:cubicBezTo>
                  <a:cubicBezTo>
                    <a:pt x="178550" y="10176"/>
                    <a:pt x="178357" y="9917"/>
                    <a:pt x="178535" y="9704"/>
                  </a:cubicBezTo>
                  <a:lnTo>
                    <a:pt x="182964" y="4501"/>
                  </a:lnTo>
                  <a:lnTo>
                    <a:pt x="181666" y="3323"/>
                  </a:lnTo>
                  <a:lnTo>
                    <a:pt x="179785" y="1620"/>
                  </a:lnTo>
                  <a:lnTo>
                    <a:pt x="177535" y="25"/>
                  </a:lnTo>
                  <a:lnTo>
                    <a:pt x="176141" y="25"/>
                  </a:lnTo>
                  <a:lnTo>
                    <a:pt x="172903" y="3870"/>
                  </a:lnTo>
                  <a:cubicBezTo>
                    <a:pt x="172841" y="3948"/>
                    <a:pt x="172765" y="3980"/>
                    <a:pt x="172692" y="3980"/>
                  </a:cubicBezTo>
                  <a:cubicBezTo>
                    <a:pt x="172486" y="3980"/>
                    <a:pt x="172299" y="3724"/>
                    <a:pt x="172474" y="3513"/>
                  </a:cubicBezTo>
                  <a:lnTo>
                    <a:pt x="175403" y="25"/>
                  </a:lnTo>
                  <a:lnTo>
                    <a:pt x="150876" y="25"/>
                  </a:lnTo>
                  <a:lnTo>
                    <a:pt x="156210" y="4787"/>
                  </a:lnTo>
                  <a:lnTo>
                    <a:pt x="162604" y="8907"/>
                  </a:lnTo>
                  <a:cubicBezTo>
                    <a:pt x="162616" y="8918"/>
                    <a:pt x="162640" y="8930"/>
                    <a:pt x="162652" y="8942"/>
                  </a:cubicBezTo>
                  <a:lnTo>
                    <a:pt x="166188" y="11955"/>
                  </a:lnTo>
                  <a:lnTo>
                    <a:pt x="171843" y="5466"/>
                  </a:lnTo>
                  <a:cubicBezTo>
                    <a:pt x="171907" y="5393"/>
                    <a:pt x="171982" y="5363"/>
                    <a:pt x="172055" y="5363"/>
                  </a:cubicBezTo>
                  <a:cubicBezTo>
                    <a:pt x="172268" y="5363"/>
                    <a:pt x="172458" y="5622"/>
                    <a:pt x="172272" y="5835"/>
                  </a:cubicBezTo>
                  <a:lnTo>
                    <a:pt x="166616" y="12324"/>
                  </a:lnTo>
                  <a:lnTo>
                    <a:pt x="167807" y="13336"/>
                  </a:lnTo>
                  <a:lnTo>
                    <a:pt x="172474" y="17300"/>
                  </a:lnTo>
                  <a:lnTo>
                    <a:pt x="177618" y="11038"/>
                  </a:lnTo>
                  <a:cubicBezTo>
                    <a:pt x="177683" y="10964"/>
                    <a:pt x="177759" y="10933"/>
                    <a:pt x="177833" y="10933"/>
                  </a:cubicBezTo>
                  <a:cubicBezTo>
                    <a:pt x="178045" y="10933"/>
                    <a:pt x="178235" y="11186"/>
                    <a:pt x="178058" y="11407"/>
                  </a:cubicBezTo>
                  <a:lnTo>
                    <a:pt x="172903" y="17670"/>
                  </a:lnTo>
                  <a:lnTo>
                    <a:pt x="179118" y="22944"/>
                  </a:lnTo>
                  <a:lnTo>
                    <a:pt x="185059" y="16062"/>
                  </a:lnTo>
                  <a:cubicBezTo>
                    <a:pt x="185118" y="16000"/>
                    <a:pt x="185187" y="15974"/>
                    <a:pt x="185255" y="15974"/>
                  </a:cubicBezTo>
                  <a:cubicBezTo>
                    <a:pt x="185459" y="15974"/>
                    <a:pt x="185646" y="16216"/>
                    <a:pt x="185476" y="16431"/>
                  </a:cubicBezTo>
                  <a:lnTo>
                    <a:pt x="179547" y="23313"/>
                  </a:lnTo>
                  <a:lnTo>
                    <a:pt x="181976" y="25385"/>
                  </a:lnTo>
                  <a:cubicBezTo>
                    <a:pt x="182011" y="25409"/>
                    <a:pt x="182047" y="25444"/>
                    <a:pt x="182071" y="25480"/>
                  </a:cubicBezTo>
                  <a:lnTo>
                    <a:pt x="183178" y="27147"/>
                  </a:lnTo>
                  <a:cubicBezTo>
                    <a:pt x="183226" y="27218"/>
                    <a:pt x="183261" y="27314"/>
                    <a:pt x="183261" y="27409"/>
                  </a:cubicBezTo>
                  <a:lnTo>
                    <a:pt x="183321" y="30897"/>
                  </a:lnTo>
                  <a:lnTo>
                    <a:pt x="193584" y="31147"/>
                  </a:lnTo>
                  <a:lnTo>
                    <a:pt x="193822" y="21980"/>
                  </a:lnTo>
                  <a:lnTo>
                    <a:pt x="194108" y="6728"/>
                  </a:lnTo>
                  <a:cubicBezTo>
                    <a:pt x="194108" y="6716"/>
                    <a:pt x="194108" y="6692"/>
                    <a:pt x="194108" y="6680"/>
                  </a:cubicBezTo>
                  <a:cubicBezTo>
                    <a:pt x="194108" y="6668"/>
                    <a:pt x="194108" y="6656"/>
                    <a:pt x="194108" y="6632"/>
                  </a:cubicBezTo>
                  <a:cubicBezTo>
                    <a:pt x="194108" y="6621"/>
                    <a:pt x="194108" y="6609"/>
                    <a:pt x="194120" y="6597"/>
                  </a:cubicBezTo>
                  <a:cubicBezTo>
                    <a:pt x="194120" y="6573"/>
                    <a:pt x="194132" y="6561"/>
                    <a:pt x="194132" y="6549"/>
                  </a:cubicBezTo>
                  <a:cubicBezTo>
                    <a:pt x="194144" y="6537"/>
                    <a:pt x="194144" y="6513"/>
                    <a:pt x="194156" y="6502"/>
                  </a:cubicBezTo>
                  <a:cubicBezTo>
                    <a:pt x="194168" y="6490"/>
                    <a:pt x="194168" y="6478"/>
                    <a:pt x="194179" y="6466"/>
                  </a:cubicBezTo>
                  <a:cubicBezTo>
                    <a:pt x="194191" y="6454"/>
                    <a:pt x="194203" y="6442"/>
                    <a:pt x="194215" y="6430"/>
                  </a:cubicBezTo>
                  <a:cubicBezTo>
                    <a:pt x="194227" y="6418"/>
                    <a:pt x="194227" y="6406"/>
                    <a:pt x="194239" y="6394"/>
                  </a:cubicBezTo>
                  <a:cubicBezTo>
                    <a:pt x="194251" y="6382"/>
                    <a:pt x="194263" y="6371"/>
                    <a:pt x="194275" y="6371"/>
                  </a:cubicBezTo>
                  <a:cubicBezTo>
                    <a:pt x="194287" y="6359"/>
                    <a:pt x="194299" y="6347"/>
                    <a:pt x="194322" y="6335"/>
                  </a:cubicBezTo>
                  <a:cubicBezTo>
                    <a:pt x="194334" y="6335"/>
                    <a:pt x="194346" y="6323"/>
                    <a:pt x="194358" y="6323"/>
                  </a:cubicBezTo>
                  <a:lnTo>
                    <a:pt x="194406" y="6299"/>
                  </a:lnTo>
                  <a:cubicBezTo>
                    <a:pt x="194418" y="6299"/>
                    <a:pt x="194429" y="6287"/>
                    <a:pt x="194441" y="6287"/>
                  </a:cubicBezTo>
                  <a:lnTo>
                    <a:pt x="194489" y="6275"/>
                  </a:lnTo>
                  <a:lnTo>
                    <a:pt x="194596" y="6275"/>
                  </a:lnTo>
                  <a:lnTo>
                    <a:pt x="195561" y="6323"/>
                  </a:lnTo>
                  <a:lnTo>
                    <a:pt x="195584" y="6323"/>
                  </a:lnTo>
                  <a:lnTo>
                    <a:pt x="200264" y="989"/>
                  </a:lnTo>
                  <a:lnTo>
                    <a:pt x="200085" y="13"/>
                  </a:lnTo>
                  <a:lnTo>
                    <a:pt x="195430" y="13"/>
                  </a:lnTo>
                  <a:lnTo>
                    <a:pt x="195299" y="4823"/>
                  </a:lnTo>
                  <a:lnTo>
                    <a:pt x="194370" y="4585"/>
                  </a:lnTo>
                  <a:lnTo>
                    <a:pt x="193548" y="4656"/>
                  </a:lnTo>
                  <a:lnTo>
                    <a:pt x="192917" y="4954"/>
                  </a:lnTo>
                  <a:lnTo>
                    <a:pt x="192322" y="5680"/>
                  </a:lnTo>
                  <a:lnTo>
                    <a:pt x="191465" y="6775"/>
                  </a:lnTo>
                  <a:lnTo>
                    <a:pt x="184071" y="441"/>
                  </a:lnTo>
                  <a:lnTo>
                    <a:pt x="184869" y="13"/>
                  </a:lnTo>
                  <a:close/>
                  <a:moveTo>
                    <a:pt x="25801" y="30921"/>
                  </a:moveTo>
                  <a:lnTo>
                    <a:pt x="25801" y="31159"/>
                  </a:lnTo>
                  <a:lnTo>
                    <a:pt x="27909" y="31159"/>
                  </a:lnTo>
                  <a:lnTo>
                    <a:pt x="27909" y="30945"/>
                  </a:lnTo>
                  <a:lnTo>
                    <a:pt x="25801" y="30921"/>
                  </a:lnTo>
                  <a:close/>
                  <a:moveTo>
                    <a:pt x="58972" y="21241"/>
                  </a:moveTo>
                  <a:lnTo>
                    <a:pt x="58960" y="21384"/>
                  </a:lnTo>
                  <a:lnTo>
                    <a:pt x="58889" y="21944"/>
                  </a:lnTo>
                  <a:lnTo>
                    <a:pt x="58484" y="25813"/>
                  </a:lnTo>
                  <a:lnTo>
                    <a:pt x="58377" y="31195"/>
                  </a:lnTo>
                  <a:lnTo>
                    <a:pt x="62401" y="31159"/>
                  </a:lnTo>
                  <a:lnTo>
                    <a:pt x="62413" y="30504"/>
                  </a:lnTo>
                  <a:lnTo>
                    <a:pt x="58722" y="30540"/>
                  </a:lnTo>
                  <a:lnTo>
                    <a:pt x="58532" y="28921"/>
                  </a:lnTo>
                  <a:lnTo>
                    <a:pt x="58532" y="28921"/>
                  </a:lnTo>
                  <a:lnTo>
                    <a:pt x="61913" y="28980"/>
                  </a:lnTo>
                  <a:lnTo>
                    <a:pt x="62032" y="25790"/>
                  </a:lnTo>
                  <a:lnTo>
                    <a:pt x="59270" y="25313"/>
                  </a:lnTo>
                  <a:lnTo>
                    <a:pt x="60139" y="22634"/>
                  </a:lnTo>
                  <a:lnTo>
                    <a:pt x="62294" y="23349"/>
                  </a:lnTo>
                  <a:lnTo>
                    <a:pt x="61758" y="24611"/>
                  </a:lnTo>
                  <a:lnTo>
                    <a:pt x="62818" y="24718"/>
                  </a:lnTo>
                  <a:lnTo>
                    <a:pt x="63306" y="23754"/>
                  </a:lnTo>
                  <a:lnTo>
                    <a:pt x="63163" y="23099"/>
                  </a:lnTo>
                  <a:lnTo>
                    <a:pt x="63032" y="22527"/>
                  </a:lnTo>
                  <a:lnTo>
                    <a:pt x="62770" y="22444"/>
                  </a:lnTo>
                  <a:lnTo>
                    <a:pt x="58972" y="21241"/>
                  </a:lnTo>
                  <a:close/>
                  <a:moveTo>
                    <a:pt x="203002" y="7633"/>
                  </a:moveTo>
                  <a:lnTo>
                    <a:pt x="202585" y="22075"/>
                  </a:lnTo>
                  <a:lnTo>
                    <a:pt x="204621" y="25278"/>
                  </a:lnTo>
                  <a:cubicBezTo>
                    <a:pt x="204731" y="25489"/>
                    <a:pt x="204546" y="25683"/>
                    <a:pt x="204358" y="25683"/>
                  </a:cubicBezTo>
                  <a:cubicBezTo>
                    <a:pt x="204281" y="25683"/>
                    <a:pt x="204203" y="25651"/>
                    <a:pt x="204145" y="25575"/>
                  </a:cubicBezTo>
                  <a:lnTo>
                    <a:pt x="202157" y="22432"/>
                  </a:lnTo>
                  <a:lnTo>
                    <a:pt x="194775" y="22277"/>
                  </a:lnTo>
                  <a:lnTo>
                    <a:pt x="194560" y="31171"/>
                  </a:lnTo>
                  <a:lnTo>
                    <a:pt x="203931" y="31397"/>
                  </a:lnTo>
                  <a:lnTo>
                    <a:pt x="208860" y="31528"/>
                  </a:lnTo>
                  <a:lnTo>
                    <a:pt x="208860" y="7918"/>
                  </a:lnTo>
                  <a:lnTo>
                    <a:pt x="203002" y="7633"/>
                  </a:lnTo>
                  <a:close/>
                  <a:moveTo>
                    <a:pt x="17800" y="30838"/>
                  </a:moveTo>
                  <a:lnTo>
                    <a:pt x="17788" y="32279"/>
                  </a:lnTo>
                  <a:lnTo>
                    <a:pt x="18265" y="32279"/>
                  </a:lnTo>
                  <a:lnTo>
                    <a:pt x="18241" y="31231"/>
                  </a:lnTo>
                  <a:lnTo>
                    <a:pt x="20622" y="31266"/>
                  </a:lnTo>
                  <a:lnTo>
                    <a:pt x="20622" y="31874"/>
                  </a:lnTo>
                  <a:lnTo>
                    <a:pt x="21098" y="31886"/>
                  </a:lnTo>
                  <a:lnTo>
                    <a:pt x="21110" y="30874"/>
                  </a:lnTo>
                  <a:lnTo>
                    <a:pt x="17800" y="30838"/>
                  </a:lnTo>
                  <a:close/>
                  <a:moveTo>
                    <a:pt x="78736" y="31136"/>
                  </a:moveTo>
                  <a:lnTo>
                    <a:pt x="77796" y="31183"/>
                  </a:lnTo>
                  <a:lnTo>
                    <a:pt x="75307" y="32540"/>
                  </a:lnTo>
                  <a:lnTo>
                    <a:pt x="75474" y="32850"/>
                  </a:lnTo>
                  <a:lnTo>
                    <a:pt x="78736" y="31136"/>
                  </a:lnTo>
                  <a:close/>
                  <a:moveTo>
                    <a:pt x="154698" y="31862"/>
                  </a:moveTo>
                  <a:lnTo>
                    <a:pt x="154698" y="33088"/>
                  </a:lnTo>
                  <a:lnTo>
                    <a:pt x="156984" y="33100"/>
                  </a:lnTo>
                  <a:lnTo>
                    <a:pt x="157127" y="31945"/>
                  </a:lnTo>
                  <a:lnTo>
                    <a:pt x="154698" y="31862"/>
                  </a:lnTo>
                  <a:close/>
                  <a:moveTo>
                    <a:pt x="112610" y="25885"/>
                  </a:moveTo>
                  <a:lnTo>
                    <a:pt x="111824" y="26266"/>
                  </a:lnTo>
                  <a:lnTo>
                    <a:pt x="111776" y="26290"/>
                  </a:lnTo>
                  <a:lnTo>
                    <a:pt x="111455" y="26421"/>
                  </a:lnTo>
                  <a:lnTo>
                    <a:pt x="111419" y="26433"/>
                  </a:lnTo>
                  <a:lnTo>
                    <a:pt x="104942" y="28719"/>
                  </a:lnTo>
                  <a:lnTo>
                    <a:pt x="102037" y="29945"/>
                  </a:lnTo>
                  <a:lnTo>
                    <a:pt x="99989" y="31255"/>
                  </a:lnTo>
                  <a:lnTo>
                    <a:pt x="98775" y="32100"/>
                  </a:lnTo>
                  <a:lnTo>
                    <a:pt x="98763" y="32112"/>
                  </a:lnTo>
                  <a:lnTo>
                    <a:pt x="99322" y="32290"/>
                  </a:lnTo>
                  <a:lnTo>
                    <a:pt x="106049" y="34576"/>
                  </a:lnTo>
                  <a:lnTo>
                    <a:pt x="106168" y="34231"/>
                  </a:lnTo>
                  <a:cubicBezTo>
                    <a:pt x="106180" y="34207"/>
                    <a:pt x="106192" y="34183"/>
                    <a:pt x="106204" y="34172"/>
                  </a:cubicBezTo>
                  <a:lnTo>
                    <a:pt x="109419" y="30457"/>
                  </a:lnTo>
                  <a:lnTo>
                    <a:pt x="108443" y="29647"/>
                  </a:lnTo>
                  <a:cubicBezTo>
                    <a:pt x="108431" y="29623"/>
                    <a:pt x="108419" y="29612"/>
                    <a:pt x="108407" y="29600"/>
                  </a:cubicBezTo>
                  <a:lnTo>
                    <a:pt x="107800" y="28457"/>
                  </a:lnTo>
                  <a:cubicBezTo>
                    <a:pt x="107736" y="28330"/>
                    <a:pt x="107842" y="28224"/>
                    <a:pt x="107948" y="28224"/>
                  </a:cubicBezTo>
                  <a:cubicBezTo>
                    <a:pt x="108001" y="28224"/>
                    <a:pt x="108054" y="28250"/>
                    <a:pt x="108085" y="28314"/>
                  </a:cubicBezTo>
                  <a:lnTo>
                    <a:pt x="108681" y="29421"/>
                  </a:lnTo>
                  <a:lnTo>
                    <a:pt x="109633" y="30219"/>
                  </a:lnTo>
                  <a:lnTo>
                    <a:pt x="111133" y="28504"/>
                  </a:lnTo>
                  <a:cubicBezTo>
                    <a:pt x="111166" y="28472"/>
                    <a:pt x="111210" y="28453"/>
                    <a:pt x="111254" y="28453"/>
                  </a:cubicBezTo>
                  <a:cubicBezTo>
                    <a:pt x="111290" y="28453"/>
                    <a:pt x="111327" y="28466"/>
                    <a:pt x="111360" y="28492"/>
                  </a:cubicBezTo>
                  <a:lnTo>
                    <a:pt x="113110" y="30052"/>
                  </a:lnTo>
                  <a:lnTo>
                    <a:pt x="113717" y="30243"/>
                  </a:lnTo>
                  <a:lnTo>
                    <a:pt x="114396" y="30183"/>
                  </a:lnTo>
                  <a:lnTo>
                    <a:pt x="114955" y="29814"/>
                  </a:lnTo>
                  <a:lnTo>
                    <a:pt x="115479" y="29135"/>
                  </a:lnTo>
                  <a:lnTo>
                    <a:pt x="114348" y="28135"/>
                  </a:lnTo>
                  <a:cubicBezTo>
                    <a:pt x="114312" y="28099"/>
                    <a:pt x="114277" y="28064"/>
                    <a:pt x="114253" y="28028"/>
                  </a:cubicBezTo>
                  <a:lnTo>
                    <a:pt x="113015" y="26433"/>
                  </a:lnTo>
                  <a:lnTo>
                    <a:pt x="112800" y="26159"/>
                  </a:lnTo>
                  <a:lnTo>
                    <a:pt x="112788" y="26135"/>
                  </a:lnTo>
                  <a:lnTo>
                    <a:pt x="112610" y="25885"/>
                  </a:lnTo>
                  <a:close/>
                  <a:moveTo>
                    <a:pt x="8656" y="14753"/>
                  </a:moveTo>
                  <a:lnTo>
                    <a:pt x="8287" y="34767"/>
                  </a:lnTo>
                  <a:lnTo>
                    <a:pt x="14990" y="34743"/>
                  </a:lnTo>
                  <a:lnTo>
                    <a:pt x="15490" y="34314"/>
                  </a:lnTo>
                  <a:cubicBezTo>
                    <a:pt x="15538" y="34279"/>
                    <a:pt x="15610" y="34255"/>
                    <a:pt x="15669" y="34255"/>
                  </a:cubicBezTo>
                  <a:lnTo>
                    <a:pt x="16145" y="34255"/>
                  </a:lnTo>
                  <a:lnTo>
                    <a:pt x="16169" y="32421"/>
                  </a:lnTo>
                  <a:lnTo>
                    <a:pt x="16193" y="30552"/>
                  </a:lnTo>
                  <a:lnTo>
                    <a:pt x="16169" y="28576"/>
                  </a:lnTo>
                  <a:lnTo>
                    <a:pt x="15681" y="28397"/>
                  </a:lnTo>
                  <a:cubicBezTo>
                    <a:pt x="15669" y="28397"/>
                    <a:pt x="15657" y="28385"/>
                    <a:pt x="15645" y="28385"/>
                  </a:cubicBezTo>
                  <a:lnTo>
                    <a:pt x="14526" y="27754"/>
                  </a:lnTo>
                  <a:cubicBezTo>
                    <a:pt x="14490" y="27730"/>
                    <a:pt x="14455" y="27707"/>
                    <a:pt x="14431" y="27671"/>
                  </a:cubicBezTo>
                  <a:lnTo>
                    <a:pt x="13669" y="26516"/>
                  </a:lnTo>
                  <a:cubicBezTo>
                    <a:pt x="13645" y="26504"/>
                    <a:pt x="13633" y="26468"/>
                    <a:pt x="13621" y="26444"/>
                  </a:cubicBezTo>
                  <a:lnTo>
                    <a:pt x="13193" y="25028"/>
                  </a:lnTo>
                  <a:cubicBezTo>
                    <a:pt x="13181" y="24992"/>
                    <a:pt x="13169" y="24944"/>
                    <a:pt x="13181" y="24909"/>
                  </a:cubicBezTo>
                  <a:lnTo>
                    <a:pt x="13395" y="23373"/>
                  </a:lnTo>
                  <a:cubicBezTo>
                    <a:pt x="13407" y="23325"/>
                    <a:pt x="13431" y="23265"/>
                    <a:pt x="13466" y="23230"/>
                  </a:cubicBezTo>
                  <a:lnTo>
                    <a:pt x="14502" y="22027"/>
                  </a:lnTo>
                  <a:cubicBezTo>
                    <a:pt x="14538" y="21992"/>
                    <a:pt x="14574" y="21968"/>
                    <a:pt x="14609" y="21956"/>
                  </a:cubicBezTo>
                  <a:lnTo>
                    <a:pt x="15752" y="21444"/>
                  </a:lnTo>
                  <a:lnTo>
                    <a:pt x="15800" y="21432"/>
                  </a:lnTo>
                  <a:lnTo>
                    <a:pt x="16276" y="21301"/>
                  </a:lnTo>
                  <a:lnTo>
                    <a:pt x="16312" y="17229"/>
                  </a:lnTo>
                  <a:lnTo>
                    <a:pt x="16336" y="14800"/>
                  </a:lnTo>
                  <a:lnTo>
                    <a:pt x="15991" y="14800"/>
                  </a:lnTo>
                  <a:lnTo>
                    <a:pt x="8656" y="14753"/>
                  </a:lnTo>
                  <a:close/>
                  <a:moveTo>
                    <a:pt x="75022" y="32683"/>
                  </a:moveTo>
                  <a:lnTo>
                    <a:pt x="70926" y="34898"/>
                  </a:lnTo>
                  <a:lnTo>
                    <a:pt x="71057" y="35148"/>
                  </a:lnTo>
                  <a:lnTo>
                    <a:pt x="74022" y="33612"/>
                  </a:lnTo>
                  <a:lnTo>
                    <a:pt x="75188" y="33005"/>
                  </a:lnTo>
                  <a:lnTo>
                    <a:pt x="75022" y="32683"/>
                  </a:lnTo>
                  <a:close/>
                  <a:moveTo>
                    <a:pt x="93572" y="32612"/>
                  </a:moveTo>
                  <a:lnTo>
                    <a:pt x="93845" y="33076"/>
                  </a:lnTo>
                  <a:lnTo>
                    <a:pt x="93453" y="35326"/>
                  </a:lnTo>
                  <a:lnTo>
                    <a:pt x="93619" y="35362"/>
                  </a:lnTo>
                  <a:lnTo>
                    <a:pt x="94000" y="35469"/>
                  </a:lnTo>
                  <a:lnTo>
                    <a:pt x="94250" y="34695"/>
                  </a:lnTo>
                  <a:cubicBezTo>
                    <a:pt x="94262" y="34648"/>
                    <a:pt x="94286" y="34600"/>
                    <a:pt x="94310" y="34553"/>
                  </a:cubicBezTo>
                  <a:lnTo>
                    <a:pt x="94905" y="33493"/>
                  </a:lnTo>
                  <a:lnTo>
                    <a:pt x="94929" y="33457"/>
                  </a:lnTo>
                  <a:lnTo>
                    <a:pt x="95167" y="33064"/>
                  </a:lnTo>
                  <a:lnTo>
                    <a:pt x="95274" y="32898"/>
                  </a:lnTo>
                  <a:lnTo>
                    <a:pt x="94655" y="32838"/>
                  </a:lnTo>
                  <a:lnTo>
                    <a:pt x="94155" y="32779"/>
                  </a:lnTo>
                  <a:cubicBezTo>
                    <a:pt x="94096" y="32779"/>
                    <a:pt x="94048" y="32767"/>
                    <a:pt x="93988" y="32743"/>
                  </a:cubicBezTo>
                  <a:lnTo>
                    <a:pt x="93667" y="32648"/>
                  </a:lnTo>
                  <a:lnTo>
                    <a:pt x="93572" y="32612"/>
                  </a:lnTo>
                  <a:close/>
                  <a:moveTo>
                    <a:pt x="64651" y="23039"/>
                  </a:moveTo>
                  <a:lnTo>
                    <a:pt x="64175" y="23420"/>
                  </a:lnTo>
                  <a:lnTo>
                    <a:pt x="63604" y="23885"/>
                  </a:lnTo>
                  <a:lnTo>
                    <a:pt x="63151" y="24754"/>
                  </a:lnTo>
                  <a:lnTo>
                    <a:pt x="63794" y="24825"/>
                  </a:lnTo>
                  <a:lnTo>
                    <a:pt x="63818" y="35565"/>
                  </a:lnTo>
                  <a:lnTo>
                    <a:pt x="62901" y="35148"/>
                  </a:lnTo>
                  <a:lnTo>
                    <a:pt x="62901" y="36446"/>
                  </a:lnTo>
                  <a:lnTo>
                    <a:pt x="62901" y="36481"/>
                  </a:lnTo>
                  <a:lnTo>
                    <a:pt x="64127" y="36255"/>
                  </a:lnTo>
                  <a:lnTo>
                    <a:pt x="66187" y="35493"/>
                  </a:lnTo>
                  <a:lnTo>
                    <a:pt x="67449" y="34945"/>
                  </a:lnTo>
                  <a:lnTo>
                    <a:pt x="69938" y="33600"/>
                  </a:lnTo>
                  <a:lnTo>
                    <a:pt x="74391" y="31183"/>
                  </a:lnTo>
                  <a:lnTo>
                    <a:pt x="77058" y="29742"/>
                  </a:lnTo>
                  <a:lnTo>
                    <a:pt x="77772" y="28850"/>
                  </a:lnTo>
                  <a:cubicBezTo>
                    <a:pt x="77843" y="28766"/>
                    <a:pt x="77927" y="28695"/>
                    <a:pt x="78022" y="28647"/>
                  </a:cubicBezTo>
                  <a:lnTo>
                    <a:pt x="79058" y="28099"/>
                  </a:lnTo>
                  <a:lnTo>
                    <a:pt x="79296" y="27885"/>
                  </a:lnTo>
                  <a:lnTo>
                    <a:pt x="78701" y="27683"/>
                  </a:lnTo>
                  <a:lnTo>
                    <a:pt x="78189" y="27504"/>
                  </a:lnTo>
                  <a:lnTo>
                    <a:pt x="64973" y="23135"/>
                  </a:lnTo>
                  <a:lnTo>
                    <a:pt x="64651" y="23039"/>
                  </a:lnTo>
                  <a:close/>
                  <a:moveTo>
                    <a:pt x="49173" y="36446"/>
                  </a:moveTo>
                  <a:lnTo>
                    <a:pt x="49947" y="36541"/>
                  </a:lnTo>
                  <a:lnTo>
                    <a:pt x="49685" y="36469"/>
                  </a:lnTo>
                  <a:lnTo>
                    <a:pt x="49173" y="36446"/>
                  </a:lnTo>
                  <a:close/>
                  <a:moveTo>
                    <a:pt x="62389" y="31481"/>
                  </a:moveTo>
                  <a:lnTo>
                    <a:pt x="58353" y="31517"/>
                  </a:lnTo>
                  <a:lnTo>
                    <a:pt x="58186" y="36362"/>
                  </a:lnTo>
                  <a:lnTo>
                    <a:pt x="58186" y="36386"/>
                  </a:lnTo>
                  <a:cubicBezTo>
                    <a:pt x="58186" y="36398"/>
                    <a:pt x="58186" y="36398"/>
                    <a:pt x="58186" y="36410"/>
                  </a:cubicBezTo>
                  <a:lnTo>
                    <a:pt x="58162" y="36696"/>
                  </a:lnTo>
                  <a:lnTo>
                    <a:pt x="58448" y="36708"/>
                  </a:lnTo>
                  <a:lnTo>
                    <a:pt x="60210" y="36720"/>
                  </a:lnTo>
                  <a:lnTo>
                    <a:pt x="62020" y="36636"/>
                  </a:lnTo>
                  <a:lnTo>
                    <a:pt x="62580" y="36541"/>
                  </a:lnTo>
                  <a:lnTo>
                    <a:pt x="62580" y="36434"/>
                  </a:lnTo>
                  <a:lnTo>
                    <a:pt x="62592" y="35005"/>
                  </a:lnTo>
                  <a:lnTo>
                    <a:pt x="61341" y="34434"/>
                  </a:lnTo>
                  <a:lnTo>
                    <a:pt x="58710" y="34350"/>
                  </a:lnTo>
                  <a:lnTo>
                    <a:pt x="58746" y="32255"/>
                  </a:lnTo>
                  <a:lnTo>
                    <a:pt x="62377" y="32279"/>
                  </a:lnTo>
                  <a:lnTo>
                    <a:pt x="62389" y="31481"/>
                  </a:lnTo>
                  <a:close/>
                  <a:moveTo>
                    <a:pt x="0" y="27314"/>
                  </a:moveTo>
                  <a:lnTo>
                    <a:pt x="0" y="36708"/>
                  </a:lnTo>
                  <a:lnTo>
                    <a:pt x="215" y="36708"/>
                  </a:lnTo>
                  <a:lnTo>
                    <a:pt x="5692" y="36779"/>
                  </a:lnTo>
                  <a:lnTo>
                    <a:pt x="5692" y="36219"/>
                  </a:lnTo>
                  <a:lnTo>
                    <a:pt x="5692" y="35053"/>
                  </a:lnTo>
                  <a:lnTo>
                    <a:pt x="5323" y="35053"/>
                  </a:lnTo>
                  <a:lnTo>
                    <a:pt x="5323" y="27349"/>
                  </a:lnTo>
                  <a:lnTo>
                    <a:pt x="0" y="27314"/>
                  </a:lnTo>
                  <a:close/>
                  <a:moveTo>
                    <a:pt x="0" y="1"/>
                  </a:moveTo>
                  <a:lnTo>
                    <a:pt x="0" y="3573"/>
                  </a:lnTo>
                  <a:lnTo>
                    <a:pt x="286" y="3739"/>
                  </a:lnTo>
                  <a:lnTo>
                    <a:pt x="917" y="2525"/>
                  </a:lnTo>
                  <a:cubicBezTo>
                    <a:pt x="976" y="2424"/>
                    <a:pt x="1066" y="2381"/>
                    <a:pt x="1155" y="2381"/>
                  </a:cubicBezTo>
                  <a:cubicBezTo>
                    <a:pt x="1340" y="2381"/>
                    <a:pt x="1521" y="2562"/>
                    <a:pt x="1417" y="2787"/>
                  </a:cubicBezTo>
                  <a:lnTo>
                    <a:pt x="679" y="4227"/>
                  </a:lnTo>
                  <a:lnTo>
                    <a:pt x="227" y="6168"/>
                  </a:lnTo>
                  <a:lnTo>
                    <a:pt x="1036" y="6871"/>
                  </a:lnTo>
                  <a:cubicBezTo>
                    <a:pt x="1096" y="6930"/>
                    <a:pt x="1132" y="7002"/>
                    <a:pt x="1132" y="7085"/>
                  </a:cubicBezTo>
                  <a:lnTo>
                    <a:pt x="1072" y="12336"/>
                  </a:lnTo>
                  <a:cubicBezTo>
                    <a:pt x="1072" y="12520"/>
                    <a:pt x="932" y="12612"/>
                    <a:pt x="792" y="12612"/>
                  </a:cubicBezTo>
                  <a:cubicBezTo>
                    <a:pt x="652" y="12612"/>
                    <a:pt x="512" y="12520"/>
                    <a:pt x="512" y="12336"/>
                  </a:cubicBezTo>
                  <a:lnTo>
                    <a:pt x="560" y="7216"/>
                  </a:lnTo>
                  <a:lnTo>
                    <a:pt x="12" y="6728"/>
                  </a:lnTo>
                  <a:lnTo>
                    <a:pt x="12" y="13621"/>
                  </a:lnTo>
                  <a:lnTo>
                    <a:pt x="6858" y="13752"/>
                  </a:lnTo>
                  <a:lnTo>
                    <a:pt x="6751" y="35053"/>
                  </a:lnTo>
                  <a:lnTo>
                    <a:pt x="6263" y="35053"/>
                  </a:lnTo>
                  <a:lnTo>
                    <a:pt x="6263" y="36219"/>
                  </a:lnTo>
                  <a:lnTo>
                    <a:pt x="6263" y="36779"/>
                  </a:lnTo>
                  <a:lnTo>
                    <a:pt x="9180" y="36815"/>
                  </a:lnTo>
                  <a:lnTo>
                    <a:pt x="15169" y="36886"/>
                  </a:lnTo>
                  <a:lnTo>
                    <a:pt x="16133" y="36898"/>
                  </a:lnTo>
                  <a:lnTo>
                    <a:pt x="16133" y="36374"/>
                  </a:lnTo>
                  <a:lnTo>
                    <a:pt x="16145" y="34826"/>
                  </a:lnTo>
                  <a:lnTo>
                    <a:pt x="15776" y="34826"/>
                  </a:lnTo>
                  <a:lnTo>
                    <a:pt x="15276" y="35243"/>
                  </a:lnTo>
                  <a:cubicBezTo>
                    <a:pt x="15229" y="35279"/>
                    <a:pt x="15157" y="35303"/>
                    <a:pt x="15098" y="35303"/>
                  </a:cubicBezTo>
                  <a:lnTo>
                    <a:pt x="15098" y="35874"/>
                  </a:lnTo>
                  <a:lnTo>
                    <a:pt x="7728" y="35767"/>
                  </a:lnTo>
                  <a:lnTo>
                    <a:pt x="7799" y="35255"/>
                  </a:lnTo>
                  <a:cubicBezTo>
                    <a:pt x="7739" y="35196"/>
                    <a:pt x="7716" y="35124"/>
                    <a:pt x="7716" y="35053"/>
                  </a:cubicBezTo>
                  <a:lnTo>
                    <a:pt x="8097" y="14455"/>
                  </a:lnTo>
                  <a:cubicBezTo>
                    <a:pt x="8097" y="14300"/>
                    <a:pt x="8228" y="14181"/>
                    <a:pt x="8382" y="14181"/>
                  </a:cubicBezTo>
                  <a:lnTo>
                    <a:pt x="16014" y="14241"/>
                  </a:lnTo>
                  <a:lnTo>
                    <a:pt x="16348" y="14241"/>
                  </a:lnTo>
                  <a:lnTo>
                    <a:pt x="16419" y="7240"/>
                  </a:lnTo>
                  <a:lnTo>
                    <a:pt x="16419" y="7049"/>
                  </a:lnTo>
                  <a:lnTo>
                    <a:pt x="16193" y="6906"/>
                  </a:lnTo>
                  <a:lnTo>
                    <a:pt x="15371" y="7442"/>
                  </a:lnTo>
                  <a:cubicBezTo>
                    <a:pt x="15324" y="7466"/>
                    <a:pt x="15276" y="7478"/>
                    <a:pt x="15217" y="7478"/>
                  </a:cubicBezTo>
                  <a:lnTo>
                    <a:pt x="13895" y="7537"/>
                  </a:lnTo>
                  <a:cubicBezTo>
                    <a:pt x="13824" y="7537"/>
                    <a:pt x="13752" y="7514"/>
                    <a:pt x="13693" y="7466"/>
                  </a:cubicBezTo>
                  <a:lnTo>
                    <a:pt x="12704" y="6704"/>
                  </a:lnTo>
                  <a:cubicBezTo>
                    <a:pt x="12657" y="6668"/>
                    <a:pt x="12621" y="6621"/>
                    <a:pt x="12597" y="6573"/>
                  </a:cubicBezTo>
                  <a:lnTo>
                    <a:pt x="12216" y="5430"/>
                  </a:lnTo>
                  <a:cubicBezTo>
                    <a:pt x="12204" y="5382"/>
                    <a:pt x="12204" y="5335"/>
                    <a:pt x="12204" y="5299"/>
                  </a:cubicBezTo>
                  <a:lnTo>
                    <a:pt x="12359" y="4275"/>
                  </a:lnTo>
                  <a:lnTo>
                    <a:pt x="8906" y="1894"/>
                  </a:lnTo>
                  <a:lnTo>
                    <a:pt x="8882" y="11609"/>
                  </a:lnTo>
                  <a:lnTo>
                    <a:pt x="10347" y="11609"/>
                  </a:lnTo>
                  <a:cubicBezTo>
                    <a:pt x="10728" y="11609"/>
                    <a:pt x="10728" y="12169"/>
                    <a:pt x="10347" y="12169"/>
                  </a:cubicBezTo>
                  <a:lnTo>
                    <a:pt x="8597" y="12169"/>
                  </a:lnTo>
                  <a:cubicBezTo>
                    <a:pt x="8442" y="12169"/>
                    <a:pt x="8311" y="12038"/>
                    <a:pt x="8311" y="11883"/>
                  </a:cubicBezTo>
                  <a:lnTo>
                    <a:pt x="8347" y="1513"/>
                  </a:lnTo>
                  <a:lnTo>
                    <a:pt x="6156" y="1"/>
                  </a:lnTo>
                  <a:close/>
                  <a:moveTo>
                    <a:pt x="17776" y="32600"/>
                  </a:moveTo>
                  <a:lnTo>
                    <a:pt x="17765" y="34553"/>
                  </a:lnTo>
                  <a:lnTo>
                    <a:pt x="17741" y="36386"/>
                  </a:lnTo>
                  <a:lnTo>
                    <a:pt x="17741" y="36922"/>
                  </a:lnTo>
                  <a:lnTo>
                    <a:pt x="18372" y="36922"/>
                  </a:lnTo>
                  <a:lnTo>
                    <a:pt x="18360" y="36934"/>
                  </a:lnTo>
                  <a:lnTo>
                    <a:pt x="21039" y="36958"/>
                  </a:lnTo>
                  <a:lnTo>
                    <a:pt x="21086" y="33386"/>
                  </a:lnTo>
                  <a:lnTo>
                    <a:pt x="18288" y="33326"/>
                  </a:lnTo>
                  <a:lnTo>
                    <a:pt x="18265" y="32600"/>
                  </a:lnTo>
                  <a:close/>
                  <a:moveTo>
                    <a:pt x="131267" y="31433"/>
                  </a:moveTo>
                  <a:lnTo>
                    <a:pt x="131136" y="36958"/>
                  </a:lnTo>
                  <a:lnTo>
                    <a:pt x="142494" y="37136"/>
                  </a:lnTo>
                  <a:lnTo>
                    <a:pt x="142649" y="31588"/>
                  </a:lnTo>
                  <a:lnTo>
                    <a:pt x="142328" y="31588"/>
                  </a:lnTo>
                  <a:lnTo>
                    <a:pt x="131624" y="31445"/>
                  </a:lnTo>
                  <a:lnTo>
                    <a:pt x="131612" y="31445"/>
                  </a:lnTo>
                  <a:lnTo>
                    <a:pt x="131267" y="31433"/>
                  </a:lnTo>
                  <a:close/>
                  <a:moveTo>
                    <a:pt x="29885" y="27016"/>
                  </a:moveTo>
                  <a:lnTo>
                    <a:pt x="29445" y="27159"/>
                  </a:lnTo>
                  <a:lnTo>
                    <a:pt x="29183" y="27587"/>
                  </a:lnTo>
                  <a:lnTo>
                    <a:pt x="29171" y="29588"/>
                  </a:lnTo>
                  <a:cubicBezTo>
                    <a:pt x="29171" y="29612"/>
                    <a:pt x="29159" y="29647"/>
                    <a:pt x="29159" y="29671"/>
                  </a:cubicBezTo>
                  <a:lnTo>
                    <a:pt x="28921" y="30409"/>
                  </a:lnTo>
                  <a:cubicBezTo>
                    <a:pt x="28897" y="30481"/>
                    <a:pt x="28849" y="30540"/>
                    <a:pt x="28790" y="30576"/>
                  </a:cubicBezTo>
                  <a:lnTo>
                    <a:pt x="28230" y="30897"/>
                  </a:lnTo>
                  <a:lnTo>
                    <a:pt x="28230" y="31159"/>
                  </a:lnTo>
                  <a:lnTo>
                    <a:pt x="28540" y="31159"/>
                  </a:lnTo>
                  <a:lnTo>
                    <a:pt x="28528" y="31564"/>
                  </a:lnTo>
                  <a:lnTo>
                    <a:pt x="28528" y="31564"/>
                  </a:lnTo>
                  <a:lnTo>
                    <a:pt x="29254" y="31540"/>
                  </a:lnTo>
                  <a:lnTo>
                    <a:pt x="29254" y="33767"/>
                  </a:lnTo>
                  <a:lnTo>
                    <a:pt x="28123" y="33755"/>
                  </a:lnTo>
                  <a:cubicBezTo>
                    <a:pt x="28111" y="33767"/>
                    <a:pt x="28087" y="33767"/>
                    <a:pt x="28063" y="33767"/>
                  </a:cubicBezTo>
                  <a:cubicBezTo>
                    <a:pt x="28040" y="33767"/>
                    <a:pt x="28016" y="33767"/>
                    <a:pt x="27992" y="33755"/>
                  </a:cubicBezTo>
                  <a:lnTo>
                    <a:pt x="24289" y="33719"/>
                  </a:lnTo>
                  <a:lnTo>
                    <a:pt x="24313" y="31159"/>
                  </a:lnTo>
                  <a:lnTo>
                    <a:pt x="25468" y="31159"/>
                  </a:lnTo>
                  <a:lnTo>
                    <a:pt x="25468" y="30921"/>
                  </a:lnTo>
                  <a:lnTo>
                    <a:pt x="23277" y="30897"/>
                  </a:lnTo>
                  <a:lnTo>
                    <a:pt x="23277" y="31064"/>
                  </a:lnTo>
                  <a:lnTo>
                    <a:pt x="23563" y="31064"/>
                  </a:lnTo>
                  <a:lnTo>
                    <a:pt x="24242" y="31159"/>
                  </a:lnTo>
                  <a:lnTo>
                    <a:pt x="24206" y="33707"/>
                  </a:lnTo>
                  <a:lnTo>
                    <a:pt x="21813" y="33672"/>
                  </a:lnTo>
                  <a:lnTo>
                    <a:pt x="21860" y="31219"/>
                  </a:lnTo>
                  <a:lnTo>
                    <a:pt x="22646" y="31040"/>
                  </a:lnTo>
                  <a:lnTo>
                    <a:pt x="22956" y="31040"/>
                  </a:lnTo>
                  <a:lnTo>
                    <a:pt x="22956" y="30885"/>
                  </a:lnTo>
                  <a:lnTo>
                    <a:pt x="21432" y="30874"/>
                  </a:lnTo>
                  <a:lnTo>
                    <a:pt x="21420" y="31886"/>
                  </a:lnTo>
                  <a:lnTo>
                    <a:pt x="21717" y="31898"/>
                  </a:lnTo>
                  <a:lnTo>
                    <a:pt x="21694" y="33398"/>
                  </a:lnTo>
                  <a:lnTo>
                    <a:pt x="21408" y="33398"/>
                  </a:lnTo>
                  <a:lnTo>
                    <a:pt x="21372" y="36970"/>
                  </a:lnTo>
                  <a:lnTo>
                    <a:pt x="24396" y="37005"/>
                  </a:lnTo>
                  <a:lnTo>
                    <a:pt x="30599" y="37077"/>
                  </a:lnTo>
                  <a:lnTo>
                    <a:pt x="30599" y="36612"/>
                  </a:lnTo>
                  <a:lnTo>
                    <a:pt x="30599" y="36148"/>
                  </a:lnTo>
                  <a:lnTo>
                    <a:pt x="29433" y="36124"/>
                  </a:lnTo>
                  <a:lnTo>
                    <a:pt x="29456" y="27897"/>
                  </a:lnTo>
                  <a:lnTo>
                    <a:pt x="30040" y="27349"/>
                  </a:lnTo>
                  <a:lnTo>
                    <a:pt x="34755" y="27397"/>
                  </a:lnTo>
                  <a:lnTo>
                    <a:pt x="34731" y="29123"/>
                  </a:lnTo>
                  <a:lnTo>
                    <a:pt x="32064" y="29147"/>
                  </a:lnTo>
                  <a:lnTo>
                    <a:pt x="32028" y="36184"/>
                  </a:lnTo>
                  <a:lnTo>
                    <a:pt x="30921" y="36160"/>
                  </a:lnTo>
                  <a:lnTo>
                    <a:pt x="30921" y="36612"/>
                  </a:lnTo>
                  <a:lnTo>
                    <a:pt x="30921" y="37077"/>
                  </a:lnTo>
                  <a:lnTo>
                    <a:pt x="33243" y="37112"/>
                  </a:lnTo>
                  <a:lnTo>
                    <a:pt x="35124" y="37136"/>
                  </a:lnTo>
                  <a:lnTo>
                    <a:pt x="36088" y="37148"/>
                  </a:lnTo>
                  <a:lnTo>
                    <a:pt x="36088" y="36636"/>
                  </a:lnTo>
                  <a:lnTo>
                    <a:pt x="36088" y="36005"/>
                  </a:lnTo>
                  <a:lnTo>
                    <a:pt x="34910" y="36005"/>
                  </a:lnTo>
                  <a:lnTo>
                    <a:pt x="34981" y="27421"/>
                  </a:lnTo>
                  <a:lnTo>
                    <a:pt x="42422" y="27361"/>
                  </a:lnTo>
                  <a:lnTo>
                    <a:pt x="42422" y="27361"/>
                  </a:lnTo>
                  <a:lnTo>
                    <a:pt x="42303" y="36100"/>
                  </a:lnTo>
                  <a:lnTo>
                    <a:pt x="41053" y="36077"/>
                  </a:lnTo>
                  <a:lnTo>
                    <a:pt x="41053" y="36672"/>
                  </a:lnTo>
                  <a:lnTo>
                    <a:pt x="41041" y="37112"/>
                  </a:lnTo>
                  <a:lnTo>
                    <a:pt x="42530" y="36541"/>
                  </a:lnTo>
                  <a:cubicBezTo>
                    <a:pt x="42625" y="36505"/>
                    <a:pt x="42708" y="36493"/>
                    <a:pt x="42803" y="36493"/>
                  </a:cubicBezTo>
                  <a:lnTo>
                    <a:pt x="47852" y="36410"/>
                  </a:lnTo>
                  <a:lnTo>
                    <a:pt x="46756" y="36374"/>
                  </a:lnTo>
                  <a:lnTo>
                    <a:pt x="42470" y="36374"/>
                  </a:lnTo>
                  <a:lnTo>
                    <a:pt x="42470" y="27337"/>
                  </a:lnTo>
                  <a:lnTo>
                    <a:pt x="46709" y="27337"/>
                  </a:lnTo>
                  <a:lnTo>
                    <a:pt x="46709" y="27326"/>
                  </a:lnTo>
                  <a:lnTo>
                    <a:pt x="46768" y="27349"/>
                  </a:lnTo>
                  <a:lnTo>
                    <a:pt x="46816" y="27349"/>
                  </a:lnTo>
                  <a:lnTo>
                    <a:pt x="46816" y="27361"/>
                  </a:lnTo>
                  <a:lnTo>
                    <a:pt x="53531" y="29600"/>
                  </a:lnTo>
                  <a:lnTo>
                    <a:pt x="55174" y="29635"/>
                  </a:lnTo>
                  <a:lnTo>
                    <a:pt x="55138" y="32529"/>
                  </a:lnTo>
                  <a:lnTo>
                    <a:pt x="55222" y="32529"/>
                  </a:lnTo>
                  <a:lnTo>
                    <a:pt x="55234" y="29492"/>
                  </a:lnTo>
                  <a:lnTo>
                    <a:pt x="54043" y="29481"/>
                  </a:lnTo>
                  <a:lnTo>
                    <a:pt x="53710" y="29481"/>
                  </a:lnTo>
                  <a:cubicBezTo>
                    <a:pt x="53686" y="29481"/>
                    <a:pt x="53650" y="29469"/>
                    <a:pt x="53626" y="29469"/>
                  </a:cubicBezTo>
                  <a:lnTo>
                    <a:pt x="51805" y="28885"/>
                  </a:lnTo>
                  <a:lnTo>
                    <a:pt x="47280" y="27433"/>
                  </a:lnTo>
                  <a:lnTo>
                    <a:pt x="46756" y="27266"/>
                  </a:lnTo>
                  <a:lnTo>
                    <a:pt x="45923" y="27254"/>
                  </a:lnTo>
                  <a:lnTo>
                    <a:pt x="41684" y="27195"/>
                  </a:lnTo>
                  <a:lnTo>
                    <a:pt x="34255" y="27075"/>
                  </a:lnTo>
                  <a:lnTo>
                    <a:pt x="29885" y="27016"/>
                  </a:lnTo>
                  <a:close/>
                  <a:moveTo>
                    <a:pt x="37505" y="29993"/>
                  </a:moveTo>
                  <a:lnTo>
                    <a:pt x="37505" y="31624"/>
                  </a:lnTo>
                  <a:lnTo>
                    <a:pt x="36636" y="31612"/>
                  </a:lnTo>
                  <a:lnTo>
                    <a:pt x="36600" y="36005"/>
                  </a:lnTo>
                  <a:lnTo>
                    <a:pt x="36410" y="36005"/>
                  </a:lnTo>
                  <a:lnTo>
                    <a:pt x="36410" y="36636"/>
                  </a:lnTo>
                  <a:lnTo>
                    <a:pt x="36410" y="37148"/>
                  </a:lnTo>
                  <a:lnTo>
                    <a:pt x="40720" y="37243"/>
                  </a:lnTo>
                  <a:lnTo>
                    <a:pt x="40732" y="36684"/>
                  </a:lnTo>
                  <a:lnTo>
                    <a:pt x="40732" y="36088"/>
                  </a:lnTo>
                  <a:lnTo>
                    <a:pt x="39220" y="36065"/>
                  </a:lnTo>
                  <a:lnTo>
                    <a:pt x="39243" y="30028"/>
                  </a:lnTo>
                  <a:lnTo>
                    <a:pt x="37505" y="29993"/>
                  </a:lnTo>
                  <a:close/>
                  <a:moveTo>
                    <a:pt x="143209" y="31588"/>
                  </a:moveTo>
                  <a:lnTo>
                    <a:pt x="143054" y="37148"/>
                  </a:lnTo>
                  <a:lnTo>
                    <a:pt x="149757" y="37255"/>
                  </a:lnTo>
                  <a:lnTo>
                    <a:pt x="149924" y="32707"/>
                  </a:lnTo>
                  <a:lnTo>
                    <a:pt x="149329" y="31671"/>
                  </a:lnTo>
                  <a:lnTo>
                    <a:pt x="143209" y="31588"/>
                  </a:lnTo>
                  <a:close/>
                  <a:moveTo>
                    <a:pt x="151222" y="31731"/>
                  </a:moveTo>
                  <a:lnTo>
                    <a:pt x="151436" y="32112"/>
                  </a:lnTo>
                  <a:cubicBezTo>
                    <a:pt x="151507" y="32243"/>
                    <a:pt x="151543" y="32386"/>
                    <a:pt x="151531" y="32540"/>
                  </a:cubicBezTo>
                  <a:lnTo>
                    <a:pt x="151365" y="37279"/>
                  </a:lnTo>
                  <a:lnTo>
                    <a:pt x="153031" y="37327"/>
                  </a:lnTo>
                  <a:lnTo>
                    <a:pt x="153091" y="34493"/>
                  </a:lnTo>
                  <a:cubicBezTo>
                    <a:pt x="153091" y="34434"/>
                    <a:pt x="153115" y="34386"/>
                    <a:pt x="153151" y="34338"/>
                  </a:cubicBezTo>
                  <a:lnTo>
                    <a:pt x="153543" y="33767"/>
                  </a:lnTo>
                  <a:lnTo>
                    <a:pt x="153555" y="33755"/>
                  </a:lnTo>
                  <a:lnTo>
                    <a:pt x="153758" y="33517"/>
                  </a:lnTo>
                  <a:cubicBezTo>
                    <a:pt x="153770" y="33505"/>
                    <a:pt x="153782" y="33493"/>
                    <a:pt x="153793" y="33481"/>
                  </a:cubicBezTo>
                  <a:lnTo>
                    <a:pt x="154127" y="33231"/>
                  </a:lnTo>
                  <a:lnTo>
                    <a:pt x="154127" y="31838"/>
                  </a:lnTo>
                  <a:lnTo>
                    <a:pt x="151222" y="31731"/>
                  </a:lnTo>
                  <a:close/>
                  <a:moveTo>
                    <a:pt x="55138" y="32850"/>
                  </a:moveTo>
                  <a:lnTo>
                    <a:pt x="55103" y="35636"/>
                  </a:lnTo>
                  <a:lnTo>
                    <a:pt x="54995" y="35993"/>
                  </a:lnTo>
                  <a:lnTo>
                    <a:pt x="54626" y="36553"/>
                  </a:lnTo>
                  <a:lnTo>
                    <a:pt x="54102" y="37029"/>
                  </a:lnTo>
                  <a:lnTo>
                    <a:pt x="53650" y="37255"/>
                  </a:lnTo>
                  <a:lnTo>
                    <a:pt x="53055" y="37374"/>
                  </a:lnTo>
                  <a:lnTo>
                    <a:pt x="52757" y="37351"/>
                  </a:lnTo>
                  <a:lnTo>
                    <a:pt x="52757" y="37351"/>
                  </a:lnTo>
                  <a:lnTo>
                    <a:pt x="52769" y="37362"/>
                  </a:lnTo>
                  <a:cubicBezTo>
                    <a:pt x="52793" y="37374"/>
                    <a:pt x="52817" y="37374"/>
                    <a:pt x="52840" y="37398"/>
                  </a:cubicBezTo>
                  <a:lnTo>
                    <a:pt x="53174" y="37577"/>
                  </a:lnTo>
                  <a:lnTo>
                    <a:pt x="53507" y="37601"/>
                  </a:lnTo>
                  <a:lnTo>
                    <a:pt x="54233" y="37327"/>
                  </a:lnTo>
                  <a:lnTo>
                    <a:pt x="54781" y="36946"/>
                  </a:lnTo>
                  <a:lnTo>
                    <a:pt x="55138" y="36648"/>
                  </a:lnTo>
                  <a:lnTo>
                    <a:pt x="55138" y="36624"/>
                  </a:lnTo>
                  <a:lnTo>
                    <a:pt x="55222" y="32850"/>
                  </a:lnTo>
                  <a:close/>
                  <a:moveTo>
                    <a:pt x="54829" y="38291"/>
                  </a:moveTo>
                  <a:lnTo>
                    <a:pt x="54817" y="38303"/>
                  </a:lnTo>
                  <a:cubicBezTo>
                    <a:pt x="54781" y="38327"/>
                    <a:pt x="54733" y="38351"/>
                    <a:pt x="54686" y="38363"/>
                  </a:cubicBezTo>
                  <a:lnTo>
                    <a:pt x="54614" y="38386"/>
                  </a:lnTo>
                  <a:lnTo>
                    <a:pt x="54793" y="38494"/>
                  </a:lnTo>
                  <a:lnTo>
                    <a:pt x="54829" y="38291"/>
                  </a:lnTo>
                  <a:close/>
                  <a:moveTo>
                    <a:pt x="70438" y="35172"/>
                  </a:moveTo>
                  <a:lnTo>
                    <a:pt x="68188" y="36386"/>
                  </a:lnTo>
                  <a:lnTo>
                    <a:pt x="68152" y="36398"/>
                  </a:lnTo>
                  <a:cubicBezTo>
                    <a:pt x="68140" y="36410"/>
                    <a:pt x="68128" y="36410"/>
                    <a:pt x="68116" y="36422"/>
                  </a:cubicBezTo>
                  <a:lnTo>
                    <a:pt x="66806" y="36981"/>
                  </a:lnTo>
                  <a:lnTo>
                    <a:pt x="66759" y="36993"/>
                  </a:lnTo>
                  <a:lnTo>
                    <a:pt x="64628" y="37791"/>
                  </a:lnTo>
                  <a:cubicBezTo>
                    <a:pt x="64580" y="37803"/>
                    <a:pt x="64544" y="37815"/>
                    <a:pt x="64497" y="37827"/>
                  </a:cubicBezTo>
                  <a:lnTo>
                    <a:pt x="63235" y="38065"/>
                  </a:lnTo>
                  <a:lnTo>
                    <a:pt x="63354" y="38565"/>
                  </a:lnTo>
                  <a:lnTo>
                    <a:pt x="64294" y="38267"/>
                  </a:lnTo>
                  <a:lnTo>
                    <a:pt x="70438" y="35481"/>
                  </a:lnTo>
                  <a:lnTo>
                    <a:pt x="70557" y="35410"/>
                  </a:lnTo>
                  <a:lnTo>
                    <a:pt x="70438" y="35172"/>
                  </a:lnTo>
                  <a:close/>
                  <a:moveTo>
                    <a:pt x="62675" y="38160"/>
                  </a:moveTo>
                  <a:lnTo>
                    <a:pt x="62318" y="38232"/>
                  </a:lnTo>
                  <a:lnTo>
                    <a:pt x="62353" y="38827"/>
                  </a:lnTo>
                  <a:lnTo>
                    <a:pt x="62627" y="38791"/>
                  </a:lnTo>
                  <a:lnTo>
                    <a:pt x="62818" y="38732"/>
                  </a:lnTo>
                  <a:lnTo>
                    <a:pt x="62675" y="38160"/>
                  </a:lnTo>
                  <a:close/>
                  <a:moveTo>
                    <a:pt x="35267" y="38755"/>
                  </a:moveTo>
                  <a:lnTo>
                    <a:pt x="35267" y="39434"/>
                  </a:lnTo>
                  <a:lnTo>
                    <a:pt x="42470" y="39482"/>
                  </a:lnTo>
                  <a:lnTo>
                    <a:pt x="40708" y="38851"/>
                  </a:lnTo>
                  <a:lnTo>
                    <a:pt x="36231" y="38767"/>
                  </a:lnTo>
                  <a:lnTo>
                    <a:pt x="35267" y="38755"/>
                  </a:lnTo>
                  <a:close/>
                  <a:moveTo>
                    <a:pt x="46971" y="39470"/>
                  </a:moveTo>
                  <a:lnTo>
                    <a:pt x="45208" y="39506"/>
                  </a:lnTo>
                  <a:lnTo>
                    <a:pt x="46971" y="39517"/>
                  </a:lnTo>
                  <a:lnTo>
                    <a:pt x="46971" y="39470"/>
                  </a:lnTo>
                  <a:close/>
                  <a:moveTo>
                    <a:pt x="47292" y="39470"/>
                  </a:moveTo>
                  <a:lnTo>
                    <a:pt x="47292" y="39529"/>
                  </a:lnTo>
                  <a:lnTo>
                    <a:pt x="49292" y="39541"/>
                  </a:lnTo>
                  <a:lnTo>
                    <a:pt x="49292" y="39541"/>
                  </a:lnTo>
                  <a:lnTo>
                    <a:pt x="48649" y="39494"/>
                  </a:lnTo>
                  <a:lnTo>
                    <a:pt x="47292" y="39470"/>
                  </a:lnTo>
                  <a:close/>
                  <a:moveTo>
                    <a:pt x="53293" y="41149"/>
                  </a:moveTo>
                  <a:lnTo>
                    <a:pt x="53289" y="41149"/>
                  </a:lnTo>
                  <a:lnTo>
                    <a:pt x="53289" y="41149"/>
                  </a:lnTo>
                  <a:lnTo>
                    <a:pt x="53293" y="41152"/>
                  </a:lnTo>
                  <a:lnTo>
                    <a:pt x="53293" y="41149"/>
                  </a:lnTo>
                  <a:close/>
                  <a:moveTo>
                    <a:pt x="49435" y="39553"/>
                  </a:moveTo>
                  <a:lnTo>
                    <a:pt x="49435" y="40053"/>
                  </a:lnTo>
                  <a:lnTo>
                    <a:pt x="50769" y="40018"/>
                  </a:lnTo>
                  <a:lnTo>
                    <a:pt x="50781" y="40446"/>
                  </a:lnTo>
                  <a:lnTo>
                    <a:pt x="51566" y="40422"/>
                  </a:lnTo>
                  <a:lnTo>
                    <a:pt x="51578" y="40827"/>
                  </a:lnTo>
                  <a:lnTo>
                    <a:pt x="52388" y="40803"/>
                  </a:lnTo>
                  <a:lnTo>
                    <a:pt x="52400" y="41172"/>
                  </a:lnTo>
                  <a:lnTo>
                    <a:pt x="53289" y="41149"/>
                  </a:lnTo>
                  <a:lnTo>
                    <a:pt x="53289" y="41149"/>
                  </a:lnTo>
                  <a:lnTo>
                    <a:pt x="53245" y="41113"/>
                  </a:lnTo>
                  <a:lnTo>
                    <a:pt x="51602" y="40232"/>
                  </a:lnTo>
                  <a:lnTo>
                    <a:pt x="49673" y="39577"/>
                  </a:lnTo>
                  <a:lnTo>
                    <a:pt x="49435" y="39553"/>
                  </a:lnTo>
                  <a:close/>
                  <a:moveTo>
                    <a:pt x="1072" y="38339"/>
                  </a:moveTo>
                  <a:lnTo>
                    <a:pt x="1620" y="39041"/>
                  </a:lnTo>
                  <a:lnTo>
                    <a:pt x="4477" y="42625"/>
                  </a:lnTo>
                  <a:lnTo>
                    <a:pt x="7609" y="39136"/>
                  </a:lnTo>
                  <a:lnTo>
                    <a:pt x="8240" y="38422"/>
                  </a:lnTo>
                  <a:lnTo>
                    <a:pt x="5965" y="38398"/>
                  </a:lnTo>
                  <a:lnTo>
                    <a:pt x="1072" y="38339"/>
                  </a:lnTo>
                  <a:close/>
                  <a:moveTo>
                    <a:pt x="111252" y="28838"/>
                  </a:moveTo>
                  <a:lnTo>
                    <a:pt x="109764" y="30552"/>
                  </a:lnTo>
                  <a:lnTo>
                    <a:pt x="106466" y="34362"/>
                  </a:lnTo>
                  <a:lnTo>
                    <a:pt x="106359" y="34672"/>
                  </a:lnTo>
                  <a:lnTo>
                    <a:pt x="111883" y="36541"/>
                  </a:lnTo>
                  <a:lnTo>
                    <a:pt x="122801" y="40232"/>
                  </a:lnTo>
                  <a:lnTo>
                    <a:pt x="129981" y="42661"/>
                  </a:lnTo>
                  <a:lnTo>
                    <a:pt x="130029" y="42494"/>
                  </a:lnTo>
                  <a:lnTo>
                    <a:pt x="130148" y="37220"/>
                  </a:lnTo>
                  <a:lnTo>
                    <a:pt x="130291" y="31409"/>
                  </a:lnTo>
                  <a:lnTo>
                    <a:pt x="124837" y="31290"/>
                  </a:lnTo>
                  <a:lnTo>
                    <a:pt x="120385" y="31183"/>
                  </a:lnTo>
                  <a:cubicBezTo>
                    <a:pt x="120337" y="31183"/>
                    <a:pt x="120301" y="31183"/>
                    <a:pt x="120254" y="31171"/>
                  </a:cubicBezTo>
                  <a:lnTo>
                    <a:pt x="118646" y="30874"/>
                  </a:lnTo>
                  <a:cubicBezTo>
                    <a:pt x="118575" y="30862"/>
                    <a:pt x="118515" y="30838"/>
                    <a:pt x="118468" y="30814"/>
                  </a:cubicBezTo>
                  <a:lnTo>
                    <a:pt x="116979" y="30147"/>
                  </a:lnTo>
                  <a:cubicBezTo>
                    <a:pt x="116932" y="30123"/>
                    <a:pt x="116896" y="30112"/>
                    <a:pt x="116860" y="30088"/>
                  </a:cubicBezTo>
                  <a:lnTo>
                    <a:pt x="115717" y="29338"/>
                  </a:lnTo>
                  <a:lnTo>
                    <a:pt x="115181" y="30040"/>
                  </a:lnTo>
                  <a:cubicBezTo>
                    <a:pt x="115170" y="30052"/>
                    <a:pt x="115158" y="30064"/>
                    <a:pt x="115146" y="30076"/>
                  </a:cubicBezTo>
                  <a:lnTo>
                    <a:pt x="114646" y="30409"/>
                  </a:lnTo>
                  <a:lnTo>
                    <a:pt x="115574" y="32195"/>
                  </a:lnTo>
                  <a:lnTo>
                    <a:pt x="116027" y="30814"/>
                  </a:lnTo>
                  <a:cubicBezTo>
                    <a:pt x="116054" y="30731"/>
                    <a:pt x="116117" y="30697"/>
                    <a:pt x="116180" y="30697"/>
                  </a:cubicBezTo>
                  <a:cubicBezTo>
                    <a:pt x="116280" y="30697"/>
                    <a:pt x="116380" y="30785"/>
                    <a:pt x="116336" y="30909"/>
                  </a:cubicBezTo>
                  <a:lnTo>
                    <a:pt x="115765" y="32660"/>
                  </a:lnTo>
                  <a:lnTo>
                    <a:pt x="115443" y="33612"/>
                  </a:lnTo>
                  <a:cubicBezTo>
                    <a:pt x="115417" y="33688"/>
                    <a:pt x="115356" y="33720"/>
                    <a:pt x="115295" y="33720"/>
                  </a:cubicBezTo>
                  <a:cubicBezTo>
                    <a:pt x="115193" y="33720"/>
                    <a:pt x="115089" y="33631"/>
                    <a:pt x="115134" y="33505"/>
                  </a:cubicBezTo>
                  <a:lnTo>
                    <a:pt x="115432" y="32612"/>
                  </a:lnTo>
                  <a:lnTo>
                    <a:pt x="114348" y="30516"/>
                  </a:lnTo>
                  <a:lnTo>
                    <a:pt x="113693" y="30576"/>
                  </a:lnTo>
                  <a:cubicBezTo>
                    <a:pt x="113681" y="30576"/>
                    <a:pt x="113657" y="30564"/>
                    <a:pt x="113634" y="30564"/>
                  </a:cubicBezTo>
                  <a:lnTo>
                    <a:pt x="112967" y="30338"/>
                  </a:lnTo>
                  <a:cubicBezTo>
                    <a:pt x="112943" y="30338"/>
                    <a:pt x="112919" y="30326"/>
                    <a:pt x="112907" y="30314"/>
                  </a:cubicBezTo>
                  <a:lnTo>
                    <a:pt x="111252" y="28838"/>
                  </a:lnTo>
                  <a:close/>
                  <a:moveTo>
                    <a:pt x="61996" y="38255"/>
                  </a:moveTo>
                  <a:lnTo>
                    <a:pt x="60258" y="38339"/>
                  </a:lnTo>
                  <a:lnTo>
                    <a:pt x="60210" y="38339"/>
                  </a:lnTo>
                  <a:lnTo>
                    <a:pt x="58424" y="38315"/>
                  </a:lnTo>
                  <a:lnTo>
                    <a:pt x="57960" y="38303"/>
                  </a:lnTo>
                  <a:lnTo>
                    <a:pt x="57615" y="40256"/>
                  </a:lnTo>
                  <a:lnTo>
                    <a:pt x="57520" y="40768"/>
                  </a:lnTo>
                  <a:lnTo>
                    <a:pt x="57984" y="41184"/>
                  </a:lnTo>
                  <a:lnTo>
                    <a:pt x="58555" y="41684"/>
                  </a:lnTo>
                  <a:lnTo>
                    <a:pt x="58567" y="41684"/>
                  </a:lnTo>
                  <a:lnTo>
                    <a:pt x="61234" y="44018"/>
                  </a:lnTo>
                  <a:lnTo>
                    <a:pt x="61318" y="43899"/>
                  </a:lnTo>
                  <a:lnTo>
                    <a:pt x="58043" y="40934"/>
                  </a:lnTo>
                  <a:lnTo>
                    <a:pt x="58020" y="40922"/>
                  </a:lnTo>
                  <a:lnTo>
                    <a:pt x="58317" y="38886"/>
                  </a:lnTo>
                  <a:lnTo>
                    <a:pt x="61413" y="38922"/>
                  </a:lnTo>
                  <a:lnTo>
                    <a:pt x="62032" y="38851"/>
                  </a:lnTo>
                  <a:lnTo>
                    <a:pt x="61996" y="38255"/>
                  </a:lnTo>
                  <a:close/>
                  <a:moveTo>
                    <a:pt x="61556" y="44125"/>
                  </a:moveTo>
                  <a:lnTo>
                    <a:pt x="61472" y="44232"/>
                  </a:lnTo>
                  <a:lnTo>
                    <a:pt x="63306" y="45792"/>
                  </a:lnTo>
                  <a:lnTo>
                    <a:pt x="63627" y="45994"/>
                  </a:lnTo>
                  <a:lnTo>
                    <a:pt x="61556" y="44125"/>
                  </a:lnTo>
                  <a:close/>
                  <a:moveTo>
                    <a:pt x="131124" y="37517"/>
                  </a:moveTo>
                  <a:lnTo>
                    <a:pt x="130993" y="42589"/>
                  </a:lnTo>
                  <a:cubicBezTo>
                    <a:pt x="130993" y="42637"/>
                    <a:pt x="130981" y="42685"/>
                    <a:pt x="130969" y="42732"/>
                  </a:cubicBezTo>
                  <a:lnTo>
                    <a:pt x="130898" y="42970"/>
                  </a:lnTo>
                  <a:lnTo>
                    <a:pt x="131660" y="43232"/>
                  </a:lnTo>
                  <a:lnTo>
                    <a:pt x="135922" y="44661"/>
                  </a:lnTo>
                  <a:lnTo>
                    <a:pt x="142018" y="46709"/>
                  </a:lnTo>
                  <a:lnTo>
                    <a:pt x="142244" y="46185"/>
                  </a:lnTo>
                  <a:lnTo>
                    <a:pt x="142483" y="37696"/>
                  </a:lnTo>
                  <a:lnTo>
                    <a:pt x="131124" y="37517"/>
                  </a:lnTo>
                  <a:close/>
                  <a:moveTo>
                    <a:pt x="63651" y="46018"/>
                  </a:moveTo>
                  <a:lnTo>
                    <a:pt x="64937" y="46816"/>
                  </a:lnTo>
                  <a:lnTo>
                    <a:pt x="65782" y="47126"/>
                  </a:lnTo>
                  <a:lnTo>
                    <a:pt x="63651" y="46018"/>
                  </a:lnTo>
                  <a:close/>
                  <a:moveTo>
                    <a:pt x="56900" y="44268"/>
                  </a:moveTo>
                  <a:lnTo>
                    <a:pt x="56865" y="44661"/>
                  </a:lnTo>
                  <a:lnTo>
                    <a:pt x="56984" y="46530"/>
                  </a:lnTo>
                  <a:lnTo>
                    <a:pt x="57091" y="47149"/>
                  </a:lnTo>
                  <a:lnTo>
                    <a:pt x="57412" y="46614"/>
                  </a:lnTo>
                  <a:cubicBezTo>
                    <a:pt x="57448" y="46554"/>
                    <a:pt x="57496" y="46506"/>
                    <a:pt x="57555" y="46459"/>
                  </a:cubicBezTo>
                  <a:lnTo>
                    <a:pt x="58091" y="46054"/>
                  </a:lnTo>
                  <a:cubicBezTo>
                    <a:pt x="58139" y="46018"/>
                    <a:pt x="58186" y="45983"/>
                    <a:pt x="58246" y="45971"/>
                  </a:cubicBezTo>
                  <a:lnTo>
                    <a:pt x="58627" y="45816"/>
                  </a:lnTo>
                  <a:lnTo>
                    <a:pt x="56900" y="44268"/>
                  </a:lnTo>
                  <a:close/>
                  <a:moveTo>
                    <a:pt x="66473" y="47388"/>
                  </a:moveTo>
                  <a:lnTo>
                    <a:pt x="66509" y="47399"/>
                  </a:lnTo>
                  <a:lnTo>
                    <a:pt x="69283" y="47983"/>
                  </a:lnTo>
                  <a:lnTo>
                    <a:pt x="78391" y="48245"/>
                  </a:lnTo>
                  <a:lnTo>
                    <a:pt x="78403" y="48090"/>
                  </a:lnTo>
                  <a:lnTo>
                    <a:pt x="77129" y="48030"/>
                  </a:lnTo>
                  <a:lnTo>
                    <a:pt x="69200" y="47721"/>
                  </a:lnTo>
                  <a:lnTo>
                    <a:pt x="66473" y="47388"/>
                  </a:lnTo>
                  <a:close/>
                  <a:moveTo>
                    <a:pt x="78725" y="48102"/>
                  </a:moveTo>
                  <a:lnTo>
                    <a:pt x="78713" y="48257"/>
                  </a:lnTo>
                  <a:lnTo>
                    <a:pt x="79760" y="48269"/>
                  </a:lnTo>
                  <a:lnTo>
                    <a:pt x="85523" y="48376"/>
                  </a:lnTo>
                  <a:lnTo>
                    <a:pt x="85523" y="48376"/>
                  </a:lnTo>
                  <a:lnTo>
                    <a:pt x="78725" y="48102"/>
                  </a:lnTo>
                  <a:close/>
                  <a:moveTo>
                    <a:pt x="93345" y="35886"/>
                  </a:moveTo>
                  <a:lnTo>
                    <a:pt x="93179" y="36803"/>
                  </a:lnTo>
                  <a:lnTo>
                    <a:pt x="92941" y="46375"/>
                  </a:lnTo>
                  <a:lnTo>
                    <a:pt x="92238" y="47685"/>
                  </a:lnTo>
                  <a:lnTo>
                    <a:pt x="85809" y="48388"/>
                  </a:lnTo>
                  <a:lnTo>
                    <a:pt x="92726" y="48519"/>
                  </a:lnTo>
                  <a:lnTo>
                    <a:pt x="92786" y="48519"/>
                  </a:lnTo>
                  <a:lnTo>
                    <a:pt x="93310" y="48566"/>
                  </a:lnTo>
                  <a:lnTo>
                    <a:pt x="93310" y="48221"/>
                  </a:lnTo>
                  <a:lnTo>
                    <a:pt x="93310" y="48197"/>
                  </a:lnTo>
                  <a:lnTo>
                    <a:pt x="93488" y="37922"/>
                  </a:lnTo>
                  <a:cubicBezTo>
                    <a:pt x="93488" y="37898"/>
                    <a:pt x="93488" y="37863"/>
                    <a:pt x="93488" y="37839"/>
                  </a:cubicBezTo>
                  <a:lnTo>
                    <a:pt x="93631" y="36731"/>
                  </a:lnTo>
                  <a:cubicBezTo>
                    <a:pt x="93631" y="36696"/>
                    <a:pt x="93643" y="36648"/>
                    <a:pt x="93655" y="36600"/>
                  </a:cubicBezTo>
                  <a:lnTo>
                    <a:pt x="93834" y="36005"/>
                  </a:lnTo>
                  <a:lnTo>
                    <a:pt x="93476" y="35922"/>
                  </a:lnTo>
                  <a:lnTo>
                    <a:pt x="93345" y="35886"/>
                  </a:lnTo>
                  <a:close/>
                  <a:moveTo>
                    <a:pt x="143042" y="37708"/>
                  </a:moveTo>
                  <a:lnTo>
                    <a:pt x="142804" y="46245"/>
                  </a:lnTo>
                  <a:cubicBezTo>
                    <a:pt x="142804" y="46280"/>
                    <a:pt x="142792" y="46316"/>
                    <a:pt x="142780" y="46352"/>
                  </a:cubicBezTo>
                  <a:lnTo>
                    <a:pt x="142554" y="46887"/>
                  </a:lnTo>
                  <a:lnTo>
                    <a:pt x="143578" y="47233"/>
                  </a:lnTo>
                  <a:lnTo>
                    <a:pt x="147697" y="48638"/>
                  </a:lnTo>
                  <a:lnTo>
                    <a:pt x="148638" y="48959"/>
                  </a:lnTo>
                  <a:lnTo>
                    <a:pt x="148829" y="48376"/>
                  </a:lnTo>
                  <a:lnTo>
                    <a:pt x="149495" y="46197"/>
                  </a:lnTo>
                  <a:lnTo>
                    <a:pt x="149662" y="40934"/>
                  </a:lnTo>
                  <a:lnTo>
                    <a:pt x="149745" y="37815"/>
                  </a:lnTo>
                  <a:lnTo>
                    <a:pt x="143042" y="37708"/>
                  </a:lnTo>
                  <a:close/>
                  <a:moveTo>
                    <a:pt x="157699" y="31957"/>
                  </a:moveTo>
                  <a:lnTo>
                    <a:pt x="157520" y="33421"/>
                  </a:lnTo>
                  <a:cubicBezTo>
                    <a:pt x="157496" y="33564"/>
                    <a:pt x="157377" y="33672"/>
                    <a:pt x="157234" y="33672"/>
                  </a:cubicBezTo>
                  <a:lnTo>
                    <a:pt x="154508" y="33648"/>
                  </a:lnTo>
                  <a:lnTo>
                    <a:pt x="154174" y="33910"/>
                  </a:lnTo>
                  <a:lnTo>
                    <a:pt x="154008" y="34112"/>
                  </a:lnTo>
                  <a:lnTo>
                    <a:pt x="153662" y="34600"/>
                  </a:lnTo>
                  <a:lnTo>
                    <a:pt x="153603" y="37612"/>
                  </a:lnTo>
                  <a:cubicBezTo>
                    <a:pt x="153591" y="37767"/>
                    <a:pt x="153460" y="37898"/>
                    <a:pt x="153305" y="37898"/>
                  </a:cubicBezTo>
                  <a:lnTo>
                    <a:pt x="151365" y="37851"/>
                  </a:lnTo>
                  <a:lnTo>
                    <a:pt x="151293" y="40684"/>
                  </a:lnTo>
                  <a:lnTo>
                    <a:pt x="152222" y="40696"/>
                  </a:lnTo>
                  <a:cubicBezTo>
                    <a:pt x="152229" y="40693"/>
                    <a:pt x="152237" y="40691"/>
                    <a:pt x="152246" y="40691"/>
                  </a:cubicBezTo>
                  <a:cubicBezTo>
                    <a:pt x="152267" y="40691"/>
                    <a:pt x="152292" y="40700"/>
                    <a:pt x="152317" y="40708"/>
                  </a:cubicBezTo>
                  <a:lnTo>
                    <a:pt x="153412" y="41125"/>
                  </a:lnTo>
                  <a:cubicBezTo>
                    <a:pt x="153508" y="41161"/>
                    <a:pt x="153579" y="41244"/>
                    <a:pt x="153591" y="41351"/>
                  </a:cubicBezTo>
                  <a:lnTo>
                    <a:pt x="153734" y="42696"/>
                  </a:lnTo>
                  <a:lnTo>
                    <a:pt x="156306" y="45637"/>
                  </a:lnTo>
                  <a:cubicBezTo>
                    <a:pt x="156341" y="45685"/>
                    <a:pt x="156377" y="45744"/>
                    <a:pt x="156377" y="45816"/>
                  </a:cubicBezTo>
                  <a:lnTo>
                    <a:pt x="156389" y="46840"/>
                  </a:lnTo>
                  <a:lnTo>
                    <a:pt x="156746" y="48019"/>
                  </a:lnTo>
                  <a:lnTo>
                    <a:pt x="157258" y="48316"/>
                  </a:lnTo>
                  <a:lnTo>
                    <a:pt x="158996" y="48959"/>
                  </a:lnTo>
                  <a:lnTo>
                    <a:pt x="165247" y="49269"/>
                  </a:lnTo>
                  <a:lnTo>
                    <a:pt x="165212" y="43887"/>
                  </a:lnTo>
                  <a:lnTo>
                    <a:pt x="162366" y="43756"/>
                  </a:lnTo>
                  <a:lnTo>
                    <a:pt x="159056" y="43601"/>
                  </a:lnTo>
                  <a:cubicBezTo>
                    <a:pt x="158901" y="43589"/>
                    <a:pt x="158782" y="43458"/>
                    <a:pt x="158782" y="43316"/>
                  </a:cubicBezTo>
                  <a:lnTo>
                    <a:pt x="158961" y="32433"/>
                  </a:lnTo>
                  <a:lnTo>
                    <a:pt x="158854" y="31969"/>
                  </a:lnTo>
                  <a:lnTo>
                    <a:pt x="157699" y="31957"/>
                  </a:lnTo>
                  <a:close/>
                  <a:moveTo>
                    <a:pt x="59139" y="46828"/>
                  </a:moveTo>
                  <a:lnTo>
                    <a:pt x="58710" y="46995"/>
                  </a:lnTo>
                  <a:lnTo>
                    <a:pt x="58329" y="47292"/>
                  </a:lnTo>
                  <a:lnTo>
                    <a:pt x="58115" y="47638"/>
                  </a:lnTo>
                  <a:lnTo>
                    <a:pt x="58043" y="48078"/>
                  </a:lnTo>
                  <a:lnTo>
                    <a:pt x="58151" y="48638"/>
                  </a:lnTo>
                  <a:lnTo>
                    <a:pt x="58401" y="49162"/>
                  </a:lnTo>
                  <a:lnTo>
                    <a:pt x="58293" y="48459"/>
                  </a:lnTo>
                  <a:lnTo>
                    <a:pt x="58543" y="47864"/>
                  </a:lnTo>
                  <a:lnTo>
                    <a:pt x="58829" y="47542"/>
                  </a:lnTo>
                  <a:lnTo>
                    <a:pt x="59305" y="47316"/>
                  </a:lnTo>
                  <a:lnTo>
                    <a:pt x="59817" y="47352"/>
                  </a:lnTo>
                  <a:lnTo>
                    <a:pt x="60258" y="47661"/>
                  </a:lnTo>
                  <a:lnTo>
                    <a:pt x="61496" y="48673"/>
                  </a:lnTo>
                  <a:lnTo>
                    <a:pt x="62556" y="49245"/>
                  </a:lnTo>
                  <a:lnTo>
                    <a:pt x="64651" y="50197"/>
                  </a:lnTo>
                  <a:lnTo>
                    <a:pt x="66461" y="50769"/>
                  </a:lnTo>
                  <a:lnTo>
                    <a:pt x="67568" y="50924"/>
                  </a:lnTo>
                  <a:lnTo>
                    <a:pt x="72962" y="51221"/>
                  </a:lnTo>
                  <a:lnTo>
                    <a:pt x="77224" y="51364"/>
                  </a:lnTo>
                  <a:lnTo>
                    <a:pt x="78046" y="51388"/>
                  </a:lnTo>
                  <a:lnTo>
                    <a:pt x="78046" y="51174"/>
                  </a:lnTo>
                  <a:lnTo>
                    <a:pt x="76498" y="51138"/>
                  </a:lnTo>
                  <a:lnTo>
                    <a:pt x="69104" y="50959"/>
                  </a:lnTo>
                  <a:cubicBezTo>
                    <a:pt x="69069" y="50959"/>
                    <a:pt x="69021" y="50947"/>
                    <a:pt x="68985" y="50947"/>
                  </a:cubicBezTo>
                  <a:lnTo>
                    <a:pt x="65723" y="50352"/>
                  </a:lnTo>
                  <a:cubicBezTo>
                    <a:pt x="65663" y="50352"/>
                    <a:pt x="65616" y="50328"/>
                    <a:pt x="65556" y="50316"/>
                  </a:cubicBezTo>
                  <a:lnTo>
                    <a:pt x="63604" y="49519"/>
                  </a:lnTo>
                  <a:cubicBezTo>
                    <a:pt x="63556" y="49507"/>
                    <a:pt x="63508" y="49483"/>
                    <a:pt x="63473" y="49459"/>
                  </a:cubicBezTo>
                  <a:lnTo>
                    <a:pt x="61580" y="48269"/>
                  </a:lnTo>
                  <a:cubicBezTo>
                    <a:pt x="61556" y="48257"/>
                    <a:pt x="61532" y="48233"/>
                    <a:pt x="61520" y="48221"/>
                  </a:cubicBezTo>
                  <a:lnTo>
                    <a:pt x="60139" y="47185"/>
                  </a:lnTo>
                  <a:cubicBezTo>
                    <a:pt x="60139" y="47185"/>
                    <a:pt x="60127" y="47161"/>
                    <a:pt x="60127" y="47161"/>
                  </a:cubicBezTo>
                  <a:lnTo>
                    <a:pt x="60091" y="47149"/>
                  </a:lnTo>
                  <a:lnTo>
                    <a:pt x="59782" y="46876"/>
                  </a:lnTo>
                  <a:lnTo>
                    <a:pt x="59663" y="46828"/>
                  </a:lnTo>
                  <a:close/>
                  <a:moveTo>
                    <a:pt x="96965" y="33207"/>
                  </a:moveTo>
                  <a:lnTo>
                    <a:pt x="96548" y="33910"/>
                  </a:lnTo>
                  <a:lnTo>
                    <a:pt x="96536" y="33922"/>
                  </a:lnTo>
                  <a:lnTo>
                    <a:pt x="96310" y="34303"/>
                  </a:lnTo>
                  <a:lnTo>
                    <a:pt x="95762" y="35267"/>
                  </a:lnTo>
                  <a:lnTo>
                    <a:pt x="95465" y="36184"/>
                  </a:lnTo>
                  <a:lnTo>
                    <a:pt x="95227" y="36993"/>
                  </a:lnTo>
                  <a:lnTo>
                    <a:pt x="95108" y="37993"/>
                  </a:lnTo>
                  <a:lnTo>
                    <a:pt x="94929" y="48221"/>
                  </a:lnTo>
                  <a:lnTo>
                    <a:pt x="94929" y="48721"/>
                  </a:lnTo>
                  <a:lnTo>
                    <a:pt x="94929" y="48733"/>
                  </a:lnTo>
                  <a:lnTo>
                    <a:pt x="95405" y="48792"/>
                  </a:lnTo>
                  <a:lnTo>
                    <a:pt x="95917" y="48864"/>
                  </a:lnTo>
                  <a:lnTo>
                    <a:pt x="98846" y="49102"/>
                  </a:lnTo>
                  <a:cubicBezTo>
                    <a:pt x="98918" y="49102"/>
                    <a:pt x="98977" y="49114"/>
                    <a:pt x="99037" y="49138"/>
                  </a:cubicBezTo>
                  <a:lnTo>
                    <a:pt x="99072" y="49150"/>
                  </a:lnTo>
                  <a:lnTo>
                    <a:pt x="99179" y="42911"/>
                  </a:lnTo>
                  <a:lnTo>
                    <a:pt x="99203" y="41125"/>
                  </a:lnTo>
                  <a:cubicBezTo>
                    <a:pt x="99215" y="41101"/>
                    <a:pt x="99215" y="41077"/>
                    <a:pt x="99215" y="41053"/>
                  </a:cubicBezTo>
                  <a:lnTo>
                    <a:pt x="100192" y="37898"/>
                  </a:lnTo>
                  <a:lnTo>
                    <a:pt x="100763" y="36088"/>
                  </a:lnTo>
                  <a:cubicBezTo>
                    <a:pt x="100809" y="35945"/>
                    <a:pt x="100918" y="35885"/>
                    <a:pt x="101028" y="35885"/>
                  </a:cubicBezTo>
                  <a:cubicBezTo>
                    <a:pt x="101201" y="35885"/>
                    <a:pt x="101376" y="36036"/>
                    <a:pt x="101311" y="36255"/>
                  </a:cubicBezTo>
                  <a:lnTo>
                    <a:pt x="100727" y="38065"/>
                  </a:lnTo>
                  <a:lnTo>
                    <a:pt x="99775" y="41172"/>
                  </a:lnTo>
                  <a:lnTo>
                    <a:pt x="99763" y="42637"/>
                  </a:lnTo>
                  <a:lnTo>
                    <a:pt x="103787" y="42708"/>
                  </a:lnTo>
                  <a:cubicBezTo>
                    <a:pt x="103794" y="42705"/>
                    <a:pt x="103801" y="42703"/>
                    <a:pt x="103808" y="42703"/>
                  </a:cubicBezTo>
                  <a:cubicBezTo>
                    <a:pt x="103826" y="42703"/>
                    <a:pt x="103845" y="42712"/>
                    <a:pt x="103871" y="42720"/>
                  </a:cubicBezTo>
                  <a:lnTo>
                    <a:pt x="112276" y="45435"/>
                  </a:lnTo>
                  <a:lnTo>
                    <a:pt x="119515" y="47745"/>
                  </a:lnTo>
                  <a:lnTo>
                    <a:pt x="120968" y="48233"/>
                  </a:lnTo>
                  <a:lnTo>
                    <a:pt x="131136" y="51471"/>
                  </a:lnTo>
                  <a:lnTo>
                    <a:pt x="131160" y="51471"/>
                  </a:lnTo>
                  <a:lnTo>
                    <a:pt x="135505" y="53126"/>
                  </a:lnTo>
                  <a:lnTo>
                    <a:pt x="135505" y="52162"/>
                  </a:lnTo>
                  <a:lnTo>
                    <a:pt x="135505" y="46209"/>
                  </a:lnTo>
                  <a:lnTo>
                    <a:pt x="135410" y="46185"/>
                  </a:lnTo>
                  <a:lnTo>
                    <a:pt x="131148" y="44744"/>
                  </a:lnTo>
                  <a:lnTo>
                    <a:pt x="129933" y="44328"/>
                  </a:lnTo>
                  <a:lnTo>
                    <a:pt x="122278" y="41768"/>
                  </a:lnTo>
                  <a:lnTo>
                    <a:pt x="111371" y="38077"/>
                  </a:lnTo>
                  <a:lnTo>
                    <a:pt x="105680" y="36148"/>
                  </a:lnTo>
                  <a:lnTo>
                    <a:pt x="98798" y="33826"/>
                  </a:lnTo>
                  <a:lnTo>
                    <a:pt x="96965" y="33207"/>
                  </a:lnTo>
                  <a:close/>
                  <a:moveTo>
                    <a:pt x="151257" y="41256"/>
                  </a:moveTo>
                  <a:lnTo>
                    <a:pt x="151115" y="46352"/>
                  </a:lnTo>
                  <a:cubicBezTo>
                    <a:pt x="151103" y="46423"/>
                    <a:pt x="151091" y="46495"/>
                    <a:pt x="151067" y="46566"/>
                  </a:cubicBezTo>
                  <a:lnTo>
                    <a:pt x="151055" y="46566"/>
                  </a:lnTo>
                  <a:lnTo>
                    <a:pt x="150364" y="48864"/>
                  </a:lnTo>
                  <a:lnTo>
                    <a:pt x="150364" y="48888"/>
                  </a:lnTo>
                  <a:lnTo>
                    <a:pt x="150222" y="49316"/>
                  </a:lnTo>
                  <a:lnTo>
                    <a:pt x="151531" y="49483"/>
                  </a:lnTo>
                  <a:lnTo>
                    <a:pt x="151555" y="49483"/>
                  </a:lnTo>
                  <a:lnTo>
                    <a:pt x="152222" y="49578"/>
                  </a:lnTo>
                  <a:cubicBezTo>
                    <a:pt x="152281" y="49590"/>
                    <a:pt x="152329" y="49602"/>
                    <a:pt x="152377" y="49614"/>
                  </a:cubicBezTo>
                  <a:lnTo>
                    <a:pt x="165104" y="54007"/>
                  </a:lnTo>
                  <a:lnTo>
                    <a:pt x="165223" y="49852"/>
                  </a:lnTo>
                  <a:lnTo>
                    <a:pt x="158913" y="49531"/>
                  </a:lnTo>
                  <a:cubicBezTo>
                    <a:pt x="158889" y="49531"/>
                    <a:pt x="158854" y="49519"/>
                    <a:pt x="158830" y="49519"/>
                  </a:cubicBezTo>
                  <a:lnTo>
                    <a:pt x="157032" y="48852"/>
                  </a:lnTo>
                  <a:lnTo>
                    <a:pt x="156996" y="48828"/>
                  </a:lnTo>
                  <a:lnTo>
                    <a:pt x="156353" y="48459"/>
                  </a:lnTo>
                  <a:cubicBezTo>
                    <a:pt x="156294" y="48423"/>
                    <a:pt x="156246" y="48364"/>
                    <a:pt x="156234" y="48292"/>
                  </a:cubicBezTo>
                  <a:lnTo>
                    <a:pt x="155829" y="46971"/>
                  </a:lnTo>
                  <a:cubicBezTo>
                    <a:pt x="155818" y="46947"/>
                    <a:pt x="155818" y="46911"/>
                    <a:pt x="155818" y="46887"/>
                  </a:cubicBezTo>
                  <a:lnTo>
                    <a:pt x="155806" y="45935"/>
                  </a:lnTo>
                  <a:lnTo>
                    <a:pt x="153234" y="43006"/>
                  </a:lnTo>
                  <a:cubicBezTo>
                    <a:pt x="153198" y="42958"/>
                    <a:pt x="153174" y="42911"/>
                    <a:pt x="153162" y="42851"/>
                  </a:cubicBezTo>
                  <a:lnTo>
                    <a:pt x="153031" y="41601"/>
                  </a:lnTo>
                  <a:lnTo>
                    <a:pt x="152150" y="41268"/>
                  </a:lnTo>
                  <a:lnTo>
                    <a:pt x="151257" y="41256"/>
                  </a:lnTo>
                  <a:close/>
                  <a:moveTo>
                    <a:pt x="143221" y="48816"/>
                  </a:moveTo>
                  <a:lnTo>
                    <a:pt x="143042" y="49328"/>
                  </a:lnTo>
                  <a:lnTo>
                    <a:pt x="142637" y="50507"/>
                  </a:lnTo>
                  <a:lnTo>
                    <a:pt x="142637" y="53948"/>
                  </a:lnTo>
                  <a:lnTo>
                    <a:pt x="144935" y="53936"/>
                  </a:lnTo>
                  <a:cubicBezTo>
                    <a:pt x="144959" y="53936"/>
                    <a:pt x="144971" y="53948"/>
                    <a:pt x="144995" y="53948"/>
                  </a:cubicBezTo>
                  <a:lnTo>
                    <a:pt x="145757" y="54269"/>
                  </a:lnTo>
                  <a:lnTo>
                    <a:pt x="145935" y="54329"/>
                  </a:lnTo>
                  <a:lnTo>
                    <a:pt x="147364" y="50864"/>
                  </a:lnTo>
                  <a:cubicBezTo>
                    <a:pt x="147400" y="50781"/>
                    <a:pt x="147447" y="50709"/>
                    <a:pt x="147507" y="50638"/>
                  </a:cubicBezTo>
                  <a:lnTo>
                    <a:pt x="147745" y="50364"/>
                  </a:lnTo>
                  <a:lnTo>
                    <a:pt x="147174" y="50174"/>
                  </a:lnTo>
                  <a:lnTo>
                    <a:pt x="143221" y="48816"/>
                  </a:lnTo>
                  <a:close/>
                  <a:moveTo>
                    <a:pt x="99751" y="43197"/>
                  </a:moveTo>
                  <a:lnTo>
                    <a:pt x="99632" y="49257"/>
                  </a:lnTo>
                  <a:lnTo>
                    <a:pt x="99632" y="49328"/>
                  </a:lnTo>
                  <a:lnTo>
                    <a:pt x="100477" y="49614"/>
                  </a:lnTo>
                  <a:lnTo>
                    <a:pt x="103299" y="49793"/>
                  </a:lnTo>
                  <a:cubicBezTo>
                    <a:pt x="103370" y="49793"/>
                    <a:pt x="103430" y="49804"/>
                    <a:pt x="103501" y="49828"/>
                  </a:cubicBezTo>
                  <a:lnTo>
                    <a:pt x="117670" y="54353"/>
                  </a:lnTo>
                  <a:lnTo>
                    <a:pt x="117682" y="54353"/>
                  </a:lnTo>
                  <a:lnTo>
                    <a:pt x="118610" y="54674"/>
                  </a:lnTo>
                  <a:lnTo>
                    <a:pt x="118706" y="54698"/>
                  </a:lnTo>
                  <a:lnTo>
                    <a:pt x="118825" y="54329"/>
                  </a:lnTo>
                  <a:lnTo>
                    <a:pt x="118944" y="53984"/>
                  </a:lnTo>
                  <a:lnTo>
                    <a:pt x="118229" y="53757"/>
                  </a:lnTo>
                  <a:lnTo>
                    <a:pt x="119896" y="48554"/>
                  </a:lnTo>
                  <a:lnTo>
                    <a:pt x="120623" y="48792"/>
                  </a:lnTo>
                  <a:lnTo>
                    <a:pt x="120646" y="48721"/>
                  </a:lnTo>
                  <a:lnTo>
                    <a:pt x="119337" y="48292"/>
                  </a:lnTo>
                  <a:lnTo>
                    <a:pt x="112110" y="45983"/>
                  </a:lnTo>
                  <a:lnTo>
                    <a:pt x="108097" y="44685"/>
                  </a:lnTo>
                  <a:lnTo>
                    <a:pt x="112610" y="46185"/>
                  </a:lnTo>
                  <a:lnTo>
                    <a:pt x="112491" y="48590"/>
                  </a:lnTo>
                  <a:lnTo>
                    <a:pt x="104049" y="45935"/>
                  </a:lnTo>
                  <a:lnTo>
                    <a:pt x="104085" y="43387"/>
                  </a:lnTo>
                  <a:lnTo>
                    <a:pt x="103728" y="43268"/>
                  </a:lnTo>
                  <a:lnTo>
                    <a:pt x="99751" y="43197"/>
                  </a:lnTo>
                  <a:close/>
                  <a:moveTo>
                    <a:pt x="56531" y="53150"/>
                  </a:moveTo>
                  <a:lnTo>
                    <a:pt x="56555" y="53888"/>
                  </a:lnTo>
                  <a:cubicBezTo>
                    <a:pt x="56567" y="53972"/>
                    <a:pt x="56543" y="54055"/>
                    <a:pt x="56507" y="54138"/>
                  </a:cubicBezTo>
                  <a:lnTo>
                    <a:pt x="56246" y="54769"/>
                  </a:lnTo>
                  <a:lnTo>
                    <a:pt x="56246" y="54769"/>
                  </a:lnTo>
                  <a:lnTo>
                    <a:pt x="57258" y="54317"/>
                  </a:lnTo>
                  <a:cubicBezTo>
                    <a:pt x="57317" y="54293"/>
                    <a:pt x="57389" y="54281"/>
                    <a:pt x="57448" y="54269"/>
                  </a:cubicBezTo>
                  <a:lnTo>
                    <a:pt x="57329" y="54150"/>
                  </a:lnTo>
                  <a:cubicBezTo>
                    <a:pt x="57305" y="54126"/>
                    <a:pt x="57293" y="54103"/>
                    <a:pt x="57269" y="54079"/>
                  </a:cubicBezTo>
                  <a:lnTo>
                    <a:pt x="56531" y="53150"/>
                  </a:lnTo>
                  <a:close/>
                  <a:moveTo>
                    <a:pt x="135827" y="46328"/>
                  </a:moveTo>
                  <a:lnTo>
                    <a:pt x="135827" y="52007"/>
                  </a:lnTo>
                  <a:lnTo>
                    <a:pt x="141089" y="51971"/>
                  </a:lnTo>
                  <a:cubicBezTo>
                    <a:pt x="141097" y="51971"/>
                    <a:pt x="141104" y="51970"/>
                    <a:pt x="141111" y="51970"/>
                  </a:cubicBezTo>
                  <a:cubicBezTo>
                    <a:pt x="141320" y="51970"/>
                    <a:pt x="141320" y="52294"/>
                    <a:pt x="141111" y="52294"/>
                  </a:cubicBezTo>
                  <a:cubicBezTo>
                    <a:pt x="141104" y="52294"/>
                    <a:pt x="141097" y="52294"/>
                    <a:pt x="141089" y="52293"/>
                  </a:cubicBezTo>
                  <a:lnTo>
                    <a:pt x="135827" y="52329"/>
                  </a:lnTo>
                  <a:lnTo>
                    <a:pt x="135827" y="53245"/>
                  </a:lnTo>
                  <a:lnTo>
                    <a:pt x="136696" y="53567"/>
                  </a:lnTo>
                  <a:lnTo>
                    <a:pt x="141137" y="54198"/>
                  </a:lnTo>
                  <a:lnTo>
                    <a:pt x="141161" y="54198"/>
                  </a:lnTo>
                  <a:lnTo>
                    <a:pt x="142030" y="54412"/>
                  </a:lnTo>
                  <a:cubicBezTo>
                    <a:pt x="142042" y="54412"/>
                    <a:pt x="142066" y="54424"/>
                    <a:pt x="142078" y="54424"/>
                  </a:cubicBezTo>
                  <a:lnTo>
                    <a:pt x="142828" y="54757"/>
                  </a:lnTo>
                  <a:lnTo>
                    <a:pt x="145138" y="55781"/>
                  </a:lnTo>
                  <a:lnTo>
                    <a:pt x="145316" y="55853"/>
                  </a:lnTo>
                  <a:lnTo>
                    <a:pt x="145804" y="54626"/>
                  </a:lnTo>
                  <a:lnTo>
                    <a:pt x="145626" y="54555"/>
                  </a:lnTo>
                  <a:lnTo>
                    <a:pt x="144899" y="54257"/>
                  </a:lnTo>
                  <a:lnTo>
                    <a:pt x="142483" y="54269"/>
                  </a:lnTo>
                  <a:cubicBezTo>
                    <a:pt x="142435" y="54269"/>
                    <a:pt x="142399" y="54257"/>
                    <a:pt x="142363" y="54222"/>
                  </a:cubicBezTo>
                  <a:cubicBezTo>
                    <a:pt x="142328" y="54186"/>
                    <a:pt x="142316" y="54150"/>
                    <a:pt x="142316" y="54103"/>
                  </a:cubicBezTo>
                  <a:lnTo>
                    <a:pt x="142316" y="50471"/>
                  </a:lnTo>
                  <a:cubicBezTo>
                    <a:pt x="142316" y="50459"/>
                    <a:pt x="142316" y="50435"/>
                    <a:pt x="142328" y="50424"/>
                  </a:cubicBezTo>
                  <a:lnTo>
                    <a:pt x="142733" y="49221"/>
                  </a:lnTo>
                  <a:lnTo>
                    <a:pt x="142911" y="48709"/>
                  </a:lnTo>
                  <a:lnTo>
                    <a:pt x="141721" y="48292"/>
                  </a:lnTo>
                  <a:lnTo>
                    <a:pt x="135827" y="46328"/>
                  </a:lnTo>
                  <a:close/>
                  <a:moveTo>
                    <a:pt x="15621" y="53317"/>
                  </a:moveTo>
                  <a:lnTo>
                    <a:pt x="15371" y="53341"/>
                  </a:lnTo>
                  <a:lnTo>
                    <a:pt x="14800" y="53388"/>
                  </a:lnTo>
                  <a:lnTo>
                    <a:pt x="11942" y="55960"/>
                  </a:lnTo>
                  <a:lnTo>
                    <a:pt x="11942" y="56817"/>
                  </a:lnTo>
                  <a:lnTo>
                    <a:pt x="13955" y="56698"/>
                  </a:lnTo>
                  <a:lnTo>
                    <a:pt x="14014" y="56698"/>
                  </a:lnTo>
                  <a:lnTo>
                    <a:pt x="14788" y="56710"/>
                  </a:lnTo>
                  <a:lnTo>
                    <a:pt x="15502" y="56710"/>
                  </a:lnTo>
                  <a:lnTo>
                    <a:pt x="15526" y="56055"/>
                  </a:lnTo>
                  <a:lnTo>
                    <a:pt x="15621" y="53317"/>
                  </a:lnTo>
                  <a:close/>
                  <a:moveTo>
                    <a:pt x="170034" y="48781"/>
                  </a:moveTo>
                  <a:lnTo>
                    <a:pt x="169736" y="55627"/>
                  </a:lnTo>
                  <a:lnTo>
                    <a:pt x="169819" y="55686"/>
                  </a:lnTo>
                  <a:lnTo>
                    <a:pt x="172296" y="57115"/>
                  </a:lnTo>
                  <a:lnTo>
                    <a:pt x="172284" y="55519"/>
                  </a:lnTo>
                  <a:lnTo>
                    <a:pt x="172284" y="55508"/>
                  </a:lnTo>
                  <a:lnTo>
                    <a:pt x="172379" y="49435"/>
                  </a:lnTo>
                  <a:lnTo>
                    <a:pt x="172248" y="49031"/>
                  </a:lnTo>
                  <a:lnTo>
                    <a:pt x="171950" y="48804"/>
                  </a:lnTo>
                  <a:lnTo>
                    <a:pt x="170034" y="48781"/>
                  </a:lnTo>
                  <a:close/>
                  <a:moveTo>
                    <a:pt x="58424" y="49221"/>
                  </a:moveTo>
                  <a:lnTo>
                    <a:pt x="59151" y="50769"/>
                  </a:lnTo>
                  <a:lnTo>
                    <a:pt x="60663" y="53198"/>
                  </a:lnTo>
                  <a:lnTo>
                    <a:pt x="61365" y="53888"/>
                  </a:lnTo>
                  <a:cubicBezTo>
                    <a:pt x="61377" y="53900"/>
                    <a:pt x="61377" y="53912"/>
                    <a:pt x="61389" y="53924"/>
                  </a:cubicBezTo>
                  <a:cubicBezTo>
                    <a:pt x="61401" y="53936"/>
                    <a:pt x="61413" y="53948"/>
                    <a:pt x="61425" y="53960"/>
                  </a:cubicBezTo>
                  <a:lnTo>
                    <a:pt x="62734" y="55591"/>
                  </a:lnTo>
                  <a:cubicBezTo>
                    <a:pt x="62770" y="55639"/>
                    <a:pt x="62794" y="55698"/>
                    <a:pt x="62830" y="55758"/>
                  </a:cubicBezTo>
                  <a:lnTo>
                    <a:pt x="63520" y="57234"/>
                  </a:lnTo>
                  <a:cubicBezTo>
                    <a:pt x="63556" y="57305"/>
                    <a:pt x="63580" y="57377"/>
                    <a:pt x="63592" y="57448"/>
                  </a:cubicBezTo>
                  <a:lnTo>
                    <a:pt x="63746" y="58472"/>
                  </a:lnTo>
                  <a:lnTo>
                    <a:pt x="63746" y="57520"/>
                  </a:lnTo>
                  <a:lnTo>
                    <a:pt x="63306" y="56198"/>
                  </a:lnTo>
                  <a:lnTo>
                    <a:pt x="61889" y="53972"/>
                  </a:lnTo>
                  <a:lnTo>
                    <a:pt x="59746" y="51186"/>
                  </a:lnTo>
                  <a:lnTo>
                    <a:pt x="58424" y="49221"/>
                  </a:lnTo>
                  <a:close/>
                  <a:moveTo>
                    <a:pt x="0" y="38327"/>
                  </a:moveTo>
                  <a:lnTo>
                    <a:pt x="0" y="57401"/>
                  </a:lnTo>
                  <a:lnTo>
                    <a:pt x="3929" y="57424"/>
                  </a:lnTo>
                  <a:lnTo>
                    <a:pt x="4525" y="56472"/>
                  </a:lnTo>
                  <a:lnTo>
                    <a:pt x="4596" y="52198"/>
                  </a:lnTo>
                  <a:lnTo>
                    <a:pt x="1262" y="52067"/>
                  </a:lnTo>
                  <a:cubicBezTo>
                    <a:pt x="1179" y="52055"/>
                    <a:pt x="1108" y="51983"/>
                    <a:pt x="1120" y="51900"/>
                  </a:cubicBezTo>
                  <a:cubicBezTo>
                    <a:pt x="1120" y="51805"/>
                    <a:pt x="1191" y="51745"/>
                    <a:pt x="1286" y="51745"/>
                  </a:cubicBezTo>
                  <a:lnTo>
                    <a:pt x="4775" y="51888"/>
                  </a:lnTo>
                  <a:cubicBezTo>
                    <a:pt x="4858" y="51888"/>
                    <a:pt x="4930" y="51959"/>
                    <a:pt x="4930" y="52055"/>
                  </a:cubicBezTo>
                  <a:lnTo>
                    <a:pt x="4846" y="56531"/>
                  </a:lnTo>
                  <a:cubicBezTo>
                    <a:pt x="4846" y="56555"/>
                    <a:pt x="4834" y="56579"/>
                    <a:pt x="4822" y="56615"/>
                  </a:cubicBezTo>
                  <a:lnTo>
                    <a:pt x="4203" y="57603"/>
                  </a:lnTo>
                  <a:lnTo>
                    <a:pt x="4537" y="58508"/>
                  </a:lnTo>
                  <a:lnTo>
                    <a:pt x="4596" y="58663"/>
                  </a:lnTo>
                  <a:lnTo>
                    <a:pt x="9549" y="57305"/>
                  </a:lnTo>
                  <a:lnTo>
                    <a:pt x="9585" y="57293"/>
                  </a:lnTo>
                  <a:lnTo>
                    <a:pt x="11609" y="56865"/>
                  </a:lnTo>
                  <a:lnTo>
                    <a:pt x="11621" y="56865"/>
                  </a:lnTo>
                  <a:lnTo>
                    <a:pt x="11621" y="55889"/>
                  </a:lnTo>
                  <a:cubicBezTo>
                    <a:pt x="11621" y="55841"/>
                    <a:pt x="11633" y="55793"/>
                    <a:pt x="11669" y="55769"/>
                  </a:cubicBezTo>
                  <a:lnTo>
                    <a:pt x="14621" y="53114"/>
                  </a:lnTo>
                  <a:cubicBezTo>
                    <a:pt x="14645" y="53091"/>
                    <a:pt x="14681" y="53079"/>
                    <a:pt x="14717" y="53079"/>
                  </a:cubicBezTo>
                  <a:lnTo>
                    <a:pt x="15348" y="53031"/>
                  </a:lnTo>
                  <a:lnTo>
                    <a:pt x="15621" y="53007"/>
                  </a:lnTo>
                  <a:lnTo>
                    <a:pt x="16074" y="39363"/>
                  </a:lnTo>
                  <a:lnTo>
                    <a:pt x="16098" y="38517"/>
                  </a:lnTo>
                  <a:lnTo>
                    <a:pt x="15145" y="38505"/>
                  </a:lnTo>
                  <a:lnTo>
                    <a:pt x="9168" y="38434"/>
                  </a:lnTo>
                  <a:lnTo>
                    <a:pt x="8668" y="38434"/>
                  </a:lnTo>
                  <a:lnTo>
                    <a:pt x="7847" y="39351"/>
                  </a:lnTo>
                  <a:lnTo>
                    <a:pt x="4632" y="42935"/>
                  </a:lnTo>
                  <a:lnTo>
                    <a:pt x="4513" y="48030"/>
                  </a:lnTo>
                  <a:cubicBezTo>
                    <a:pt x="4519" y="48147"/>
                    <a:pt x="4437" y="48203"/>
                    <a:pt x="4354" y="48203"/>
                  </a:cubicBezTo>
                  <a:cubicBezTo>
                    <a:pt x="4267" y="48203"/>
                    <a:pt x="4179" y="48141"/>
                    <a:pt x="4191" y="48019"/>
                  </a:cubicBezTo>
                  <a:lnTo>
                    <a:pt x="4299" y="42923"/>
                  </a:lnTo>
                  <a:lnTo>
                    <a:pt x="1370" y="39232"/>
                  </a:lnTo>
                  <a:lnTo>
                    <a:pt x="643" y="38327"/>
                  </a:lnTo>
                  <a:close/>
                  <a:moveTo>
                    <a:pt x="12" y="57722"/>
                  </a:moveTo>
                  <a:lnTo>
                    <a:pt x="12" y="59401"/>
                  </a:lnTo>
                  <a:lnTo>
                    <a:pt x="3882" y="58841"/>
                  </a:lnTo>
                  <a:lnTo>
                    <a:pt x="4287" y="58734"/>
                  </a:lnTo>
                  <a:lnTo>
                    <a:pt x="4239" y="58615"/>
                  </a:lnTo>
                  <a:lnTo>
                    <a:pt x="3918" y="57746"/>
                  </a:lnTo>
                  <a:lnTo>
                    <a:pt x="12" y="57722"/>
                  </a:lnTo>
                  <a:close/>
                  <a:moveTo>
                    <a:pt x="142875" y="55412"/>
                  </a:moveTo>
                  <a:lnTo>
                    <a:pt x="142899" y="59615"/>
                  </a:lnTo>
                  <a:lnTo>
                    <a:pt x="143518" y="59865"/>
                  </a:lnTo>
                  <a:lnTo>
                    <a:pt x="143602" y="59901"/>
                  </a:lnTo>
                  <a:lnTo>
                    <a:pt x="145102" y="56377"/>
                  </a:lnTo>
                  <a:lnTo>
                    <a:pt x="144911" y="56305"/>
                  </a:lnTo>
                  <a:lnTo>
                    <a:pt x="142875" y="55412"/>
                  </a:lnTo>
                  <a:close/>
                  <a:moveTo>
                    <a:pt x="194822" y="32802"/>
                  </a:moveTo>
                  <a:lnTo>
                    <a:pt x="194322" y="58734"/>
                  </a:lnTo>
                  <a:lnTo>
                    <a:pt x="194299" y="59984"/>
                  </a:lnTo>
                  <a:lnTo>
                    <a:pt x="194644" y="59984"/>
                  </a:lnTo>
                  <a:lnTo>
                    <a:pt x="194715" y="57817"/>
                  </a:lnTo>
                  <a:lnTo>
                    <a:pt x="202609" y="58020"/>
                  </a:lnTo>
                  <a:lnTo>
                    <a:pt x="202978" y="39184"/>
                  </a:lnTo>
                  <a:lnTo>
                    <a:pt x="208848" y="39256"/>
                  </a:lnTo>
                  <a:lnTo>
                    <a:pt x="208848" y="33148"/>
                  </a:lnTo>
                  <a:lnTo>
                    <a:pt x="204062" y="33029"/>
                  </a:lnTo>
                  <a:lnTo>
                    <a:pt x="204038" y="35243"/>
                  </a:lnTo>
                  <a:cubicBezTo>
                    <a:pt x="204038" y="35279"/>
                    <a:pt x="204026" y="35326"/>
                    <a:pt x="203990" y="35350"/>
                  </a:cubicBezTo>
                  <a:cubicBezTo>
                    <a:pt x="203966" y="35386"/>
                    <a:pt x="203919" y="35398"/>
                    <a:pt x="203883" y="35398"/>
                  </a:cubicBezTo>
                  <a:lnTo>
                    <a:pt x="196263" y="35303"/>
                  </a:lnTo>
                  <a:cubicBezTo>
                    <a:pt x="196256" y="35303"/>
                    <a:pt x="196248" y="35304"/>
                    <a:pt x="196241" y="35304"/>
                  </a:cubicBezTo>
                  <a:cubicBezTo>
                    <a:pt x="196032" y="35304"/>
                    <a:pt x="196032" y="34980"/>
                    <a:pt x="196241" y="34980"/>
                  </a:cubicBezTo>
                  <a:cubicBezTo>
                    <a:pt x="196248" y="34980"/>
                    <a:pt x="196256" y="34980"/>
                    <a:pt x="196263" y="34981"/>
                  </a:cubicBezTo>
                  <a:lnTo>
                    <a:pt x="203704" y="35076"/>
                  </a:lnTo>
                  <a:lnTo>
                    <a:pt x="203728" y="33017"/>
                  </a:lnTo>
                  <a:lnTo>
                    <a:pt x="194822" y="32802"/>
                  </a:lnTo>
                  <a:close/>
                  <a:moveTo>
                    <a:pt x="121051" y="57222"/>
                  </a:moveTo>
                  <a:cubicBezTo>
                    <a:pt x="121051" y="57246"/>
                    <a:pt x="121051" y="57282"/>
                    <a:pt x="121063" y="57305"/>
                  </a:cubicBezTo>
                  <a:lnTo>
                    <a:pt x="121099" y="58175"/>
                  </a:lnTo>
                  <a:lnTo>
                    <a:pt x="121099" y="58436"/>
                  </a:lnTo>
                  <a:cubicBezTo>
                    <a:pt x="121099" y="58460"/>
                    <a:pt x="121099" y="58484"/>
                    <a:pt x="121099" y="58508"/>
                  </a:cubicBezTo>
                  <a:lnTo>
                    <a:pt x="121158" y="58520"/>
                  </a:lnTo>
                  <a:lnTo>
                    <a:pt x="121266" y="59615"/>
                  </a:lnTo>
                  <a:lnTo>
                    <a:pt x="124218" y="60461"/>
                  </a:lnTo>
                  <a:lnTo>
                    <a:pt x="123433" y="58567"/>
                  </a:lnTo>
                  <a:lnTo>
                    <a:pt x="123433" y="58567"/>
                  </a:lnTo>
                  <a:lnTo>
                    <a:pt x="124040" y="58782"/>
                  </a:lnTo>
                  <a:lnTo>
                    <a:pt x="124028" y="58734"/>
                  </a:lnTo>
                  <a:lnTo>
                    <a:pt x="123825" y="58175"/>
                  </a:lnTo>
                  <a:lnTo>
                    <a:pt x="123409" y="58032"/>
                  </a:lnTo>
                  <a:lnTo>
                    <a:pt x="121051" y="57222"/>
                  </a:lnTo>
                  <a:close/>
                  <a:moveTo>
                    <a:pt x="53293" y="41152"/>
                  </a:moveTo>
                  <a:lnTo>
                    <a:pt x="53329" y="42696"/>
                  </a:lnTo>
                  <a:lnTo>
                    <a:pt x="51769" y="44280"/>
                  </a:lnTo>
                  <a:lnTo>
                    <a:pt x="48768" y="44387"/>
                  </a:lnTo>
                  <a:lnTo>
                    <a:pt x="48328" y="44006"/>
                  </a:lnTo>
                  <a:lnTo>
                    <a:pt x="48328" y="43137"/>
                  </a:lnTo>
                  <a:lnTo>
                    <a:pt x="46959" y="43137"/>
                  </a:lnTo>
                  <a:lnTo>
                    <a:pt x="42518" y="43149"/>
                  </a:lnTo>
                  <a:lnTo>
                    <a:pt x="42530" y="45244"/>
                  </a:lnTo>
                  <a:lnTo>
                    <a:pt x="42256" y="45149"/>
                  </a:lnTo>
                  <a:lnTo>
                    <a:pt x="42256" y="47971"/>
                  </a:lnTo>
                  <a:lnTo>
                    <a:pt x="52400" y="47995"/>
                  </a:lnTo>
                  <a:lnTo>
                    <a:pt x="52400" y="49816"/>
                  </a:lnTo>
                  <a:lnTo>
                    <a:pt x="46673" y="49804"/>
                  </a:lnTo>
                  <a:lnTo>
                    <a:pt x="46673" y="50555"/>
                  </a:lnTo>
                  <a:lnTo>
                    <a:pt x="44554" y="50555"/>
                  </a:lnTo>
                  <a:lnTo>
                    <a:pt x="41244" y="50614"/>
                  </a:lnTo>
                  <a:lnTo>
                    <a:pt x="41256" y="51745"/>
                  </a:lnTo>
                  <a:lnTo>
                    <a:pt x="41375" y="55329"/>
                  </a:lnTo>
                  <a:lnTo>
                    <a:pt x="42601" y="58079"/>
                  </a:lnTo>
                  <a:lnTo>
                    <a:pt x="42827" y="58556"/>
                  </a:lnTo>
                  <a:lnTo>
                    <a:pt x="42172" y="58853"/>
                  </a:lnTo>
                  <a:lnTo>
                    <a:pt x="42601" y="59806"/>
                  </a:lnTo>
                  <a:lnTo>
                    <a:pt x="42958" y="60663"/>
                  </a:lnTo>
                  <a:lnTo>
                    <a:pt x="47375" y="58579"/>
                  </a:lnTo>
                  <a:lnTo>
                    <a:pt x="52078" y="56365"/>
                  </a:lnTo>
                  <a:lnTo>
                    <a:pt x="53126" y="55877"/>
                  </a:lnTo>
                  <a:lnTo>
                    <a:pt x="54210" y="55353"/>
                  </a:lnTo>
                  <a:lnTo>
                    <a:pt x="54221" y="55353"/>
                  </a:lnTo>
                  <a:cubicBezTo>
                    <a:pt x="54245" y="55353"/>
                    <a:pt x="54269" y="55341"/>
                    <a:pt x="54305" y="55329"/>
                  </a:cubicBezTo>
                  <a:cubicBezTo>
                    <a:pt x="54317" y="55317"/>
                    <a:pt x="54341" y="55317"/>
                    <a:pt x="54376" y="55305"/>
                  </a:cubicBezTo>
                  <a:lnTo>
                    <a:pt x="54483" y="55281"/>
                  </a:lnTo>
                  <a:lnTo>
                    <a:pt x="55114" y="54507"/>
                  </a:lnTo>
                  <a:lnTo>
                    <a:pt x="55412" y="53817"/>
                  </a:lnTo>
                  <a:lnTo>
                    <a:pt x="55364" y="52757"/>
                  </a:lnTo>
                  <a:lnTo>
                    <a:pt x="54567" y="50686"/>
                  </a:lnTo>
                  <a:cubicBezTo>
                    <a:pt x="54543" y="50638"/>
                    <a:pt x="54543" y="50590"/>
                    <a:pt x="54531" y="50531"/>
                  </a:cubicBezTo>
                  <a:lnTo>
                    <a:pt x="54400" y="49042"/>
                  </a:lnTo>
                  <a:lnTo>
                    <a:pt x="54114" y="48280"/>
                  </a:lnTo>
                  <a:cubicBezTo>
                    <a:pt x="54114" y="48280"/>
                    <a:pt x="54114" y="48280"/>
                    <a:pt x="54114" y="48269"/>
                  </a:cubicBezTo>
                  <a:cubicBezTo>
                    <a:pt x="54102" y="48245"/>
                    <a:pt x="54102" y="48221"/>
                    <a:pt x="54091" y="48197"/>
                  </a:cubicBezTo>
                  <a:cubicBezTo>
                    <a:pt x="54091" y="48161"/>
                    <a:pt x="54079" y="48138"/>
                    <a:pt x="54079" y="48114"/>
                  </a:cubicBezTo>
                  <a:cubicBezTo>
                    <a:pt x="54079" y="48114"/>
                    <a:pt x="54079" y="48102"/>
                    <a:pt x="54079" y="48102"/>
                  </a:cubicBezTo>
                  <a:lnTo>
                    <a:pt x="53840" y="46209"/>
                  </a:lnTo>
                  <a:cubicBezTo>
                    <a:pt x="53829" y="46173"/>
                    <a:pt x="53829" y="46137"/>
                    <a:pt x="53840" y="46102"/>
                  </a:cubicBezTo>
                  <a:lnTo>
                    <a:pt x="53840" y="44006"/>
                  </a:lnTo>
                  <a:cubicBezTo>
                    <a:pt x="53840" y="43982"/>
                    <a:pt x="53840" y="43959"/>
                    <a:pt x="53840" y="43935"/>
                  </a:cubicBezTo>
                  <a:lnTo>
                    <a:pt x="53995" y="42435"/>
                  </a:lnTo>
                  <a:cubicBezTo>
                    <a:pt x="53995" y="42411"/>
                    <a:pt x="53995" y="42387"/>
                    <a:pt x="54007" y="42351"/>
                  </a:cubicBezTo>
                  <a:lnTo>
                    <a:pt x="54102" y="41827"/>
                  </a:lnTo>
                  <a:lnTo>
                    <a:pt x="53686" y="41470"/>
                  </a:lnTo>
                  <a:lnTo>
                    <a:pt x="53293" y="41152"/>
                  </a:lnTo>
                  <a:close/>
                  <a:moveTo>
                    <a:pt x="120956" y="48828"/>
                  </a:moveTo>
                  <a:lnTo>
                    <a:pt x="120932" y="48900"/>
                  </a:lnTo>
                  <a:lnTo>
                    <a:pt x="121730" y="49150"/>
                  </a:lnTo>
                  <a:lnTo>
                    <a:pt x="120051" y="54353"/>
                  </a:lnTo>
                  <a:lnTo>
                    <a:pt x="119242" y="54091"/>
                  </a:lnTo>
                  <a:lnTo>
                    <a:pt x="119134" y="54436"/>
                  </a:lnTo>
                  <a:lnTo>
                    <a:pt x="119015" y="54817"/>
                  </a:lnTo>
                  <a:lnTo>
                    <a:pt x="123921" y="56508"/>
                  </a:lnTo>
                  <a:lnTo>
                    <a:pt x="135755" y="60461"/>
                  </a:lnTo>
                  <a:lnTo>
                    <a:pt x="136339" y="60663"/>
                  </a:lnTo>
                  <a:lnTo>
                    <a:pt x="136351" y="54043"/>
                  </a:lnTo>
                  <a:lnTo>
                    <a:pt x="135577" y="53757"/>
                  </a:lnTo>
                  <a:lnTo>
                    <a:pt x="130957" y="52007"/>
                  </a:lnTo>
                  <a:lnTo>
                    <a:pt x="120956" y="48828"/>
                  </a:lnTo>
                  <a:close/>
                  <a:moveTo>
                    <a:pt x="7073" y="59651"/>
                  </a:moveTo>
                  <a:lnTo>
                    <a:pt x="4930" y="60234"/>
                  </a:lnTo>
                  <a:lnTo>
                    <a:pt x="4263" y="60413"/>
                  </a:lnTo>
                  <a:cubicBezTo>
                    <a:pt x="4227" y="60425"/>
                    <a:pt x="4191" y="60437"/>
                    <a:pt x="4156" y="60437"/>
                  </a:cubicBezTo>
                  <a:lnTo>
                    <a:pt x="0" y="61032"/>
                  </a:lnTo>
                  <a:lnTo>
                    <a:pt x="0" y="61080"/>
                  </a:lnTo>
                  <a:lnTo>
                    <a:pt x="4263" y="60496"/>
                  </a:lnTo>
                  <a:lnTo>
                    <a:pt x="7073" y="59651"/>
                  </a:lnTo>
                  <a:close/>
                  <a:moveTo>
                    <a:pt x="100430" y="51233"/>
                  </a:moveTo>
                  <a:lnTo>
                    <a:pt x="99084" y="51686"/>
                  </a:lnTo>
                  <a:cubicBezTo>
                    <a:pt x="98989" y="51709"/>
                    <a:pt x="98894" y="51721"/>
                    <a:pt x="98798" y="51721"/>
                  </a:cubicBezTo>
                  <a:lnTo>
                    <a:pt x="95250" y="51626"/>
                  </a:lnTo>
                  <a:lnTo>
                    <a:pt x="95203" y="51626"/>
                  </a:lnTo>
                  <a:lnTo>
                    <a:pt x="94846" y="51602"/>
                  </a:lnTo>
                  <a:lnTo>
                    <a:pt x="94846" y="51733"/>
                  </a:lnTo>
                  <a:lnTo>
                    <a:pt x="94834" y="52257"/>
                  </a:lnTo>
                  <a:lnTo>
                    <a:pt x="94834" y="52269"/>
                  </a:lnTo>
                  <a:lnTo>
                    <a:pt x="94631" y="57770"/>
                  </a:lnTo>
                  <a:lnTo>
                    <a:pt x="95084" y="57782"/>
                  </a:lnTo>
                  <a:lnTo>
                    <a:pt x="98120" y="57829"/>
                  </a:lnTo>
                  <a:lnTo>
                    <a:pt x="98132" y="57829"/>
                  </a:lnTo>
                  <a:lnTo>
                    <a:pt x="101977" y="57984"/>
                  </a:lnTo>
                  <a:lnTo>
                    <a:pt x="102001" y="57984"/>
                  </a:lnTo>
                  <a:lnTo>
                    <a:pt x="103204" y="58139"/>
                  </a:lnTo>
                  <a:lnTo>
                    <a:pt x="103240" y="58139"/>
                  </a:lnTo>
                  <a:lnTo>
                    <a:pt x="105883" y="58794"/>
                  </a:lnTo>
                  <a:lnTo>
                    <a:pt x="105918" y="58806"/>
                  </a:lnTo>
                  <a:lnTo>
                    <a:pt x="108157" y="59734"/>
                  </a:lnTo>
                  <a:lnTo>
                    <a:pt x="111467" y="60996"/>
                  </a:lnTo>
                  <a:lnTo>
                    <a:pt x="115551" y="62401"/>
                  </a:lnTo>
                  <a:lnTo>
                    <a:pt x="117587" y="56222"/>
                  </a:lnTo>
                  <a:lnTo>
                    <a:pt x="117646" y="56055"/>
                  </a:lnTo>
                  <a:lnTo>
                    <a:pt x="117182" y="55900"/>
                  </a:lnTo>
                  <a:lnTo>
                    <a:pt x="103109" y="51400"/>
                  </a:lnTo>
                  <a:lnTo>
                    <a:pt x="100430" y="51233"/>
                  </a:lnTo>
                  <a:close/>
                  <a:moveTo>
                    <a:pt x="124206" y="58306"/>
                  </a:moveTo>
                  <a:lnTo>
                    <a:pt x="124325" y="58627"/>
                  </a:lnTo>
                  <a:lnTo>
                    <a:pt x="124433" y="58925"/>
                  </a:lnTo>
                  <a:lnTo>
                    <a:pt x="134374" y="62461"/>
                  </a:lnTo>
                  <a:lnTo>
                    <a:pt x="134565" y="62235"/>
                  </a:lnTo>
                  <a:lnTo>
                    <a:pt x="134839" y="61865"/>
                  </a:lnTo>
                  <a:lnTo>
                    <a:pt x="124206" y="58306"/>
                  </a:lnTo>
                  <a:close/>
                  <a:moveTo>
                    <a:pt x="136910" y="54186"/>
                  </a:moveTo>
                  <a:lnTo>
                    <a:pt x="136898" y="60877"/>
                  </a:lnTo>
                  <a:lnTo>
                    <a:pt x="141887" y="62556"/>
                  </a:lnTo>
                  <a:lnTo>
                    <a:pt x="142423" y="62735"/>
                  </a:lnTo>
                  <a:lnTo>
                    <a:pt x="142864" y="61675"/>
                  </a:lnTo>
                  <a:lnTo>
                    <a:pt x="143471" y="60199"/>
                  </a:lnTo>
                  <a:lnTo>
                    <a:pt x="143387" y="60175"/>
                  </a:lnTo>
                  <a:lnTo>
                    <a:pt x="142673" y="59877"/>
                  </a:lnTo>
                  <a:cubicBezTo>
                    <a:pt x="142613" y="59841"/>
                    <a:pt x="142578" y="59782"/>
                    <a:pt x="142578" y="59722"/>
                  </a:cubicBezTo>
                  <a:lnTo>
                    <a:pt x="142542" y="55269"/>
                  </a:lnTo>
                  <a:lnTo>
                    <a:pt x="141863" y="54972"/>
                  </a:lnTo>
                  <a:lnTo>
                    <a:pt x="141042" y="54769"/>
                  </a:lnTo>
                  <a:lnTo>
                    <a:pt x="136910" y="54186"/>
                  </a:lnTo>
                  <a:close/>
                  <a:moveTo>
                    <a:pt x="58782" y="58817"/>
                  </a:moveTo>
                  <a:lnTo>
                    <a:pt x="60758" y="58865"/>
                  </a:lnTo>
                  <a:lnTo>
                    <a:pt x="60806" y="63509"/>
                  </a:lnTo>
                  <a:lnTo>
                    <a:pt x="58746" y="63544"/>
                  </a:lnTo>
                  <a:lnTo>
                    <a:pt x="58782" y="58817"/>
                  </a:lnTo>
                  <a:close/>
                  <a:moveTo>
                    <a:pt x="189893" y="56615"/>
                  </a:moveTo>
                  <a:lnTo>
                    <a:pt x="189893" y="56841"/>
                  </a:lnTo>
                  <a:lnTo>
                    <a:pt x="190965" y="56924"/>
                  </a:lnTo>
                  <a:lnTo>
                    <a:pt x="190858" y="63449"/>
                  </a:lnTo>
                  <a:lnTo>
                    <a:pt x="188929" y="63306"/>
                  </a:lnTo>
                  <a:lnTo>
                    <a:pt x="187964" y="64711"/>
                  </a:lnTo>
                  <a:lnTo>
                    <a:pt x="181547" y="61163"/>
                  </a:lnTo>
                  <a:lnTo>
                    <a:pt x="181404" y="58591"/>
                  </a:lnTo>
                  <a:lnTo>
                    <a:pt x="181404" y="58544"/>
                  </a:lnTo>
                  <a:lnTo>
                    <a:pt x="181952" y="58663"/>
                  </a:lnTo>
                  <a:lnTo>
                    <a:pt x="182202" y="58186"/>
                  </a:lnTo>
                  <a:lnTo>
                    <a:pt x="188155" y="61699"/>
                  </a:lnTo>
                  <a:lnTo>
                    <a:pt x="188322" y="56972"/>
                  </a:lnTo>
                  <a:lnTo>
                    <a:pt x="188774" y="56972"/>
                  </a:lnTo>
                  <a:lnTo>
                    <a:pt x="188774" y="56615"/>
                  </a:lnTo>
                  <a:close/>
                  <a:moveTo>
                    <a:pt x="78617" y="51197"/>
                  </a:moveTo>
                  <a:lnTo>
                    <a:pt x="78617" y="51412"/>
                  </a:lnTo>
                  <a:lnTo>
                    <a:pt x="91714" y="51781"/>
                  </a:lnTo>
                  <a:lnTo>
                    <a:pt x="92500" y="52948"/>
                  </a:lnTo>
                  <a:lnTo>
                    <a:pt x="92417" y="56043"/>
                  </a:lnTo>
                  <a:lnTo>
                    <a:pt x="92357" y="65425"/>
                  </a:lnTo>
                  <a:lnTo>
                    <a:pt x="92488" y="65425"/>
                  </a:lnTo>
                  <a:lnTo>
                    <a:pt x="92738" y="65437"/>
                  </a:lnTo>
                  <a:lnTo>
                    <a:pt x="92762" y="64330"/>
                  </a:lnTo>
                  <a:lnTo>
                    <a:pt x="92762" y="64318"/>
                  </a:lnTo>
                  <a:lnTo>
                    <a:pt x="93000" y="57996"/>
                  </a:lnTo>
                  <a:lnTo>
                    <a:pt x="93214" y="52210"/>
                  </a:lnTo>
                  <a:lnTo>
                    <a:pt x="93226" y="51686"/>
                  </a:lnTo>
                  <a:lnTo>
                    <a:pt x="93226" y="51459"/>
                  </a:lnTo>
                  <a:lnTo>
                    <a:pt x="92631" y="51412"/>
                  </a:lnTo>
                  <a:lnTo>
                    <a:pt x="92238" y="51412"/>
                  </a:lnTo>
                  <a:lnTo>
                    <a:pt x="78617" y="51197"/>
                  </a:lnTo>
                  <a:close/>
                  <a:moveTo>
                    <a:pt x="40708" y="63509"/>
                  </a:moveTo>
                  <a:lnTo>
                    <a:pt x="39374" y="64140"/>
                  </a:lnTo>
                  <a:lnTo>
                    <a:pt x="39541" y="64497"/>
                  </a:lnTo>
                  <a:lnTo>
                    <a:pt x="39922" y="65306"/>
                  </a:lnTo>
                  <a:cubicBezTo>
                    <a:pt x="39934" y="65330"/>
                    <a:pt x="39934" y="65354"/>
                    <a:pt x="39934" y="65378"/>
                  </a:cubicBezTo>
                  <a:lnTo>
                    <a:pt x="39934" y="66473"/>
                  </a:lnTo>
                  <a:lnTo>
                    <a:pt x="41077" y="66473"/>
                  </a:lnTo>
                  <a:lnTo>
                    <a:pt x="41077" y="64235"/>
                  </a:lnTo>
                  <a:lnTo>
                    <a:pt x="40875" y="63866"/>
                  </a:lnTo>
                  <a:lnTo>
                    <a:pt x="40708" y="63509"/>
                  </a:lnTo>
                  <a:close/>
                  <a:moveTo>
                    <a:pt x="94607" y="58329"/>
                  </a:moveTo>
                  <a:lnTo>
                    <a:pt x="94381" y="64390"/>
                  </a:lnTo>
                  <a:lnTo>
                    <a:pt x="94357" y="65283"/>
                  </a:lnTo>
                  <a:lnTo>
                    <a:pt x="95072" y="65402"/>
                  </a:lnTo>
                  <a:lnTo>
                    <a:pt x="104192" y="66949"/>
                  </a:lnTo>
                  <a:lnTo>
                    <a:pt x="106228" y="67045"/>
                  </a:lnTo>
                  <a:lnTo>
                    <a:pt x="107621" y="67092"/>
                  </a:lnTo>
                  <a:lnTo>
                    <a:pt x="111550" y="66973"/>
                  </a:lnTo>
                  <a:lnTo>
                    <a:pt x="112538" y="66842"/>
                  </a:lnTo>
                  <a:lnTo>
                    <a:pt x="113360" y="66509"/>
                  </a:lnTo>
                  <a:lnTo>
                    <a:pt x="114074" y="65842"/>
                  </a:lnTo>
                  <a:lnTo>
                    <a:pt x="114670" y="65092"/>
                  </a:lnTo>
                  <a:lnTo>
                    <a:pt x="115372" y="62937"/>
                  </a:lnTo>
                  <a:lnTo>
                    <a:pt x="111288" y="61532"/>
                  </a:lnTo>
                  <a:lnTo>
                    <a:pt x="111276" y="61532"/>
                  </a:lnTo>
                  <a:lnTo>
                    <a:pt x="107954" y="60258"/>
                  </a:lnTo>
                  <a:lnTo>
                    <a:pt x="105728" y="59341"/>
                  </a:lnTo>
                  <a:lnTo>
                    <a:pt x="103132" y="58687"/>
                  </a:lnTo>
                  <a:lnTo>
                    <a:pt x="101954" y="58544"/>
                  </a:lnTo>
                  <a:lnTo>
                    <a:pt x="98108" y="58377"/>
                  </a:lnTo>
                  <a:lnTo>
                    <a:pt x="95084" y="58341"/>
                  </a:lnTo>
                  <a:lnTo>
                    <a:pt x="94607" y="58329"/>
                  </a:lnTo>
                  <a:close/>
                  <a:moveTo>
                    <a:pt x="159437" y="31993"/>
                  </a:moveTo>
                  <a:lnTo>
                    <a:pt x="159520" y="32362"/>
                  </a:lnTo>
                  <a:cubicBezTo>
                    <a:pt x="159520" y="32374"/>
                    <a:pt x="159520" y="32398"/>
                    <a:pt x="159520" y="32421"/>
                  </a:cubicBezTo>
                  <a:lnTo>
                    <a:pt x="159342" y="43054"/>
                  </a:lnTo>
                  <a:lnTo>
                    <a:pt x="162390" y="43208"/>
                  </a:lnTo>
                  <a:lnTo>
                    <a:pt x="165497" y="43351"/>
                  </a:lnTo>
                  <a:cubicBezTo>
                    <a:pt x="165652" y="43351"/>
                    <a:pt x="165771" y="43482"/>
                    <a:pt x="165771" y="43625"/>
                  </a:cubicBezTo>
                  <a:lnTo>
                    <a:pt x="165807" y="49578"/>
                  </a:lnTo>
                  <a:lnTo>
                    <a:pt x="165664" y="54198"/>
                  </a:lnTo>
                  <a:lnTo>
                    <a:pt x="169176" y="55412"/>
                  </a:lnTo>
                  <a:lnTo>
                    <a:pt x="169474" y="48483"/>
                  </a:lnTo>
                  <a:cubicBezTo>
                    <a:pt x="169485" y="48335"/>
                    <a:pt x="169594" y="48220"/>
                    <a:pt x="169738" y="48220"/>
                  </a:cubicBezTo>
                  <a:cubicBezTo>
                    <a:pt x="169745" y="48220"/>
                    <a:pt x="169753" y="48220"/>
                    <a:pt x="169760" y="48221"/>
                  </a:cubicBezTo>
                  <a:lnTo>
                    <a:pt x="172046" y="48245"/>
                  </a:lnTo>
                  <a:cubicBezTo>
                    <a:pt x="172105" y="48245"/>
                    <a:pt x="172153" y="48269"/>
                    <a:pt x="172201" y="48304"/>
                  </a:cubicBezTo>
                  <a:lnTo>
                    <a:pt x="172653" y="48638"/>
                  </a:lnTo>
                  <a:cubicBezTo>
                    <a:pt x="172701" y="48661"/>
                    <a:pt x="172736" y="48709"/>
                    <a:pt x="172748" y="48769"/>
                  </a:cubicBezTo>
                  <a:lnTo>
                    <a:pt x="172927" y="49292"/>
                  </a:lnTo>
                  <a:cubicBezTo>
                    <a:pt x="172939" y="49328"/>
                    <a:pt x="172951" y="49352"/>
                    <a:pt x="172939" y="49388"/>
                  </a:cubicBezTo>
                  <a:lnTo>
                    <a:pt x="172843" y="55508"/>
                  </a:lnTo>
                  <a:lnTo>
                    <a:pt x="172867" y="57448"/>
                  </a:lnTo>
                  <a:lnTo>
                    <a:pt x="172998" y="57520"/>
                  </a:lnTo>
                  <a:lnTo>
                    <a:pt x="177237" y="59972"/>
                  </a:lnTo>
                  <a:lnTo>
                    <a:pt x="179273" y="61151"/>
                  </a:lnTo>
                  <a:lnTo>
                    <a:pt x="192524" y="68497"/>
                  </a:lnTo>
                  <a:lnTo>
                    <a:pt x="192536" y="68021"/>
                  </a:lnTo>
                  <a:lnTo>
                    <a:pt x="192691" y="60127"/>
                  </a:lnTo>
                  <a:lnTo>
                    <a:pt x="192727" y="58710"/>
                  </a:lnTo>
                  <a:lnTo>
                    <a:pt x="193227" y="32767"/>
                  </a:lnTo>
                  <a:lnTo>
                    <a:pt x="182833" y="32505"/>
                  </a:lnTo>
                  <a:lnTo>
                    <a:pt x="168569" y="32148"/>
                  </a:lnTo>
                  <a:lnTo>
                    <a:pt x="159437" y="31993"/>
                  </a:lnTo>
                  <a:close/>
                  <a:moveTo>
                    <a:pt x="194299" y="60318"/>
                  </a:moveTo>
                  <a:lnTo>
                    <a:pt x="194144" y="68057"/>
                  </a:lnTo>
                  <a:lnTo>
                    <a:pt x="194108" y="69378"/>
                  </a:lnTo>
                  <a:lnTo>
                    <a:pt x="195453" y="70093"/>
                  </a:lnTo>
                  <a:lnTo>
                    <a:pt x="195882" y="70307"/>
                  </a:lnTo>
                  <a:lnTo>
                    <a:pt x="195882" y="70307"/>
                  </a:lnTo>
                  <a:lnTo>
                    <a:pt x="194418" y="69414"/>
                  </a:lnTo>
                  <a:lnTo>
                    <a:pt x="194394" y="69402"/>
                  </a:lnTo>
                  <a:lnTo>
                    <a:pt x="194656" y="60330"/>
                  </a:lnTo>
                  <a:lnTo>
                    <a:pt x="194299" y="60318"/>
                  </a:lnTo>
                  <a:close/>
                  <a:moveTo>
                    <a:pt x="104383" y="67926"/>
                  </a:moveTo>
                  <a:lnTo>
                    <a:pt x="104335" y="68438"/>
                  </a:lnTo>
                  <a:lnTo>
                    <a:pt x="104335" y="68450"/>
                  </a:lnTo>
                  <a:lnTo>
                    <a:pt x="104121" y="70843"/>
                  </a:lnTo>
                  <a:lnTo>
                    <a:pt x="104311" y="71319"/>
                  </a:lnTo>
                  <a:lnTo>
                    <a:pt x="104716" y="71676"/>
                  </a:lnTo>
                  <a:lnTo>
                    <a:pt x="105275" y="71390"/>
                  </a:lnTo>
                  <a:lnTo>
                    <a:pt x="105502" y="70914"/>
                  </a:lnTo>
                  <a:lnTo>
                    <a:pt x="105871" y="67985"/>
                  </a:lnTo>
                  <a:lnTo>
                    <a:pt x="104383" y="67926"/>
                  </a:lnTo>
                  <a:close/>
                  <a:moveTo>
                    <a:pt x="151388" y="55484"/>
                  </a:moveTo>
                  <a:lnTo>
                    <a:pt x="157484" y="57365"/>
                  </a:lnTo>
                  <a:lnTo>
                    <a:pt x="157865" y="57865"/>
                  </a:lnTo>
                  <a:lnTo>
                    <a:pt x="159116" y="58329"/>
                  </a:lnTo>
                  <a:lnTo>
                    <a:pt x="158877" y="59198"/>
                  </a:lnTo>
                  <a:lnTo>
                    <a:pt x="161306" y="60127"/>
                  </a:lnTo>
                  <a:lnTo>
                    <a:pt x="161140" y="60842"/>
                  </a:lnTo>
                  <a:lnTo>
                    <a:pt x="164009" y="61568"/>
                  </a:lnTo>
                  <a:lnTo>
                    <a:pt x="164473" y="66568"/>
                  </a:lnTo>
                  <a:lnTo>
                    <a:pt x="168081" y="68700"/>
                  </a:lnTo>
                  <a:lnTo>
                    <a:pt x="168700" y="67461"/>
                  </a:lnTo>
                  <a:lnTo>
                    <a:pt x="169236" y="67676"/>
                  </a:lnTo>
                  <a:lnTo>
                    <a:pt x="171105" y="64401"/>
                  </a:lnTo>
                  <a:lnTo>
                    <a:pt x="172212" y="65056"/>
                  </a:lnTo>
                  <a:lnTo>
                    <a:pt x="169236" y="71867"/>
                  </a:lnTo>
                  <a:lnTo>
                    <a:pt x="164354" y="69354"/>
                  </a:lnTo>
                  <a:lnTo>
                    <a:pt x="153460" y="65664"/>
                  </a:lnTo>
                  <a:lnTo>
                    <a:pt x="155425" y="59925"/>
                  </a:lnTo>
                  <a:lnTo>
                    <a:pt x="150245" y="58246"/>
                  </a:lnTo>
                  <a:lnTo>
                    <a:pt x="149674" y="60318"/>
                  </a:lnTo>
                  <a:lnTo>
                    <a:pt x="148448" y="59877"/>
                  </a:lnTo>
                  <a:lnTo>
                    <a:pt x="148067" y="60842"/>
                  </a:lnTo>
                  <a:lnTo>
                    <a:pt x="146697" y="60401"/>
                  </a:lnTo>
                  <a:lnTo>
                    <a:pt x="148328" y="56496"/>
                  </a:lnTo>
                  <a:lnTo>
                    <a:pt x="150686" y="57234"/>
                  </a:lnTo>
                  <a:lnTo>
                    <a:pt x="151388" y="55484"/>
                  </a:lnTo>
                  <a:close/>
                  <a:moveTo>
                    <a:pt x="17705" y="38529"/>
                  </a:moveTo>
                  <a:lnTo>
                    <a:pt x="17681" y="39410"/>
                  </a:lnTo>
                  <a:lnTo>
                    <a:pt x="17229" y="53126"/>
                  </a:lnTo>
                  <a:lnTo>
                    <a:pt x="17145" y="55817"/>
                  </a:lnTo>
                  <a:lnTo>
                    <a:pt x="17479" y="55817"/>
                  </a:lnTo>
                  <a:lnTo>
                    <a:pt x="22206" y="55948"/>
                  </a:lnTo>
                  <a:cubicBezTo>
                    <a:pt x="22583" y="55960"/>
                    <a:pt x="22563" y="56508"/>
                    <a:pt x="22205" y="56508"/>
                  </a:cubicBezTo>
                  <a:cubicBezTo>
                    <a:pt x="22201" y="56508"/>
                    <a:pt x="22198" y="56508"/>
                    <a:pt x="22194" y="56508"/>
                  </a:cubicBezTo>
                  <a:lnTo>
                    <a:pt x="17467" y="56389"/>
                  </a:lnTo>
                  <a:lnTo>
                    <a:pt x="17122" y="56389"/>
                  </a:lnTo>
                  <a:lnTo>
                    <a:pt x="17086" y="57555"/>
                  </a:lnTo>
                  <a:cubicBezTo>
                    <a:pt x="17086" y="57555"/>
                    <a:pt x="17086" y="57555"/>
                    <a:pt x="17086" y="57567"/>
                  </a:cubicBezTo>
                  <a:lnTo>
                    <a:pt x="17038" y="58698"/>
                  </a:lnTo>
                  <a:lnTo>
                    <a:pt x="16467" y="69855"/>
                  </a:lnTo>
                  <a:cubicBezTo>
                    <a:pt x="16455" y="69914"/>
                    <a:pt x="16443" y="69962"/>
                    <a:pt x="16443" y="70021"/>
                  </a:cubicBezTo>
                  <a:lnTo>
                    <a:pt x="16443" y="70045"/>
                  </a:lnTo>
                  <a:lnTo>
                    <a:pt x="16788" y="70676"/>
                  </a:lnTo>
                  <a:lnTo>
                    <a:pt x="17300" y="71438"/>
                  </a:lnTo>
                  <a:lnTo>
                    <a:pt x="17741" y="71807"/>
                  </a:lnTo>
                  <a:lnTo>
                    <a:pt x="18479" y="71962"/>
                  </a:lnTo>
                  <a:lnTo>
                    <a:pt x="19205" y="71855"/>
                  </a:lnTo>
                  <a:lnTo>
                    <a:pt x="19860" y="71545"/>
                  </a:lnTo>
                  <a:lnTo>
                    <a:pt x="23682" y="69747"/>
                  </a:lnTo>
                  <a:lnTo>
                    <a:pt x="33207" y="65259"/>
                  </a:lnTo>
                  <a:lnTo>
                    <a:pt x="34660" y="64580"/>
                  </a:lnTo>
                  <a:lnTo>
                    <a:pt x="34267" y="63723"/>
                  </a:lnTo>
                  <a:lnTo>
                    <a:pt x="32945" y="60782"/>
                  </a:lnTo>
                  <a:cubicBezTo>
                    <a:pt x="32859" y="60562"/>
                    <a:pt x="33037" y="60394"/>
                    <a:pt x="33215" y="60394"/>
                  </a:cubicBezTo>
                  <a:cubicBezTo>
                    <a:pt x="33308" y="60394"/>
                    <a:pt x="33400" y="60439"/>
                    <a:pt x="33457" y="60544"/>
                  </a:cubicBezTo>
                  <a:lnTo>
                    <a:pt x="34779" y="63497"/>
                  </a:lnTo>
                  <a:lnTo>
                    <a:pt x="35171" y="64342"/>
                  </a:lnTo>
                  <a:lnTo>
                    <a:pt x="36660" y="63639"/>
                  </a:lnTo>
                  <a:lnTo>
                    <a:pt x="38565" y="62747"/>
                  </a:lnTo>
                  <a:lnTo>
                    <a:pt x="40160" y="61996"/>
                  </a:lnTo>
                  <a:lnTo>
                    <a:pt x="41779" y="61234"/>
                  </a:lnTo>
                  <a:lnTo>
                    <a:pt x="42458" y="60913"/>
                  </a:lnTo>
                  <a:lnTo>
                    <a:pt x="42089" y="60044"/>
                  </a:lnTo>
                  <a:lnTo>
                    <a:pt x="41672" y="59091"/>
                  </a:lnTo>
                  <a:lnTo>
                    <a:pt x="41541" y="59163"/>
                  </a:lnTo>
                  <a:lnTo>
                    <a:pt x="40303" y="56484"/>
                  </a:lnTo>
                  <a:lnTo>
                    <a:pt x="33469" y="59103"/>
                  </a:lnTo>
                  <a:lnTo>
                    <a:pt x="33695" y="46673"/>
                  </a:lnTo>
                  <a:lnTo>
                    <a:pt x="36017" y="46721"/>
                  </a:lnTo>
                  <a:lnTo>
                    <a:pt x="35945" y="50019"/>
                  </a:lnTo>
                  <a:lnTo>
                    <a:pt x="38851" y="50090"/>
                  </a:lnTo>
                  <a:lnTo>
                    <a:pt x="39017" y="42601"/>
                  </a:lnTo>
                  <a:lnTo>
                    <a:pt x="34409" y="42494"/>
                  </a:lnTo>
                  <a:lnTo>
                    <a:pt x="34469" y="39434"/>
                  </a:lnTo>
                  <a:lnTo>
                    <a:pt x="34945" y="39434"/>
                  </a:lnTo>
                  <a:lnTo>
                    <a:pt x="34945" y="38755"/>
                  </a:lnTo>
                  <a:lnTo>
                    <a:pt x="33386" y="38732"/>
                  </a:lnTo>
                  <a:lnTo>
                    <a:pt x="33362" y="42268"/>
                  </a:lnTo>
                  <a:cubicBezTo>
                    <a:pt x="33362" y="42315"/>
                    <a:pt x="33350" y="42351"/>
                    <a:pt x="33314" y="42387"/>
                  </a:cubicBezTo>
                  <a:cubicBezTo>
                    <a:pt x="33278" y="42411"/>
                    <a:pt x="33243" y="42435"/>
                    <a:pt x="33195" y="42435"/>
                  </a:cubicBezTo>
                  <a:lnTo>
                    <a:pt x="32576" y="42399"/>
                  </a:lnTo>
                  <a:cubicBezTo>
                    <a:pt x="32374" y="42375"/>
                    <a:pt x="32385" y="42089"/>
                    <a:pt x="32588" y="42077"/>
                  </a:cubicBezTo>
                  <a:lnTo>
                    <a:pt x="33040" y="42101"/>
                  </a:lnTo>
                  <a:lnTo>
                    <a:pt x="33064" y="38720"/>
                  </a:lnTo>
                  <a:lnTo>
                    <a:pt x="30754" y="38696"/>
                  </a:lnTo>
                  <a:lnTo>
                    <a:pt x="24539" y="38625"/>
                  </a:lnTo>
                  <a:lnTo>
                    <a:pt x="24527" y="39625"/>
                  </a:lnTo>
                  <a:lnTo>
                    <a:pt x="25182" y="39625"/>
                  </a:lnTo>
                  <a:lnTo>
                    <a:pt x="25099" y="50126"/>
                  </a:lnTo>
                  <a:lnTo>
                    <a:pt x="20610" y="50102"/>
                  </a:lnTo>
                  <a:lnTo>
                    <a:pt x="20622" y="46923"/>
                  </a:lnTo>
                  <a:lnTo>
                    <a:pt x="23872" y="46947"/>
                  </a:lnTo>
                  <a:lnTo>
                    <a:pt x="23896" y="43113"/>
                  </a:lnTo>
                  <a:lnTo>
                    <a:pt x="23349" y="42708"/>
                  </a:lnTo>
                  <a:lnTo>
                    <a:pt x="20646" y="42696"/>
                  </a:lnTo>
                  <a:lnTo>
                    <a:pt x="20658" y="40053"/>
                  </a:lnTo>
                  <a:lnTo>
                    <a:pt x="21098" y="40053"/>
                  </a:lnTo>
                  <a:lnTo>
                    <a:pt x="21098" y="39589"/>
                  </a:lnTo>
                  <a:lnTo>
                    <a:pt x="24194" y="39613"/>
                  </a:lnTo>
                  <a:lnTo>
                    <a:pt x="24206" y="38613"/>
                  </a:lnTo>
                  <a:lnTo>
                    <a:pt x="21182" y="38577"/>
                  </a:lnTo>
                  <a:lnTo>
                    <a:pt x="18348" y="38541"/>
                  </a:lnTo>
                  <a:lnTo>
                    <a:pt x="17705" y="38529"/>
                  </a:lnTo>
                  <a:close/>
                  <a:moveTo>
                    <a:pt x="150007" y="51412"/>
                  </a:moveTo>
                  <a:lnTo>
                    <a:pt x="150007" y="51567"/>
                  </a:lnTo>
                  <a:cubicBezTo>
                    <a:pt x="150007" y="51686"/>
                    <a:pt x="149983" y="51793"/>
                    <a:pt x="149936" y="51900"/>
                  </a:cubicBezTo>
                  <a:lnTo>
                    <a:pt x="147709" y="57139"/>
                  </a:lnTo>
                  <a:lnTo>
                    <a:pt x="145423" y="62663"/>
                  </a:lnTo>
                  <a:lnTo>
                    <a:pt x="145400" y="62711"/>
                  </a:lnTo>
                  <a:lnTo>
                    <a:pt x="144971" y="63568"/>
                  </a:lnTo>
                  <a:lnTo>
                    <a:pt x="145221" y="63639"/>
                  </a:lnTo>
                  <a:lnTo>
                    <a:pt x="161914" y="69235"/>
                  </a:lnTo>
                  <a:cubicBezTo>
                    <a:pt x="161949" y="69247"/>
                    <a:pt x="161973" y="69259"/>
                    <a:pt x="162009" y="69271"/>
                  </a:cubicBezTo>
                  <a:lnTo>
                    <a:pt x="169926" y="73093"/>
                  </a:lnTo>
                  <a:lnTo>
                    <a:pt x="172153" y="66676"/>
                  </a:lnTo>
                  <a:cubicBezTo>
                    <a:pt x="172165" y="66616"/>
                    <a:pt x="172189" y="66568"/>
                    <a:pt x="172224" y="66521"/>
                  </a:cubicBezTo>
                  <a:lnTo>
                    <a:pt x="175141" y="61842"/>
                  </a:lnTo>
                  <a:lnTo>
                    <a:pt x="168629" y="58103"/>
                  </a:lnTo>
                  <a:lnTo>
                    <a:pt x="151472" y="52210"/>
                  </a:lnTo>
                  <a:cubicBezTo>
                    <a:pt x="151436" y="52198"/>
                    <a:pt x="151400" y="52186"/>
                    <a:pt x="151365" y="52162"/>
                  </a:cubicBezTo>
                  <a:lnTo>
                    <a:pt x="150865" y="51912"/>
                  </a:lnTo>
                  <a:lnTo>
                    <a:pt x="150829" y="51888"/>
                  </a:lnTo>
                  <a:lnTo>
                    <a:pt x="150007" y="51412"/>
                  </a:lnTo>
                  <a:close/>
                  <a:moveTo>
                    <a:pt x="194060" y="72355"/>
                  </a:moveTo>
                  <a:lnTo>
                    <a:pt x="194037" y="73176"/>
                  </a:lnTo>
                  <a:lnTo>
                    <a:pt x="194596" y="72676"/>
                  </a:lnTo>
                  <a:lnTo>
                    <a:pt x="194060" y="72355"/>
                  </a:lnTo>
                  <a:close/>
                  <a:moveTo>
                    <a:pt x="16026" y="71569"/>
                  </a:moveTo>
                  <a:lnTo>
                    <a:pt x="15621" y="73081"/>
                  </a:lnTo>
                  <a:lnTo>
                    <a:pt x="15514" y="73581"/>
                  </a:lnTo>
                  <a:lnTo>
                    <a:pt x="15621" y="73534"/>
                  </a:lnTo>
                  <a:lnTo>
                    <a:pt x="17169" y="72807"/>
                  </a:lnTo>
                  <a:cubicBezTo>
                    <a:pt x="17145" y="72795"/>
                    <a:pt x="17122" y="72783"/>
                    <a:pt x="17110" y="72772"/>
                  </a:cubicBezTo>
                  <a:lnTo>
                    <a:pt x="16502" y="72260"/>
                  </a:lnTo>
                  <a:cubicBezTo>
                    <a:pt x="16455" y="72224"/>
                    <a:pt x="16419" y="72176"/>
                    <a:pt x="16395" y="72141"/>
                  </a:cubicBezTo>
                  <a:lnTo>
                    <a:pt x="16026" y="71569"/>
                  </a:lnTo>
                  <a:close/>
                  <a:moveTo>
                    <a:pt x="202335" y="73569"/>
                  </a:moveTo>
                  <a:lnTo>
                    <a:pt x="203835" y="74331"/>
                  </a:lnTo>
                  <a:lnTo>
                    <a:pt x="203835" y="74331"/>
                  </a:lnTo>
                  <a:lnTo>
                    <a:pt x="202931" y="73819"/>
                  </a:lnTo>
                  <a:lnTo>
                    <a:pt x="202335" y="73569"/>
                  </a:lnTo>
                  <a:close/>
                  <a:moveTo>
                    <a:pt x="63758" y="67938"/>
                  </a:moveTo>
                  <a:lnTo>
                    <a:pt x="63735" y="69140"/>
                  </a:lnTo>
                  <a:cubicBezTo>
                    <a:pt x="63735" y="69224"/>
                    <a:pt x="63723" y="69295"/>
                    <a:pt x="63699" y="69378"/>
                  </a:cubicBezTo>
                  <a:lnTo>
                    <a:pt x="63151" y="71224"/>
                  </a:lnTo>
                  <a:lnTo>
                    <a:pt x="63068" y="74438"/>
                  </a:lnTo>
                  <a:lnTo>
                    <a:pt x="63723" y="74438"/>
                  </a:lnTo>
                  <a:lnTo>
                    <a:pt x="63746" y="72653"/>
                  </a:lnTo>
                  <a:lnTo>
                    <a:pt x="63758" y="67938"/>
                  </a:lnTo>
                  <a:close/>
                  <a:moveTo>
                    <a:pt x="92179" y="65747"/>
                  </a:moveTo>
                  <a:lnTo>
                    <a:pt x="92179" y="65854"/>
                  </a:lnTo>
                  <a:lnTo>
                    <a:pt x="92131" y="70902"/>
                  </a:lnTo>
                  <a:lnTo>
                    <a:pt x="92250" y="70902"/>
                  </a:lnTo>
                  <a:lnTo>
                    <a:pt x="92238" y="71891"/>
                  </a:lnTo>
                  <a:lnTo>
                    <a:pt x="92119" y="71891"/>
                  </a:lnTo>
                  <a:lnTo>
                    <a:pt x="92095" y="74903"/>
                  </a:lnTo>
                  <a:lnTo>
                    <a:pt x="92464" y="74903"/>
                  </a:lnTo>
                  <a:lnTo>
                    <a:pt x="92464" y="74819"/>
                  </a:lnTo>
                  <a:lnTo>
                    <a:pt x="92702" y="66854"/>
                  </a:lnTo>
                  <a:lnTo>
                    <a:pt x="92726" y="65759"/>
                  </a:lnTo>
                  <a:lnTo>
                    <a:pt x="92476" y="65747"/>
                  </a:lnTo>
                  <a:close/>
                  <a:moveTo>
                    <a:pt x="135148" y="61973"/>
                  </a:moveTo>
                  <a:lnTo>
                    <a:pt x="134815" y="62425"/>
                  </a:lnTo>
                  <a:lnTo>
                    <a:pt x="134815" y="62437"/>
                  </a:lnTo>
                  <a:lnTo>
                    <a:pt x="134696" y="62580"/>
                  </a:lnTo>
                  <a:lnTo>
                    <a:pt x="135208" y="62758"/>
                  </a:lnTo>
                  <a:lnTo>
                    <a:pt x="141125" y="64890"/>
                  </a:lnTo>
                  <a:lnTo>
                    <a:pt x="141030" y="78891"/>
                  </a:lnTo>
                  <a:lnTo>
                    <a:pt x="141744" y="78891"/>
                  </a:lnTo>
                  <a:lnTo>
                    <a:pt x="141721" y="71355"/>
                  </a:lnTo>
                  <a:lnTo>
                    <a:pt x="141709" y="65747"/>
                  </a:lnTo>
                  <a:cubicBezTo>
                    <a:pt x="141709" y="65723"/>
                    <a:pt x="141709" y="65699"/>
                    <a:pt x="141709" y="65664"/>
                  </a:cubicBezTo>
                  <a:lnTo>
                    <a:pt x="141792" y="64830"/>
                  </a:lnTo>
                  <a:cubicBezTo>
                    <a:pt x="141792" y="64782"/>
                    <a:pt x="141804" y="64747"/>
                    <a:pt x="141816" y="64711"/>
                  </a:cubicBezTo>
                  <a:lnTo>
                    <a:pt x="141923" y="64247"/>
                  </a:lnTo>
                  <a:lnTo>
                    <a:pt x="141375" y="64068"/>
                  </a:lnTo>
                  <a:lnTo>
                    <a:pt x="136363" y="62377"/>
                  </a:lnTo>
                  <a:lnTo>
                    <a:pt x="135244" y="61996"/>
                  </a:lnTo>
                  <a:lnTo>
                    <a:pt x="135148" y="61973"/>
                  </a:lnTo>
                  <a:close/>
                  <a:moveTo>
                    <a:pt x="176546" y="62663"/>
                  </a:moveTo>
                  <a:lnTo>
                    <a:pt x="173653" y="67307"/>
                  </a:lnTo>
                  <a:lnTo>
                    <a:pt x="171379" y="73843"/>
                  </a:lnTo>
                  <a:lnTo>
                    <a:pt x="176915" y="76891"/>
                  </a:lnTo>
                  <a:lnTo>
                    <a:pt x="180404" y="78808"/>
                  </a:lnTo>
                  <a:lnTo>
                    <a:pt x="182916" y="79201"/>
                  </a:lnTo>
                  <a:lnTo>
                    <a:pt x="184047" y="79380"/>
                  </a:lnTo>
                  <a:lnTo>
                    <a:pt x="192298" y="79761"/>
                  </a:lnTo>
                  <a:lnTo>
                    <a:pt x="192382" y="75736"/>
                  </a:lnTo>
                  <a:lnTo>
                    <a:pt x="192441" y="72307"/>
                  </a:lnTo>
                  <a:lnTo>
                    <a:pt x="192465" y="71450"/>
                  </a:lnTo>
                  <a:lnTo>
                    <a:pt x="190965" y="70628"/>
                  </a:lnTo>
                  <a:lnTo>
                    <a:pt x="177832" y="63389"/>
                  </a:lnTo>
                  <a:lnTo>
                    <a:pt x="177820" y="63389"/>
                  </a:lnTo>
                  <a:lnTo>
                    <a:pt x="176546" y="62663"/>
                  </a:lnTo>
                  <a:close/>
                  <a:moveTo>
                    <a:pt x="14026" y="58306"/>
                  </a:moveTo>
                  <a:lnTo>
                    <a:pt x="11883" y="58436"/>
                  </a:lnTo>
                  <a:lnTo>
                    <a:pt x="11121" y="58603"/>
                  </a:lnTo>
                  <a:lnTo>
                    <a:pt x="14490" y="58365"/>
                  </a:lnTo>
                  <a:lnTo>
                    <a:pt x="15062" y="58663"/>
                  </a:lnTo>
                  <a:lnTo>
                    <a:pt x="14836" y="66509"/>
                  </a:lnTo>
                  <a:lnTo>
                    <a:pt x="14597" y="68890"/>
                  </a:lnTo>
                  <a:lnTo>
                    <a:pt x="13062" y="73760"/>
                  </a:lnTo>
                  <a:lnTo>
                    <a:pt x="1393" y="79189"/>
                  </a:lnTo>
                  <a:lnTo>
                    <a:pt x="1798" y="80153"/>
                  </a:lnTo>
                  <a:lnTo>
                    <a:pt x="2203" y="79975"/>
                  </a:lnTo>
                  <a:lnTo>
                    <a:pt x="12526" y="75129"/>
                  </a:lnTo>
                  <a:lnTo>
                    <a:pt x="13669" y="74474"/>
                  </a:lnTo>
                  <a:lnTo>
                    <a:pt x="14050" y="72724"/>
                  </a:lnTo>
                  <a:lnTo>
                    <a:pt x="14062" y="72676"/>
                  </a:lnTo>
                  <a:lnTo>
                    <a:pt x="14859" y="69688"/>
                  </a:lnTo>
                  <a:lnTo>
                    <a:pt x="15419" y="58615"/>
                  </a:lnTo>
                  <a:lnTo>
                    <a:pt x="15443" y="58329"/>
                  </a:lnTo>
                  <a:lnTo>
                    <a:pt x="14764" y="58317"/>
                  </a:lnTo>
                  <a:lnTo>
                    <a:pt x="14026" y="58306"/>
                  </a:lnTo>
                  <a:close/>
                  <a:moveTo>
                    <a:pt x="1108" y="79320"/>
                  </a:moveTo>
                  <a:lnTo>
                    <a:pt x="12" y="79832"/>
                  </a:lnTo>
                  <a:lnTo>
                    <a:pt x="12" y="81011"/>
                  </a:lnTo>
                  <a:lnTo>
                    <a:pt x="1524" y="80296"/>
                  </a:lnTo>
                  <a:lnTo>
                    <a:pt x="1108" y="79320"/>
                  </a:lnTo>
                  <a:close/>
                  <a:moveTo>
                    <a:pt x="58151" y="55793"/>
                  </a:moveTo>
                  <a:lnTo>
                    <a:pt x="57817" y="55853"/>
                  </a:lnTo>
                  <a:lnTo>
                    <a:pt x="56246" y="56531"/>
                  </a:lnTo>
                  <a:cubicBezTo>
                    <a:pt x="56198" y="56555"/>
                    <a:pt x="56150" y="56567"/>
                    <a:pt x="56091" y="56579"/>
                  </a:cubicBezTo>
                  <a:lnTo>
                    <a:pt x="54829" y="56865"/>
                  </a:lnTo>
                  <a:lnTo>
                    <a:pt x="53936" y="57282"/>
                  </a:lnTo>
                  <a:lnTo>
                    <a:pt x="54079" y="57603"/>
                  </a:lnTo>
                  <a:lnTo>
                    <a:pt x="54317" y="58115"/>
                  </a:lnTo>
                  <a:lnTo>
                    <a:pt x="54674" y="57865"/>
                  </a:lnTo>
                  <a:lnTo>
                    <a:pt x="55615" y="58794"/>
                  </a:lnTo>
                  <a:lnTo>
                    <a:pt x="55579" y="63520"/>
                  </a:lnTo>
                  <a:lnTo>
                    <a:pt x="56888" y="64390"/>
                  </a:lnTo>
                  <a:lnTo>
                    <a:pt x="56888" y="65985"/>
                  </a:lnTo>
                  <a:lnTo>
                    <a:pt x="54995" y="65985"/>
                  </a:lnTo>
                  <a:lnTo>
                    <a:pt x="54995" y="66045"/>
                  </a:lnTo>
                  <a:cubicBezTo>
                    <a:pt x="54995" y="66152"/>
                    <a:pt x="54915" y="66205"/>
                    <a:pt x="54835" y="66205"/>
                  </a:cubicBezTo>
                  <a:cubicBezTo>
                    <a:pt x="54754" y="66205"/>
                    <a:pt x="54674" y="66152"/>
                    <a:pt x="54674" y="66045"/>
                  </a:cubicBezTo>
                  <a:lnTo>
                    <a:pt x="54674" y="65985"/>
                  </a:lnTo>
                  <a:lnTo>
                    <a:pt x="54055" y="65985"/>
                  </a:lnTo>
                  <a:lnTo>
                    <a:pt x="54031" y="59294"/>
                  </a:lnTo>
                  <a:lnTo>
                    <a:pt x="53555" y="58639"/>
                  </a:lnTo>
                  <a:lnTo>
                    <a:pt x="54031" y="58306"/>
                  </a:lnTo>
                  <a:lnTo>
                    <a:pt x="53769" y="57734"/>
                  </a:lnTo>
                  <a:lnTo>
                    <a:pt x="53626" y="57424"/>
                  </a:lnTo>
                  <a:lnTo>
                    <a:pt x="52840" y="57794"/>
                  </a:lnTo>
                  <a:lnTo>
                    <a:pt x="52971" y="58127"/>
                  </a:lnTo>
                  <a:lnTo>
                    <a:pt x="53233" y="58746"/>
                  </a:lnTo>
                  <a:cubicBezTo>
                    <a:pt x="53245" y="58770"/>
                    <a:pt x="53245" y="58794"/>
                    <a:pt x="53245" y="58817"/>
                  </a:cubicBezTo>
                  <a:lnTo>
                    <a:pt x="53221" y="71271"/>
                  </a:lnTo>
                  <a:cubicBezTo>
                    <a:pt x="53221" y="71355"/>
                    <a:pt x="53150" y="71426"/>
                    <a:pt x="53067" y="71426"/>
                  </a:cubicBezTo>
                  <a:lnTo>
                    <a:pt x="52888" y="71426"/>
                  </a:lnTo>
                  <a:lnTo>
                    <a:pt x="52888" y="72010"/>
                  </a:lnTo>
                  <a:lnTo>
                    <a:pt x="54269" y="72021"/>
                  </a:lnTo>
                  <a:lnTo>
                    <a:pt x="54269" y="72593"/>
                  </a:lnTo>
                  <a:lnTo>
                    <a:pt x="54579" y="71486"/>
                  </a:lnTo>
                  <a:lnTo>
                    <a:pt x="54579" y="67092"/>
                  </a:lnTo>
                  <a:cubicBezTo>
                    <a:pt x="54561" y="66890"/>
                    <a:pt x="54707" y="66789"/>
                    <a:pt x="54854" y="66789"/>
                  </a:cubicBezTo>
                  <a:cubicBezTo>
                    <a:pt x="55001" y="66789"/>
                    <a:pt x="55150" y="66890"/>
                    <a:pt x="55138" y="67092"/>
                  </a:cubicBezTo>
                  <a:lnTo>
                    <a:pt x="55138" y="71521"/>
                  </a:lnTo>
                  <a:cubicBezTo>
                    <a:pt x="55138" y="71545"/>
                    <a:pt x="55138" y="71569"/>
                    <a:pt x="55126" y="71593"/>
                  </a:cubicBezTo>
                  <a:lnTo>
                    <a:pt x="54757" y="72950"/>
                  </a:lnTo>
                  <a:cubicBezTo>
                    <a:pt x="54733" y="73010"/>
                    <a:pt x="54698" y="73057"/>
                    <a:pt x="54638" y="73093"/>
                  </a:cubicBezTo>
                  <a:lnTo>
                    <a:pt x="54698" y="80880"/>
                  </a:lnTo>
                  <a:lnTo>
                    <a:pt x="54698" y="81082"/>
                  </a:lnTo>
                  <a:lnTo>
                    <a:pt x="61282" y="81082"/>
                  </a:lnTo>
                  <a:lnTo>
                    <a:pt x="61460" y="74688"/>
                  </a:lnTo>
                  <a:lnTo>
                    <a:pt x="61544" y="71200"/>
                  </a:lnTo>
                  <a:lnTo>
                    <a:pt x="61008" y="69390"/>
                  </a:lnTo>
                  <a:cubicBezTo>
                    <a:pt x="60984" y="69307"/>
                    <a:pt x="60972" y="69235"/>
                    <a:pt x="60972" y="69152"/>
                  </a:cubicBezTo>
                  <a:lnTo>
                    <a:pt x="60984" y="64568"/>
                  </a:lnTo>
                  <a:lnTo>
                    <a:pt x="59698" y="64568"/>
                  </a:lnTo>
                  <a:cubicBezTo>
                    <a:pt x="59496" y="64544"/>
                    <a:pt x="59496" y="64259"/>
                    <a:pt x="59698" y="64247"/>
                  </a:cubicBezTo>
                  <a:lnTo>
                    <a:pt x="60984" y="64247"/>
                  </a:lnTo>
                  <a:lnTo>
                    <a:pt x="60984" y="63532"/>
                  </a:lnTo>
                  <a:lnTo>
                    <a:pt x="60984" y="62425"/>
                  </a:lnTo>
                  <a:lnTo>
                    <a:pt x="61032" y="60377"/>
                  </a:lnTo>
                  <a:lnTo>
                    <a:pt x="60996" y="59294"/>
                  </a:lnTo>
                  <a:lnTo>
                    <a:pt x="60829" y="58246"/>
                  </a:lnTo>
                  <a:lnTo>
                    <a:pt x="60389" y="57401"/>
                  </a:lnTo>
                  <a:lnTo>
                    <a:pt x="59008" y="55829"/>
                  </a:lnTo>
                  <a:lnTo>
                    <a:pt x="58151" y="55793"/>
                  </a:lnTo>
                  <a:close/>
                  <a:moveTo>
                    <a:pt x="18300" y="81106"/>
                  </a:moveTo>
                  <a:lnTo>
                    <a:pt x="18300" y="81118"/>
                  </a:lnTo>
                  <a:lnTo>
                    <a:pt x="18312" y="81106"/>
                  </a:lnTo>
                  <a:close/>
                  <a:moveTo>
                    <a:pt x="52555" y="57925"/>
                  </a:moveTo>
                  <a:lnTo>
                    <a:pt x="48197" y="59984"/>
                  </a:lnTo>
                  <a:lnTo>
                    <a:pt x="48340" y="60282"/>
                  </a:lnTo>
                  <a:lnTo>
                    <a:pt x="48614" y="60925"/>
                  </a:lnTo>
                  <a:cubicBezTo>
                    <a:pt x="48649" y="60996"/>
                    <a:pt x="48614" y="61092"/>
                    <a:pt x="48530" y="61127"/>
                  </a:cubicBezTo>
                  <a:lnTo>
                    <a:pt x="47518" y="61639"/>
                  </a:lnTo>
                  <a:cubicBezTo>
                    <a:pt x="47490" y="61653"/>
                    <a:pt x="47463" y="61658"/>
                    <a:pt x="47438" y="61658"/>
                  </a:cubicBezTo>
                  <a:cubicBezTo>
                    <a:pt x="47283" y="61658"/>
                    <a:pt x="47199" y="61434"/>
                    <a:pt x="47363" y="61342"/>
                  </a:cubicBezTo>
                  <a:lnTo>
                    <a:pt x="48245" y="60913"/>
                  </a:lnTo>
                  <a:lnTo>
                    <a:pt x="48030" y="60401"/>
                  </a:lnTo>
                  <a:lnTo>
                    <a:pt x="47899" y="60103"/>
                  </a:lnTo>
                  <a:lnTo>
                    <a:pt x="43363" y="62258"/>
                  </a:lnTo>
                  <a:lnTo>
                    <a:pt x="42601" y="62616"/>
                  </a:lnTo>
                  <a:lnTo>
                    <a:pt x="42696" y="62842"/>
                  </a:lnTo>
                  <a:cubicBezTo>
                    <a:pt x="42708" y="62866"/>
                    <a:pt x="42708" y="62889"/>
                    <a:pt x="42708" y="62913"/>
                  </a:cubicBezTo>
                  <a:lnTo>
                    <a:pt x="42708" y="63056"/>
                  </a:lnTo>
                  <a:lnTo>
                    <a:pt x="42613" y="70736"/>
                  </a:lnTo>
                  <a:lnTo>
                    <a:pt x="45792" y="70759"/>
                  </a:lnTo>
                  <a:cubicBezTo>
                    <a:pt x="45875" y="70759"/>
                    <a:pt x="45947" y="70843"/>
                    <a:pt x="45947" y="70926"/>
                  </a:cubicBezTo>
                  <a:cubicBezTo>
                    <a:pt x="45947" y="71009"/>
                    <a:pt x="45875" y="71081"/>
                    <a:pt x="45780" y="71081"/>
                  </a:cubicBezTo>
                  <a:lnTo>
                    <a:pt x="42458" y="71057"/>
                  </a:lnTo>
                  <a:cubicBezTo>
                    <a:pt x="42363" y="71057"/>
                    <a:pt x="42291" y="70986"/>
                    <a:pt x="42291" y="70902"/>
                  </a:cubicBezTo>
                  <a:lnTo>
                    <a:pt x="42387" y="63056"/>
                  </a:lnTo>
                  <a:lnTo>
                    <a:pt x="42387" y="62937"/>
                  </a:lnTo>
                  <a:lnTo>
                    <a:pt x="42303" y="62747"/>
                  </a:lnTo>
                  <a:lnTo>
                    <a:pt x="40994" y="63366"/>
                  </a:lnTo>
                  <a:lnTo>
                    <a:pt x="41160" y="63711"/>
                  </a:lnTo>
                  <a:lnTo>
                    <a:pt x="41375" y="64116"/>
                  </a:lnTo>
                  <a:cubicBezTo>
                    <a:pt x="41387" y="64140"/>
                    <a:pt x="41398" y="64163"/>
                    <a:pt x="41398" y="64187"/>
                  </a:cubicBezTo>
                  <a:lnTo>
                    <a:pt x="41398" y="66628"/>
                  </a:lnTo>
                  <a:cubicBezTo>
                    <a:pt x="41398" y="66711"/>
                    <a:pt x="41327" y="66783"/>
                    <a:pt x="41244" y="66783"/>
                  </a:cubicBezTo>
                  <a:lnTo>
                    <a:pt x="39767" y="66783"/>
                  </a:lnTo>
                  <a:cubicBezTo>
                    <a:pt x="39672" y="66783"/>
                    <a:pt x="39601" y="66711"/>
                    <a:pt x="39601" y="66628"/>
                  </a:cubicBezTo>
                  <a:lnTo>
                    <a:pt x="39601" y="65402"/>
                  </a:lnTo>
                  <a:lnTo>
                    <a:pt x="39243" y="64628"/>
                  </a:lnTo>
                  <a:lnTo>
                    <a:pt x="39077" y="64271"/>
                  </a:lnTo>
                  <a:lnTo>
                    <a:pt x="37481" y="65033"/>
                  </a:lnTo>
                  <a:lnTo>
                    <a:pt x="37648" y="65390"/>
                  </a:lnTo>
                  <a:lnTo>
                    <a:pt x="37803" y="65711"/>
                  </a:lnTo>
                  <a:cubicBezTo>
                    <a:pt x="37815" y="65723"/>
                    <a:pt x="37827" y="65747"/>
                    <a:pt x="37827" y="65771"/>
                  </a:cubicBezTo>
                  <a:lnTo>
                    <a:pt x="37850" y="66699"/>
                  </a:lnTo>
                  <a:cubicBezTo>
                    <a:pt x="37850" y="66795"/>
                    <a:pt x="37791" y="66866"/>
                    <a:pt x="37708" y="66866"/>
                  </a:cubicBezTo>
                  <a:cubicBezTo>
                    <a:pt x="37701" y="66867"/>
                    <a:pt x="37694" y="66867"/>
                    <a:pt x="37687" y="66867"/>
                  </a:cubicBezTo>
                  <a:cubicBezTo>
                    <a:pt x="37602" y="66867"/>
                    <a:pt x="37541" y="66800"/>
                    <a:pt x="37541" y="66711"/>
                  </a:cubicBezTo>
                  <a:lnTo>
                    <a:pt x="37505" y="65818"/>
                  </a:lnTo>
                  <a:lnTo>
                    <a:pt x="37362" y="65533"/>
                  </a:lnTo>
                  <a:lnTo>
                    <a:pt x="37196" y="65175"/>
                  </a:lnTo>
                  <a:lnTo>
                    <a:pt x="35612" y="65914"/>
                  </a:lnTo>
                  <a:lnTo>
                    <a:pt x="34017" y="66664"/>
                  </a:lnTo>
                  <a:lnTo>
                    <a:pt x="34183" y="67045"/>
                  </a:lnTo>
                  <a:lnTo>
                    <a:pt x="34564" y="67902"/>
                  </a:lnTo>
                  <a:lnTo>
                    <a:pt x="34564" y="67914"/>
                  </a:lnTo>
                  <a:lnTo>
                    <a:pt x="34957" y="69200"/>
                  </a:lnTo>
                  <a:lnTo>
                    <a:pt x="34957" y="69224"/>
                  </a:lnTo>
                  <a:lnTo>
                    <a:pt x="35171" y="70617"/>
                  </a:lnTo>
                  <a:lnTo>
                    <a:pt x="35171" y="70640"/>
                  </a:lnTo>
                  <a:lnTo>
                    <a:pt x="35171" y="72867"/>
                  </a:lnTo>
                  <a:lnTo>
                    <a:pt x="35433" y="73022"/>
                  </a:lnTo>
                  <a:lnTo>
                    <a:pt x="36124" y="73010"/>
                  </a:lnTo>
                  <a:lnTo>
                    <a:pt x="36100" y="74808"/>
                  </a:lnTo>
                  <a:lnTo>
                    <a:pt x="33612" y="74808"/>
                  </a:lnTo>
                  <a:lnTo>
                    <a:pt x="33671" y="72486"/>
                  </a:lnTo>
                  <a:lnTo>
                    <a:pt x="34540" y="72486"/>
                  </a:lnTo>
                  <a:lnTo>
                    <a:pt x="34850" y="72676"/>
                  </a:lnTo>
                  <a:lnTo>
                    <a:pt x="34862" y="70831"/>
                  </a:lnTo>
                  <a:lnTo>
                    <a:pt x="34267" y="70962"/>
                  </a:lnTo>
                  <a:cubicBezTo>
                    <a:pt x="34254" y="70965"/>
                    <a:pt x="34241" y="70967"/>
                    <a:pt x="34228" y="70967"/>
                  </a:cubicBezTo>
                  <a:cubicBezTo>
                    <a:pt x="34156" y="70967"/>
                    <a:pt x="34086" y="70914"/>
                    <a:pt x="34076" y="70843"/>
                  </a:cubicBezTo>
                  <a:cubicBezTo>
                    <a:pt x="34052" y="70748"/>
                    <a:pt x="34112" y="70664"/>
                    <a:pt x="34195" y="70652"/>
                  </a:cubicBezTo>
                  <a:lnTo>
                    <a:pt x="34850" y="70509"/>
                  </a:lnTo>
                  <a:lnTo>
                    <a:pt x="34660" y="69283"/>
                  </a:lnTo>
                  <a:lnTo>
                    <a:pt x="34279" y="68021"/>
                  </a:lnTo>
                  <a:lnTo>
                    <a:pt x="33898" y="67164"/>
                  </a:lnTo>
                  <a:lnTo>
                    <a:pt x="33731" y="66795"/>
                  </a:lnTo>
                  <a:lnTo>
                    <a:pt x="24563" y="71105"/>
                  </a:lnTo>
                  <a:lnTo>
                    <a:pt x="24765" y="71498"/>
                  </a:lnTo>
                  <a:lnTo>
                    <a:pt x="24980" y="71867"/>
                  </a:lnTo>
                  <a:cubicBezTo>
                    <a:pt x="24992" y="71891"/>
                    <a:pt x="25004" y="71914"/>
                    <a:pt x="25004" y="71950"/>
                  </a:cubicBezTo>
                  <a:lnTo>
                    <a:pt x="25004" y="72486"/>
                  </a:lnTo>
                  <a:lnTo>
                    <a:pt x="25777" y="72272"/>
                  </a:lnTo>
                  <a:lnTo>
                    <a:pt x="25789" y="75355"/>
                  </a:lnTo>
                  <a:lnTo>
                    <a:pt x="24361" y="75355"/>
                  </a:lnTo>
                  <a:lnTo>
                    <a:pt x="24361" y="76117"/>
                  </a:lnTo>
                  <a:cubicBezTo>
                    <a:pt x="24355" y="76212"/>
                    <a:pt x="24280" y="76260"/>
                    <a:pt x="24204" y="76260"/>
                  </a:cubicBezTo>
                  <a:cubicBezTo>
                    <a:pt x="24128" y="76260"/>
                    <a:pt x="24051" y="76212"/>
                    <a:pt x="24039" y="76117"/>
                  </a:cubicBezTo>
                  <a:lnTo>
                    <a:pt x="24039" y="75355"/>
                  </a:lnTo>
                  <a:lnTo>
                    <a:pt x="23122" y="75355"/>
                  </a:lnTo>
                  <a:lnTo>
                    <a:pt x="23110" y="73010"/>
                  </a:lnTo>
                  <a:lnTo>
                    <a:pt x="24682" y="72569"/>
                  </a:lnTo>
                  <a:lnTo>
                    <a:pt x="24682" y="71974"/>
                  </a:lnTo>
                  <a:lnTo>
                    <a:pt x="24480" y="71640"/>
                  </a:lnTo>
                  <a:lnTo>
                    <a:pt x="24277" y="71236"/>
                  </a:lnTo>
                  <a:lnTo>
                    <a:pt x="20729" y="72903"/>
                  </a:lnTo>
                  <a:lnTo>
                    <a:pt x="20932" y="73307"/>
                  </a:lnTo>
                  <a:lnTo>
                    <a:pt x="21146" y="73724"/>
                  </a:lnTo>
                  <a:cubicBezTo>
                    <a:pt x="21158" y="73748"/>
                    <a:pt x="21158" y="73772"/>
                    <a:pt x="21158" y="73784"/>
                  </a:cubicBezTo>
                  <a:lnTo>
                    <a:pt x="21182" y="74688"/>
                  </a:lnTo>
                  <a:cubicBezTo>
                    <a:pt x="21176" y="74791"/>
                    <a:pt x="21099" y="74842"/>
                    <a:pt x="21022" y="74842"/>
                  </a:cubicBezTo>
                  <a:cubicBezTo>
                    <a:pt x="20947" y="74842"/>
                    <a:pt x="20872" y="74794"/>
                    <a:pt x="20860" y="74700"/>
                  </a:cubicBezTo>
                  <a:lnTo>
                    <a:pt x="20836" y="73831"/>
                  </a:lnTo>
                  <a:lnTo>
                    <a:pt x="20646" y="73450"/>
                  </a:lnTo>
                  <a:lnTo>
                    <a:pt x="20432" y="73045"/>
                  </a:lnTo>
                  <a:lnTo>
                    <a:pt x="16324" y="74974"/>
                  </a:lnTo>
                  <a:lnTo>
                    <a:pt x="15193" y="75498"/>
                  </a:lnTo>
                  <a:lnTo>
                    <a:pt x="15169" y="76522"/>
                  </a:lnTo>
                  <a:lnTo>
                    <a:pt x="15205" y="81106"/>
                  </a:lnTo>
                  <a:lnTo>
                    <a:pt x="18300" y="81106"/>
                  </a:lnTo>
                  <a:lnTo>
                    <a:pt x="18300" y="80487"/>
                  </a:lnTo>
                  <a:lnTo>
                    <a:pt x="18038" y="80487"/>
                  </a:lnTo>
                  <a:lnTo>
                    <a:pt x="18062" y="75058"/>
                  </a:lnTo>
                  <a:lnTo>
                    <a:pt x="18312" y="74939"/>
                  </a:lnTo>
                  <a:lnTo>
                    <a:pt x="18312" y="74855"/>
                  </a:lnTo>
                  <a:cubicBezTo>
                    <a:pt x="18312" y="74756"/>
                    <a:pt x="18392" y="74699"/>
                    <a:pt x="18474" y="74699"/>
                  </a:cubicBezTo>
                  <a:cubicBezTo>
                    <a:pt x="18531" y="74699"/>
                    <a:pt x="18588" y="74726"/>
                    <a:pt x="18622" y="74784"/>
                  </a:cubicBezTo>
                  <a:lnTo>
                    <a:pt x="18919" y="74641"/>
                  </a:lnTo>
                  <a:lnTo>
                    <a:pt x="18896" y="80487"/>
                  </a:lnTo>
                  <a:lnTo>
                    <a:pt x="18634" y="80487"/>
                  </a:lnTo>
                  <a:lnTo>
                    <a:pt x="18634" y="81118"/>
                  </a:lnTo>
                  <a:lnTo>
                    <a:pt x="20563" y="81118"/>
                  </a:lnTo>
                  <a:lnTo>
                    <a:pt x="20563" y="79939"/>
                  </a:lnTo>
                  <a:lnTo>
                    <a:pt x="19181" y="79951"/>
                  </a:lnTo>
                  <a:lnTo>
                    <a:pt x="19181" y="78832"/>
                  </a:lnTo>
                  <a:lnTo>
                    <a:pt x="22158" y="78784"/>
                  </a:lnTo>
                  <a:lnTo>
                    <a:pt x="22158" y="79927"/>
                  </a:lnTo>
                  <a:lnTo>
                    <a:pt x="20896" y="79939"/>
                  </a:lnTo>
                  <a:lnTo>
                    <a:pt x="20896" y="81118"/>
                  </a:lnTo>
                  <a:lnTo>
                    <a:pt x="29266" y="81118"/>
                  </a:lnTo>
                  <a:lnTo>
                    <a:pt x="29266" y="80606"/>
                  </a:lnTo>
                  <a:lnTo>
                    <a:pt x="29266" y="78177"/>
                  </a:lnTo>
                  <a:lnTo>
                    <a:pt x="29266" y="77594"/>
                  </a:lnTo>
                  <a:cubicBezTo>
                    <a:pt x="29266" y="77582"/>
                    <a:pt x="29266" y="77570"/>
                    <a:pt x="29278" y="77570"/>
                  </a:cubicBezTo>
                  <a:cubicBezTo>
                    <a:pt x="29278" y="77558"/>
                    <a:pt x="29278" y="77546"/>
                    <a:pt x="29278" y="77534"/>
                  </a:cubicBezTo>
                  <a:cubicBezTo>
                    <a:pt x="29278" y="77522"/>
                    <a:pt x="29290" y="77522"/>
                    <a:pt x="29290" y="77510"/>
                  </a:cubicBezTo>
                  <a:cubicBezTo>
                    <a:pt x="29302" y="77486"/>
                    <a:pt x="29314" y="77475"/>
                    <a:pt x="29337" y="77463"/>
                  </a:cubicBezTo>
                  <a:lnTo>
                    <a:pt x="29361" y="77451"/>
                  </a:lnTo>
                  <a:lnTo>
                    <a:pt x="29564" y="77451"/>
                  </a:lnTo>
                  <a:cubicBezTo>
                    <a:pt x="29647" y="77451"/>
                    <a:pt x="29730" y="77522"/>
                    <a:pt x="29730" y="77617"/>
                  </a:cubicBezTo>
                  <a:cubicBezTo>
                    <a:pt x="29718" y="77689"/>
                    <a:pt x="29659" y="77748"/>
                    <a:pt x="29587" y="77760"/>
                  </a:cubicBezTo>
                  <a:lnTo>
                    <a:pt x="29587" y="78189"/>
                  </a:lnTo>
                  <a:lnTo>
                    <a:pt x="29587" y="80618"/>
                  </a:lnTo>
                  <a:lnTo>
                    <a:pt x="29587" y="81106"/>
                  </a:lnTo>
                  <a:lnTo>
                    <a:pt x="39624" y="81106"/>
                  </a:lnTo>
                  <a:lnTo>
                    <a:pt x="39613" y="80594"/>
                  </a:lnTo>
                  <a:lnTo>
                    <a:pt x="39589" y="78999"/>
                  </a:lnTo>
                  <a:cubicBezTo>
                    <a:pt x="39577" y="78879"/>
                    <a:pt x="39663" y="78820"/>
                    <a:pt x="39749" y="78820"/>
                  </a:cubicBezTo>
                  <a:cubicBezTo>
                    <a:pt x="39836" y="78820"/>
                    <a:pt x="39922" y="78879"/>
                    <a:pt x="39910" y="78999"/>
                  </a:cubicBezTo>
                  <a:lnTo>
                    <a:pt x="39934" y="80594"/>
                  </a:lnTo>
                  <a:lnTo>
                    <a:pt x="39946" y="81118"/>
                  </a:lnTo>
                  <a:lnTo>
                    <a:pt x="43458" y="81118"/>
                  </a:lnTo>
                  <a:lnTo>
                    <a:pt x="43458" y="74224"/>
                  </a:lnTo>
                  <a:cubicBezTo>
                    <a:pt x="43446" y="74105"/>
                    <a:pt x="43533" y="74046"/>
                    <a:pt x="43619" y="74046"/>
                  </a:cubicBezTo>
                  <a:cubicBezTo>
                    <a:pt x="43705" y="74046"/>
                    <a:pt x="43792" y="74105"/>
                    <a:pt x="43780" y="74224"/>
                  </a:cubicBezTo>
                  <a:lnTo>
                    <a:pt x="43780" y="81094"/>
                  </a:lnTo>
                  <a:lnTo>
                    <a:pt x="46209" y="81094"/>
                  </a:lnTo>
                  <a:lnTo>
                    <a:pt x="46209" y="80594"/>
                  </a:lnTo>
                  <a:lnTo>
                    <a:pt x="46173" y="74248"/>
                  </a:lnTo>
                  <a:cubicBezTo>
                    <a:pt x="46161" y="74129"/>
                    <a:pt x="46247" y="74069"/>
                    <a:pt x="46334" y="74069"/>
                  </a:cubicBezTo>
                  <a:cubicBezTo>
                    <a:pt x="46420" y="74069"/>
                    <a:pt x="46506" y="74129"/>
                    <a:pt x="46494" y="74248"/>
                  </a:cubicBezTo>
                  <a:lnTo>
                    <a:pt x="46542" y="80594"/>
                  </a:lnTo>
                  <a:lnTo>
                    <a:pt x="46542" y="81094"/>
                  </a:lnTo>
                  <a:lnTo>
                    <a:pt x="54376" y="81094"/>
                  </a:lnTo>
                  <a:lnTo>
                    <a:pt x="54376" y="80904"/>
                  </a:lnTo>
                  <a:lnTo>
                    <a:pt x="54329" y="73117"/>
                  </a:lnTo>
                  <a:cubicBezTo>
                    <a:pt x="54305" y="73093"/>
                    <a:pt x="54281" y="73081"/>
                    <a:pt x="54269" y="73057"/>
                  </a:cubicBezTo>
                  <a:lnTo>
                    <a:pt x="54233" y="76093"/>
                  </a:lnTo>
                  <a:lnTo>
                    <a:pt x="53531" y="76093"/>
                  </a:lnTo>
                  <a:lnTo>
                    <a:pt x="53555" y="73641"/>
                  </a:lnTo>
                  <a:lnTo>
                    <a:pt x="47375" y="73569"/>
                  </a:lnTo>
                  <a:lnTo>
                    <a:pt x="47375" y="72903"/>
                  </a:lnTo>
                  <a:lnTo>
                    <a:pt x="46363" y="72283"/>
                  </a:lnTo>
                  <a:lnTo>
                    <a:pt x="46375" y="71057"/>
                  </a:lnTo>
                  <a:lnTo>
                    <a:pt x="47637" y="71069"/>
                  </a:lnTo>
                  <a:lnTo>
                    <a:pt x="47637" y="68997"/>
                  </a:lnTo>
                  <a:cubicBezTo>
                    <a:pt x="47625" y="68878"/>
                    <a:pt x="47712" y="68819"/>
                    <a:pt x="47798" y="68819"/>
                  </a:cubicBezTo>
                  <a:cubicBezTo>
                    <a:pt x="47884" y="68819"/>
                    <a:pt x="47971" y="68878"/>
                    <a:pt x="47959" y="68997"/>
                  </a:cubicBezTo>
                  <a:lnTo>
                    <a:pt x="47959" y="71069"/>
                  </a:lnTo>
                  <a:lnTo>
                    <a:pt x="49852" y="71093"/>
                  </a:lnTo>
                  <a:lnTo>
                    <a:pt x="49852" y="70283"/>
                  </a:lnTo>
                  <a:lnTo>
                    <a:pt x="52900" y="70307"/>
                  </a:lnTo>
                  <a:lnTo>
                    <a:pt x="52888" y="71105"/>
                  </a:lnTo>
                  <a:lnTo>
                    <a:pt x="52912" y="71105"/>
                  </a:lnTo>
                  <a:lnTo>
                    <a:pt x="52936" y="58841"/>
                  </a:lnTo>
                  <a:lnTo>
                    <a:pt x="52674" y="58246"/>
                  </a:lnTo>
                  <a:lnTo>
                    <a:pt x="52674" y="58234"/>
                  </a:lnTo>
                  <a:lnTo>
                    <a:pt x="52555" y="57925"/>
                  </a:lnTo>
                  <a:close/>
                  <a:moveTo>
                    <a:pt x="144388" y="65068"/>
                  </a:moveTo>
                  <a:lnTo>
                    <a:pt x="144292" y="65366"/>
                  </a:lnTo>
                  <a:lnTo>
                    <a:pt x="144245" y="65937"/>
                  </a:lnTo>
                  <a:lnTo>
                    <a:pt x="144280" y="71629"/>
                  </a:lnTo>
                  <a:lnTo>
                    <a:pt x="151484" y="74010"/>
                  </a:lnTo>
                  <a:lnTo>
                    <a:pt x="159497" y="76558"/>
                  </a:lnTo>
                  <a:lnTo>
                    <a:pt x="159508" y="76558"/>
                  </a:lnTo>
                  <a:lnTo>
                    <a:pt x="160925" y="77105"/>
                  </a:lnTo>
                  <a:lnTo>
                    <a:pt x="160961" y="77129"/>
                  </a:lnTo>
                  <a:lnTo>
                    <a:pt x="168402" y="81356"/>
                  </a:lnTo>
                  <a:lnTo>
                    <a:pt x="168938" y="81415"/>
                  </a:lnTo>
                  <a:lnTo>
                    <a:pt x="169200" y="75986"/>
                  </a:lnTo>
                  <a:cubicBezTo>
                    <a:pt x="169212" y="75939"/>
                    <a:pt x="169224" y="75891"/>
                    <a:pt x="169236" y="75843"/>
                  </a:cubicBezTo>
                  <a:lnTo>
                    <a:pt x="169653" y="74760"/>
                  </a:lnTo>
                  <a:lnTo>
                    <a:pt x="161354" y="70759"/>
                  </a:lnTo>
                  <a:lnTo>
                    <a:pt x="144709" y="65175"/>
                  </a:lnTo>
                  <a:lnTo>
                    <a:pt x="144388" y="65068"/>
                  </a:lnTo>
                  <a:close/>
                  <a:moveTo>
                    <a:pt x="176773" y="78641"/>
                  </a:moveTo>
                  <a:lnTo>
                    <a:pt x="176642" y="81677"/>
                  </a:lnTo>
                  <a:lnTo>
                    <a:pt x="182440" y="82047"/>
                  </a:lnTo>
                  <a:lnTo>
                    <a:pt x="182488" y="80761"/>
                  </a:lnTo>
                  <a:lnTo>
                    <a:pt x="180011" y="80380"/>
                  </a:lnTo>
                  <a:cubicBezTo>
                    <a:pt x="179916" y="80356"/>
                    <a:pt x="179832" y="80332"/>
                    <a:pt x="179749" y="80284"/>
                  </a:cubicBezTo>
                  <a:lnTo>
                    <a:pt x="176773" y="78641"/>
                  </a:lnTo>
                  <a:close/>
                  <a:moveTo>
                    <a:pt x="27385" y="82082"/>
                  </a:moveTo>
                  <a:lnTo>
                    <a:pt x="27397" y="82177"/>
                  </a:lnTo>
                  <a:lnTo>
                    <a:pt x="27575" y="82606"/>
                  </a:lnTo>
                  <a:lnTo>
                    <a:pt x="28111" y="82975"/>
                  </a:lnTo>
                  <a:lnTo>
                    <a:pt x="28885" y="83225"/>
                  </a:lnTo>
                  <a:lnTo>
                    <a:pt x="29599" y="83023"/>
                  </a:lnTo>
                  <a:lnTo>
                    <a:pt x="30123" y="82630"/>
                  </a:lnTo>
                  <a:lnTo>
                    <a:pt x="30373" y="82154"/>
                  </a:lnTo>
                  <a:lnTo>
                    <a:pt x="30397" y="82082"/>
                  </a:lnTo>
                  <a:close/>
                  <a:moveTo>
                    <a:pt x="87488" y="83368"/>
                  </a:moveTo>
                  <a:lnTo>
                    <a:pt x="87130" y="83761"/>
                  </a:lnTo>
                  <a:lnTo>
                    <a:pt x="87130" y="84333"/>
                  </a:lnTo>
                  <a:lnTo>
                    <a:pt x="89107" y="84309"/>
                  </a:lnTo>
                  <a:lnTo>
                    <a:pt x="88964" y="83797"/>
                  </a:lnTo>
                  <a:lnTo>
                    <a:pt x="88666" y="83392"/>
                  </a:lnTo>
                  <a:lnTo>
                    <a:pt x="87488" y="83368"/>
                  </a:lnTo>
                  <a:close/>
                  <a:moveTo>
                    <a:pt x="72890" y="80392"/>
                  </a:moveTo>
                  <a:lnTo>
                    <a:pt x="72009" y="80415"/>
                  </a:lnTo>
                  <a:lnTo>
                    <a:pt x="71200" y="80713"/>
                  </a:lnTo>
                  <a:lnTo>
                    <a:pt x="70521" y="81261"/>
                  </a:lnTo>
                  <a:lnTo>
                    <a:pt x="70069" y="82011"/>
                  </a:lnTo>
                  <a:lnTo>
                    <a:pt x="69878" y="82868"/>
                  </a:lnTo>
                  <a:lnTo>
                    <a:pt x="69997" y="83737"/>
                  </a:lnTo>
                  <a:lnTo>
                    <a:pt x="70378" y="84523"/>
                  </a:lnTo>
                  <a:lnTo>
                    <a:pt x="70985" y="85118"/>
                  </a:lnTo>
                  <a:lnTo>
                    <a:pt x="71747" y="85499"/>
                  </a:lnTo>
                  <a:lnTo>
                    <a:pt x="72593" y="85618"/>
                  </a:lnTo>
                  <a:lnTo>
                    <a:pt x="73426" y="85452"/>
                  </a:lnTo>
                  <a:lnTo>
                    <a:pt x="74176" y="85023"/>
                  </a:lnTo>
                  <a:lnTo>
                    <a:pt x="74736" y="84380"/>
                  </a:lnTo>
                  <a:lnTo>
                    <a:pt x="75057" y="83582"/>
                  </a:lnTo>
                  <a:lnTo>
                    <a:pt x="75117" y="82725"/>
                  </a:lnTo>
                  <a:lnTo>
                    <a:pt x="74891" y="81904"/>
                  </a:lnTo>
                  <a:lnTo>
                    <a:pt x="74426" y="81201"/>
                  </a:lnTo>
                  <a:lnTo>
                    <a:pt x="73724" y="80665"/>
                  </a:lnTo>
                  <a:lnTo>
                    <a:pt x="72890" y="80392"/>
                  </a:lnTo>
                  <a:close/>
                  <a:moveTo>
                    <a:pt x="24146" y="84761"/>
                  </a:moveTo>
                  <a:lnTo>
                    <a:pt x="24122" y="87654"/>
                  </a:lnTo>
                  <a:lnTo>
                    <a:pt x="23468" y="87654"/>
                  </a:lnTo>
                  <a:lnTo>
                    <a:pt x="23491" y="84761"/>
                  </a:lnTo>
                  <a:close/>
                  <a:moveTo>
                    <a:pt x="51054" y="82058"/>
                  </a:moveTo>
                  <a:lnTo>
                    <a:pt x="51054" y="83142"/>
                  </a:lnTo>
                  <a:lnTo>
                    <a:pt x="51245" y="83142"/>
                  </a:lnTo>
                  <a:cubicBezTo>
                    <a:pt x="51250" y="83141"/>
                    <a:pt x="51256" y="83141"/>
                    <a:pt x="51261" y="83141"/>
                  </a:cubicBezTo>
                  <a:cubicBezTo>
                    <a:pt x="51349" y="83141"/>
                    <a:pt x="51423" y="83231"/>
                    <a:pt x="51412" y="83320"/>
                  </a:cubicBezTo>
                  <a:lnTo>
                    <a:pt x="51364" y="86428"/>
                  </a:lnTo>
                  <a:cubicBezTo>
                    <a:pt x="51364" y="86523"/>
                    <a:pt x="51293" y="86595"/>
                    <a:pt x="51209" y="86595"/>
                  </a:cubicBezTo>
                  <a:lnTo>
                    <a:pt x="50269" y="86595"/>
                  </a:lnTo>
                  <a:cubicBezTo>
                    <a:pt x="50261" y="86595"/>
                    <a:pt x="50254" y="86596"/>
                    <a:pt x="50247" y="86596"/>
                  </a:cubicBezTo>
                  <a:cubicBezTo>
                    <a:pt x="50038" y="86596"/>
                    <a:pt x="50038" y="86272"/>
                    <a:pt x="50247" y="86272"/>
                  </a:cubicBezTo>
                  <a:cubicBezTo>
                    <a:pt x="50254" y="86272"/>
                    <a:pt x="50261" y="86272"/>
                    <a:pt x="50269" y="86273"/>
                  </a:cubicBezTo>
                  <a:lnTo>
                    <a:pt x="51043" y="86273"/>
                  </a:lnTo>
                  <a:lnTo>
                    <a:pt x="51078" y="83475"/>
                  </a:lnTo>
                  <a:lnTo>
                    <a:pt x="50888" y="83475"/>
                  </a:lnTo>
                  <a:cubicBezTo>
                    <a:pt x="50852" y="83475"/>
                    <a:pt x="50804" y="83463"/>
                    <a:pt x="50781" y="83428"/>
                  </a:cubicBezTo>
                  <a:cubicBezTo>
                    <a:pt x="50745" y="83404"/>
                    <a:pt x="50733" y="83356"/>
                    <a:pt x="50733" y="83320"/>
                  </a:cubicBezTo>
                  <a:lnTo>
                    <a:pt x="50733" y="82082"/>
                  </a:lnTo>
                  <a:lnTo>
                    <a:pt x="48745" y="82082"/>
                  </a:lnTo>
                  <a:lnTo>
                    <a:pt x="48745" y="82261"/>
                  </a:lnTo>
                  <a:lnTo>
                    <a:pt x="48745" y="82987"/>
                  </a:lnTo>
                  <a:cubicBezTo>
                    <a:pt x="48745" y="83047"/>
                    <a:pt x="48709" y="83106"/>
                    <a:pt x="48649" y="83142"/>
                  </a:cubicBezTo>
                  <a:lnTo>
                    <a:pt x="48209" y="83356"/>
                  </a:lnTo>
                  <a:lnTo>
                    <a:pt x="48209" y="84809"/>
                  </a:lnTo>
                  <a:cubicBezTo>
                    <a:pt x="48215" y="84928"/>
                    <a:pt x="48125" y="84987"/>
                    <a:pt x="48038" y="84987"/>
                  </a:cubicBezTo>
                  <a:cubicBezTo>
                    <a:pt x="47950" y="84987"/>
                    <a:pt x="47864" y="84928"/>
                    <a:pt x="47875" y="84809"/>
                  </a:cubicBezTo>
                  <a:lnTo>
                    <a:pt x="47875" y="83249"/>
                  </a:lnTo>
                  <a:cubicBezTo>
                    <a:pt x="47875" y="83190"/>
                    <a:pt x="47911" y="83130"/>
                    <a:pt x="47971" y="83106"/>
                  </a:cubicBezTo>
                  <a:lnTo>
                    <a:pt x="48423" y="82892"/>
                  </a:lnTo>
                  <a:lnTo>
                    <a:pt x="48423" y="82261"/>
                  </a:lnTo>
                  <a:lnTo>
                    <a:pt x="48423" y="82082"/>
                  </a:lnTo>
                  <a:lnTo>
                    <a:pt x="37731" y="82082"/>
                  </a:lnTo>
                  <a:lnTo>
                    <a:pt x="37731" y="83416"/>
                  </a:lnTo>
                  <a:cubicBezTo>
                    <a:pt x="37719" y="83517"/>
                    <a:pt x="37642" y="83568"/>
                    <a:pt x="37566" y="83568"/>
                  </a:cubicBezTo>
                  <a:cubicBezTo>
                    <a:pt x="37490" y="83568"/>
                    <a:pt x="37416" y="83517"/>
                    <a:pt x="37410" y="83416"/>
                  </a:cubicBezTo>
                  <a:lnTo>
                    <a:pt x="37410" y="82082"/>
                  </a:lnTo>
                  <a:lnTo>
                    <a:pt x="36243" y="82082"/>
                  </a:lnTo>
                  <a:lnTo>
                    <a:pt x="36243" y="82225"/>
                  </a:lnTo>
                  <a:lnTo>
                    <a:pt x="36184" y="88774"/>
                  </a:lnTo>
                  <a:cubicBezTo>
                    <a:pt x="36184" y="88869"/>
                    <a:pt x="36112" y="88940"/>
                    <a:pt x="36029" y="88940"/>
                  </a:cubicBezTo>
                  <a:lnTo>
                    <a:pt x="34207" y="88940"/>
                  </a:lnTo>
                  <a:cubicBezTo>
                    <a:pt x="34200" y="88941"/>
                    <a:pt x="34192" y="88941"/>
                    <a:pt x="34185" y="88941"/>
                  </a:cubicBezTo>
                  <a:cubicBezTo>
                    <a:pt x="33976" y="88941"/>
                    <a:pt x="33976" y="88618"/>
                    <a:pt x="34185" y="88618"/>
                  </a:cubicBezTo>
                  <a:cubicBezTo>
                    <a:pt x="34192" y="88618"/>
                    <a:pt x="34200" y="88618"/>
                    <a:pt x="34207" y="88619"/>
                  </a:cubicBezTo>
                  <a:lnTo>
                    <a:pt x="35862" y="88619"/>
                  </a:lnTo>
                  <a:lnTo>
                    <a:pt x="35922" y="82225"/>
                  </a:lnTo>
                  <a:lnTo>
                    <a:pt x="35922" y="82082"/>
                  </a:lnTo>
                  <a:lnTo>
                    <a:pt x="30754" y="82082"/>
                  </a:lnTo>
                  <a:lnTo>
                    <a:pt x="30683" y="82273"/>
                  </a:lnTo>
                  <a:lnTo>
                    <a:pt x="30671" y="82297"/>
                  </a:lnTo>
                  <a:lnTo>
                    <a:pt x="30397" y="82797"/>
                  </a:lnTo>
                  <a:cubicBezTo>
                    <a:pt x="30385" y="82820"/>
                    <a:pt x="30373" y="82844"/>
                    <a:pt x="30361" y="82856"/>
                  </a:cubicBezTo>
                  <a:lnTo>
                    <a:pt x="29778" y="83297"/>
                  </a:lnTo>
                  <a:cubicBezTo>
                    <a:pt x="29766" y="83309"/>
                    <a:pt x="29742" y="83309"/>
                    <a:pt x="29730" y="83320"/>
                  </a:cubicBezTo>
                  <a:lnTo>
                    <a:pt x="28933" y="83535"/>
                  </a:lnTo>
                  <a:cubicBezTo>
                    <a:pt x="28921" y="83541"/>
                    <a:pt x="28906" y="83544"/>
                    <a:pt x="28889" y="83544"/>
                  </a:cubicBezTo>
                  <a:cubicBezTo>
                    <a:pt x="28873" y="83544"/>
                    <a:pt x="28855" y="83541"/>
                    <a:pt x="28837" y="83535"/>
                  </a:cubicBezTo>
                  <a:lnTo>
                    <a:pt x="27992" y="83261"/>
                  </a:lnTo>
                  <a:lnTo>
                    <a:pt x="27956" y="83249"/>
                  </a:lnTo>
                  <a:lnTo>
                    <a:pt x="27361" y="82844"/>
                  </a:lnTo>
                  <a:cubicBezTo>
                    <a:pt x="27325" y="82832"/>
                    <a:pt x="27301" y="82809"/>
                    <a:pt x="27290" y="82785"/>
                  </a:cubicBezTo>
                  <a:lnTo>
                    <a:pt x="27087" y="82285"/>
                  </a:lnTo>
                  <a:lnTo>
                    <a:pt x="27075" y="82261"/>
                  </a:lnTo>
                  <a:lnTo>
                    <a:pt x="27040" y="82094"/>
                  </a:lnTo>
                  <a:lnTo>
                    <a:pt x="23170" y="82094"/>
                  </a:lnTo>
                  <a:lnTo>
                    <a:pt x="23170" y="82213"/>
                  </a:lnTo>
                  <a:lnTo>
                    <a:pt x="23218" y="87000"/>
                  </a:lnTo>
                  <a:lnTo>
                    <a:pt x="23277" y="90178"/>
                  </a:lnTo>
                  <a:lnTo>
                    <a:pt x="32778" y="90178"/>
                  </a:lnTo>
                  <a:lnTo>
                    <a:pt x="32778" y="88119"/>
                  </a:lnTo>
                  <a:cubicBezTo>
                    <a:pt x="32743" y="88095"/>
                    <a:pt x="32719" y="88059"/>
                    <a:pt x="32707" y="88023"/>
                  </a:cubicBezTo>
                  <a:cubicBezTo>
                    <a:pt x="32695" y="87928"/>
                    <a:pt x="32743" y="87845"/>
                    <a:pt x="32826" y="87821"/>
                  </a:cubicBezTo>
                  <a:lnTo>
                    <a:pt x="32897" y="87809"/>
                  </a:lnTo>
                  <a:cubicBezTo>
                    <a:pt x="32911" y="87806"/>
                    <a:pt x="32925" y="87805"/>
                    <a:pt x="32938" y="87805"/>
                  </a:cubicBezTo>
                  <a:cubicBezTo>
                    <a:pt x="33028" y="87805"/>
                    <a:pt x="33100" y="87871"/>
                    <a:pt x="33100" y="87964"/>
                  </a:cubicBezTo>
                  <a:lnTo>
                    <a:pt x="33100" y="90155"/>
                  </a:lnTo>
                  <a:lnTo>
                    <a:pt x="46125" y="90155"/>
                  </a:lnTo>
                  <a:lnTo>
                    <a:pt x="46101" y="87738"/>
                  </a:lnTo>
                  <a:lnTo>
                    <a:pt x="45613" y="87738"/>
                  </a:lnTo>
                  <a:cubicBezTo>
                    <a:pt x="45399" y="87738"/>
                    <a:pt x="45399" y="87416"/>
                    <a:pt x="45613" y="87416"/>
                  </a:cubicBezTo>
                  <a:lnTo>
                    <a:pt x="46268" y="87404"/>
                  </a:lnTo>
                  <a:cubicBezTo>
                    <a:pt x="46304" y="87404"/>
                    <a:pt x="46351" y="87428"/>
                    <a:pt x="46375" y="87452"/>
                  </a:cubicBezTo>
                  <a:cubicBezTo>
                    <a:pt x="46411" y="87488"/>
                    <a:pt x="46423" y="87523"/>
                    <a:pt x="46423" y="87571"/>
                  </a:cubicBezTo>
                  <a:lnTo>
                    <a:pt x="46447" y="90143"/>
                  </a:lnTo>
                  <a:lnTo>
                    <a:pt x="54174" y="90143"/>
                  </a:lnTo>
                  <a:lnTo>
                    <a:pt x="54245" y="82261"/>
                  </a:lnTo>
                  <a:lnTo>
                    <a:pt x="54245" y="82058"/>
                  </a:lnTo>
                  <a:lnTo>
                    <a:pt x="53936" y="82058"/>
                  </a:lnTo>
                  <a:lnTo>
                    <a:pt x="53936" y="82261"/>
                  </a:lnTo>
                  <a:lnTo>
                    <a:pt x="53888" y="85606"/>
                  </a:lnTo>
                  <a:cubicBezTo>
                    <a:pt x="53900" y="85726"/>
                    <a:pt x="53814" y="85785"/>
                    <a:pt x="53727" y="85785"/>
                  </a:cubicBezTo>
                  <a:cubicBezTo>
                    <a:pt x="53641" y="85785"/>
                    <a:pt x="53555" y="85726"/>
                    <a:pt x="53567" y="85606"/>
                  </a:cubicBezTo>
                  <a:lnTo>
                    <a:pt x="53614" y="82261"/>
                  </a:lnTo>
                  <a:lnTo>
                    <a:pt x="53614" y="82058"/>
                  </a:lnTo>
                  <a:close/>
                  <a:moveTo>
                    <a:pt x="163021" y="86178"/>
                  </a:moveTo>
                  <a:lnTo>
                    <a:pt x="162283" y="86238"/>
                  </a:lnTo>
                  <a:lnTo>
                    <a:pt x="161533" y="86654"/>
                  </a:lnTo>
                  <a:lnTo>
                    <a:pt x="161152" y="87214"/>
                  </a:lnTo>
                  <a:lnTo>
                    <a:pt x="160925" y="88297"/>
                  </a:lnTo>
                  <a:lnTo>
                    <a:pt x="161021" y="89262"/>
                  </a:lnTo>
                  <a:lnTo>
                    <a:pt x="161604" y="90190"/>
                  </a:lnTo>
                  <a:lnTo>
                    <a:pt x="162473" y="90679"/>
                  </a:lnTo>
                  <a:lnTo>
                    <a:pt x="168462" y="91000"/>
                  </a:lnTo>
                  <a:lnTo>
                    <a:pt x="168688" y="86535"/>
                  </a:lnTo>
                  <a:lnTo>
                    <a:pt x="163021" y="86178"/>
                  </a:lnTo>
                  <a:close/>
                  <a:moveTo>
                    <a:pt x="183035" y="80856"/>
                  </a:moveTo>
                  <a:lnTo>
                    <a:pt x="182988" y="82356"/>
                  </a:lnTo>
                  <a:cubicBezTo>
                    <a:pt x="182988" y="82428"/>
                    <a:pt x="182952" y="82499"/>
                    <a:pt x="182892" y="82558"/>
                  </a:cubicBezTo>
                  <a:cubicBezTo>
                    <a:pt x="182845" y="82606"/>
                    <a:pt x="182761" y="82630"/>
                    <a:pt x="182690" y="82630"/>
                  </a:cubicBezTo>
                  <a:lnTo>
                    <a:pt x="176606" y="82249"/>
                  </a:lnTo>
                  <a:lnTo>
                    <a:pt x="176308" y="92155"/>
                  </a:lnTo>
                  <a:lnTo>
                    <a:pt x="177296" y="92191"/>
                  </a:lnTo>
                  <a:lnTo>
                    <a:pt x="177916" y="91762"/>
                  </a:lnTo>
                  <a:cubicBezTo>
                    <a:pt x="177963" y="91726"/>
                    <a:pt x="178011" y="91702"/>
                    <a:pt x="178070" y="91702"/>
                  </a:cubicBezTo>
                  <a:lnTo>
                    <a:pt x="183607" y="91822"/>
                  </a:lnTo>
                  <a:lnTo>
                    <a:pt x="183750" y="87904"/>
                  </a:lnTo>
                  <a:cubicBezTo>
                    <a:pt x="183750" y="87821"/>
                    <a:pt x="183785" y="87750"/>
                    <a:pt x="183833" y="87702"/>
                  </a:cubicBezTo>
                  <a:cubicBezTo>
                    <a:pt x="183892" y="87654"/>
                    <a:pt x="183964" y="87631"/>
                    <a:pt x="184047" y="87631"/>
                  </a:cubicBezTo>
                  <a:lnTo>
                    <a:pt x="192203" y="88131"/>
                  </a:lnTo>
                  <a:lnTo>
                    <a:pt x="192560" y="81380"/>
                  </a:lnTo>
                  <a:lnTo>
                    <a:pt x="183928" y="80987"/>
                  </a:lnTo>
                  <a:cubicBezTo>
                    <a:pt x="183892" y="80987"/>
                    <a:pt x="183857" y="80987"/>
                    <a:pt x="183833" y="80975"/>
                  </a:cubicBezTo>
                  <a:lnTo>
                    <a:pt x="183035" y="80856"/>
                  </a:lnTo>
                  <a:close/>
                  <a:moveTo>
                    <a:pt x="86011" y="89786"/>
                  </a:moveTo>
                  <a:lnTo>
                    <a:pt x="86499" y="89797"/>
                  </a:lnTo>
                  <a:lnTo>
                    <a:pt x="86368" y="94167"/>
                  </a:lnTo>
                  <a:lnTo>
                    <a:pt x="85916" y="93893"/>
                  </a:lnTo>
                  <a:lnTo>
                    <a:pt x="85975" y="91524"/>
                  </a:lnTo>
                  <a:lnTo>
                    <a:pt x="86011" y="89786"/>
                  </a:lnTo>
                  <a:close/>
                  <a:moveTo>
                    <a:pt x="3144" y="84833"/>
                  </a:moveTo>
                  <a:lnTo>
                    <a:pt x="3179" y="94572"/>
                  </a:lnTo>
                  <a:lnTo>
                    <a:pt x="2179" y="94572"/>
                  </a:lnTo>
                  <a:lnTo>
                    <a:pt x="2144" y="84833"/>
                  </a:lnTo>
                  <a:close/>
                  <a:moveTo>
                    <a:pt x="118551" y="56365"/>
                  </a:moveTo>
                  <a:lnTo>
                    <a:pt x="118503" y="56520"/>
                  </a:lnTo>
                  <a:lnTo>
                    <a:pt x="116372" y="62985"/>
                  </a:lnTo>
                  <a:lnTo>
                    <a:pt x="115551" y="65485"/>
                  </a:lnTo>
                  <a:cubicBezTo>
                    <a:pt x="115527" y="65533"/>
                    <a:pt x="115503" y="65580"/>
                    <a:pt x="115467" y="65628"/>
                  </a:cubicBezTo>
                  <a:lnTo>
                    <a:pt x="114800" y="66473"/>
                  </a:lnTo>
                  <a:cubicBezTo>
                    <a:pt x="114789" y="66497"/>
                    <a:pt x="114765" y="66509"/>
                    <a:pt x="114753" y="66533"/>
                  </a:cubicBezTo>
                  <a:lnTo>
                    <a:pt x="113943" y="67271"/>
                  </a:lnTo>
                  <a:cubicBezTo>
                    <a:pt x="113908" y="67319"/>
                    <a:pt x="113860" y="67342"/>
                    <a:pt x="113800" y="67366"/>
                  </a:cubicBezTo>
                  <a:lnTo>
                    <a:pt x="112836" y="67759"/>
                  </a:lnTo>
                  <a:cubicBezTo>
                    <a:pt x="112800" y="67771"/>
                    <a:pt x="112753" y="67783"/>
                    <a:pt x="112717" y="67783"/>
                  </a:cubicBezTo>
                  <a:lnTo>
                    <a:pt x="111645" y="67938"/>
                  </a:lnTo>
                  <a:lnTo>
                    <a:pt x="111598" y="67938"/>
                  </a:lnTo>
                  <a:lnTo>
                    <a:pt x="107633" y="68057"/>
                  </a:lnTo>
                  <a:lnTo>
                    <a:pt x="107585" y="68057"/>
                  </a:lnTo>
                  <a:lnTo>
                    <a:pt x="106430" y="68009"/>
                  </a:lnTo>
                  <a:lnTo>
                    <a:pt x="106049" y="71021"/>
                  </a:lnTo>
                  <a:cubicBezTo>
                    <a:pt x="106049" y="71057"/>
                    <a:pt x="106037" y="71081"/>
                    <a:pt x="106026" y="71117"/>
                  </a:cubicBezTo>
                  <a:lnTo>
                    <a:pt x="105728" y="71712"/>
                  </a:lnTo>
                  <a:cubicBezTo>
                    <a:pt x="105704" y="71760"/>
                    <a:pt x="105656" y="71807"/>
                    <a:pt x="105609" y="71831"/>
                  </a:cubicBezTo>
                  <a:lnTo>
                    <a:pt x="105025" y="72129"/>
                  </a:lnTo>
                  <a:lnTo>
                    <a:pt x="105323" y="72843"/>
                  </a:lnTo>
                  <a:lnTo>
                    <a:pt x="106085" y="73617"/>
                  </a:lnTo>
                  <a:lnTo>
                    <a:pt x="107942" y="75558"/>
                  </a:lnTo>
                  <a:lnTo>
                    <a:pt x="110693" y="75570"/>
                  </a:lnTo>
                  <a:cubicBezTo>
                    <a:pt x="111062" y="75570"/>
                    <a:pt x="111062" y="76141"/>
                    <a:pt x="110693" y="76141"/>
                  </a:cubicBezTo>
                  <a:lnTo>
                    <a:pt x="107823" y="76117"/>
                  </a:lnTo>
                  <a:cubicBezTo>
                    <a:pt x="107752" y="76117"/>
                    <a:pt x="107681" y="76082"/>
                    <a:pt x="107633" y="76034"/>
                  </a:cubicBezTo>
                  <a:lnTo>
                    <a:pt x="105692" y="74022"/>
                  </a:lnTo>
                  <a:lnTo>
                    <a:pt x="104894" y="73200"/>
                  </a:lnTo>
                  <a:cubicBezTo>
                    <a:pt x="104871" y="73176"/>
                    <a:pt x="104847" y="73141"/>
                    <a:pt x="104835" y="73117"/>
                  </a:cubicBezTo>
                  <a:lnTo>
                    <a:pt x="104442" y="72176"/>
                  </a:lnTo>
                  <a:lnTo>
                    <a:pt x="103894" y="71700"/>
                  </a:lnTo>
                  <a:cubicBezTo>
                    <a:pt x="103859" y="71676"/>
                    <a:pt x="103835" y="71640"/>
                    <a:pt x="103811" y="71605"/>
                  </a:cubicBezTo>
                  <a:lnTo>
                    <a:pt x="103573" y="71009"/>
                  </a:lnTo>
                  <a:cubicBezTo>
                    <a:pt x="103549" y="70962"/>
                    <a:pt x="103537" y="70914"/>
                    <a:pt x="103549" y="70867"/>
                  </a:cubicBezTo>
                  <a:lnTo>
                    <a:pt x="103787" y="68390"/>
                  </a:lnTo>
                  <a:lnTo>
                    <a:pt x="103823" y="67854"/>
                  </a:lnTo>
                  <a:lnTo>
                    <a:pt x="94917" y="66342"/>
                  </a:lnTo>
                  <a:lnTo>
                    <a:pt x="94334" y="66247"/>
                  </a:lnTo>
                  <a:lnTo>
                    <a:pt x="94322" y="66902"/>
                  </a:lnTo>
                  <a:lnTo>
                    <a:pt x="94084" y="74569"/>
                  </a:lnTo>
                  <a:lnTo>
                    <a:pt x="97834" y="74569"/>
                  </a:lnTo>
                  <a:cubicBezTo>
                    <a:pt x="97906" y="74569"/>
                    <a:pt x="97977" y="74605"/>
                    <a:pt x="98025" y="74653"/>
                  </a:cubicBezTo>
                  <a:lnTo>
                    <a:pt x="100692" y="77213"/>
                  </a:lnTo>
                  <a:cubicBezTo>
                    <a:pt x="100751" y="77272"/>
                    <a:pt x="100787" y="77344"/>
                    <a:pt x="100775" y="77427"/>
                  </a:cubicBezTo>
                  <a:lnTo>
                    <a:pt x="100644" y="83594"/>
                  </a:lnTo>
                  <a:lnTo>
                    <a:pt x="100644" y="83594"/>
                  </a:lnTo>
                  <a:lnTo>
                    <a:pt x="105049" y="83571"/>
                  </a:lnTo>
                  <a:cubicBezTo>
                    <a:pt x="105061" y="83570"/>
                    <a:pt x="105072" y="83569"/>
                    <a:pt x="105082" y="83569"/>
                  </a:cubicBezTo>
                  <a:cubicBezTo>
                    <a:pt x="105447" y="83569"/>
                    <a:pt x="105443" y="84131"/>
                    <a:pt x="105072" y="84131"/>
                  </a:cubicBezTo>
                  <a:cubicBezTo>
                    <a:pt x="105064" y="84131"/>
                    <a:pt x="105057" y="84131"/>
                    <a:pt x="105049" y="84130"/>
                  </a:cubicBezTo>
                  <a:lnTo>
                    <a:pt x="100346" y="84166"/>
                  </a:lnTo>
                  <a:cubicBezTo>
                    <a:pt x="100275" y="84166"/>
                    <a:pt x="100203" y="84142"/>
                    <a:pt x="100144" y="84082"/>
                  </a:cubicBezTo>
                  <a:cubicBezTo>
                    <a:pt x="100096" y="84035"/>
                    <a:pt x="100061" y="83952"/>
                    <a:pt x="100061" y="83880"/>
                  </a:cubicBezTo>
                  <a:lnTo>
                    <a:pt x="100203" y="77534"/>
                  </a:lnTo>
                  <a:lnTo>
                    <a:pt x="97715" y="75141"/>
                  </a:lnTo>
                  <a:lnTo>
                    <a:pt x="94072" y="75141"/>
                  </a:lnTo>
                  <a:lnTo>
                    <a:pt x="94072" y="75224"/>
                  </a:lnTo>
                  <a:lnTo>
                    <a:pt x="93786" y="84654"/>
                  </a:lnTo>
                  <a:lnTo>
                    <a:pt x="93476" y="95072"/>
                  </a:lnTo>
                  <a:lnTo>
                    <a:pt x="93453" y="96132"/>
                  </a:lnTo>
                  <a:lnTo>
                    <a:pt x="119980" y="96001"/>
                  </a:lnTo>
                  <a:lnTo>
                    <a:pt x="120099" y="94953"/>
                  </a:lnTo>
                  <a:lnTo>
                    <a:pt x="120099" y="94846"/>
                  </a:lnTo>
                  <a:lnTo>
                    <a:pt x="112848" y="94846"/>
                  </a:lnTo>
                  <a:lnTo>
                    <a:pt x="112693" y="68473"/>
                  </a:lnTo>
                  <a:lnTo>
                    <a:pt x="115372" y="67021"/>
                  </a:lnTo>
                  <a:lnTo>
                    <a:pt x="118122" y="58615"/>
                  </a:lnTo>
                  <a:cubicBezTo>
                    <a:pt x="118075" y="58496"/>
                    <a:pt x="118063" y="58365"/>
                    <a:pt x="118110" y="58246"/>
                  </a:cubicBezTo>
                  <a:lnTo>
                    <a:pt x="118730" y="56698"/>
                  </a:lnTo>
                  <a:cubicBezTo>
                    <a:pt x="118765" y="56615"/>
                    <a:pt x="118825" y="56543"/>
                    <a:pt x="118896" y="56484"/>
                  </a:cubicBezTo>
                  <a:lnTo>
                    <a:pt x="118551" y="56365"/>
                  </a:lnTo>
                  <a:close/>
                  <a:moveTo>
                    <a:pt x="144280" y="72224"/>
                  </a:moveTo>
                  <a:lnTo>
                    <a:pt x="144328" y="80213"/>
                  </a:lnTo>
                  <a:lnTo>
                    <a:pt x="144447" y="97763"/>
                  </a:lnTo>
                  <a:lnTo>
                    <a:pt x="151043" y="97679"/>
                  </a:lnTo>
                  <a:lnTo>
                    <a:pt x="151115" y="74486"/>
                  </a:lnTo>
                  <a:lnTo>
                    <a:pt x="144280" y="72224"/>
                  </a:lnTo>
                  <a:close/>
                  <a:moveTo>
                    <a:pt x="15193" y="82094"/>
                  </a:moveTo>
                  <a:lnTo>
                    <a:pt x="15276" y="92691"/>
                  </a:lnTo>
                  <a:lnTo>
                    <a:pt x="15312" y="97941"/>
                  </a:lnTo>
                  <a:lnTo>
                    <a:pt x="15681" y="97941"/>
                  </a:lnTo>
                  <a:lnTo>
                    <a:pt x="23003" y="97953"/>
                  </a:lnTo>
                  <a:lnTo>
                    <a:pt x="23003" y="97763"/>
                  </a:lnTo>
                  <a:lnTo>
                    <a:pt x="22979" y="93488"/>
                  </a:lnTo>
                  <a:lnTo>
                    <a:pt x="22968" y="90690"/>
                  </a:lnTo>
                  <a:cubicBezTo>
                    <a:pt x="22813" y="90583"/>
                    <a:pt x="22813" y="90345"/>
                    <a:pt x="22968" y="90226"/>
                  </a:cubicBezTo>
                  <a:lnTo>
                    <a:pt x="22908" y="87154"/>
                  </a:lnTo>
                  <a:lnTo>
                    <a:pt x="21706" y="87154"/>
                  </a:lnTo>
                  <a:lnTo>
                    <a:pt x="21706" y="88071"/>
                  </a:lnTo>
                  <a:lnTo>
                    <a:pt x="16979" y="88071"/>
                  </a:lnTo>
                  <a:lnTo>
                    <a:pt x="16979" y="87238"/>
                  </a:lnTo>
                  <a:lnTo>
                    <a:pt x="16288" y="87238"/>
                  </a:lnTo>
                  <a:lnTo>
                    <a:pt x="16288" y="86321"/>
                  </a:lnTo>
                  <a:lnTo>
                    <a:pt x="21706" y="86321"/>
                  </a:lnTo>
                  <a:lnTo>
                    <a:pt x="21706" y="86833"/>
                  </a:lnTo>
                  <a:lnTo>
                    <a:pt x="22896" y="86833"/>
                  </a:lnTo>
                  <a:lnTo>
                    <a:pt x="22849" y="82213"/>
                  </a:lnTo>
                  <a:lnTo>
                    <a:pt x="22849" y="82094"/>
                  </a:lnTo>
                  <a:close/>
                  <a:moveTo>
                    <a:pt x="85630" y="95596"/>
                  </a:moveTo>
                  <a:lnTo>
                    <a:pt x="85547" y="97977"/>
                  </a:lnTo>
                  <a:lnTo>
                    <a:pt x="85666" y="97977"/>
                  </a:lnTo>
                  <a:lnTo>
                    <a:pt x="85690" y="95596"/>
                  </a:lnTo>
                  <a:close/>
                  <a:moveTo>
                    <a:pt x="46113" y="90714"/>
                  </a:moveTo>
                  <a:lnTo>
                    <a:pt x="40232" y="90726"/>
                  </a:lnTo>
                  <a:lnTo>
                    <a:pt x="40208" y="91774"/>
                  </a:lnTo>
                  <a:cubicBezTo>
                    <a:pt x="40220" y="91893"/>
                    <a:pt x="40133" y="91953"/>
                    <a:pt x="40047" y="91953"/>
                  </a:cubicBezTo>
                  <a:cubicBezTo>
                    <a:pt x="39961" y="91953"/>
                    <a:pt x="39874" y="91893"/>
                    <a:pt x="39886" y="91774"/>
                  </a:cubicBezTo>
                  <a:lnTo>
                    <a:pt x="39910" y="90738"/>
                  </a:lnTo>
                  <a:lnTo>
                    <a:pt x="32945" y="90726"/>
                  </a:lnTo>
                  <a:lnTo>
                    <a:pt x="23289" y="90738"/>
                  </a:lnTo>
                  <a:lnTo>
                    <a:pt x="23301" y="93334"/>
                  </a:lnTo>
                  <a:lnTo>
                    <a:pt x="23944" y="93334"/>
                  </a:lnTo>
                  <a:lnTo>
                    <a:pt x="23944" y="92214"/>
                  </a:lnTo>
                  <a:cubicBezTo>
                    <a:pt x="23944" y="92167"/>
                    <a:pt x="23968" y="92119"/>
                    <a:pt x="24015" y="92083"/>
                  </a:cubicBezTo>
                  <a:lnTo>
                    <a:pt x="24670" y="91595"/>
                  </a:lnTo>
                  <a:cubicBezTo>
                    <a:pt x="24694" y="91572"/>
                    <a:pt x="24730" y="91560"/>
                    <a:pt x="24765" y="91560"/>
                  </a:cubicBezTo>
                  <a:lnTo>
                    <a:pt x="26587" y="91512"/>
                  </a:lnTo>
                  <a:cubicBezTo>
                    <a:pt x="26635" y="91512"/>
                    <a:pt x="26670" y="91524"/>
                    <a:pt x="26706" y="91560"/>
                  </a:cubicBezTo>
                  <a:cubicBezTo>
                    <a:pt x="26742" y="91583"/>
                    <a:pt x="26754" y="91631"/>
                    <a:pt x="26754" y="91667"/>
                  </a:cubicBezTo>
                  <a:lnTo>
                    <a:pt x="26754" y="92000"/>
                  </a:lnTo>
                  <a:cubicBezTo>
                    <a:pt x="26742" y="92101"/>
                    <a:pt x="26664" y="92152"/>
                    <a:pt x="26589" y="92152"/>
                  </a:cubicBezTo>
                  <a:cubicBezTo>
                    <a:pt x="26513" y="92152"/>
                    <a:pt x="26438" y="92101"/>
                    <a:pt x="26432" y="92000"/>
                  </a:cubicBezTo>
                  <a:lnTo>
                    <a:pt x="26432" y="91833"/>
                  </a:lnTo>
                  <a:lnTo>
                    <a:pt x="24825" y="91881"/>
                  </a:lnTo>
                  <a:lnTo>
                    <a:pt x="24265" y="92298"/>
                  </a:lnTo>
                  <a:lnTo>
                    <a:pt x="24265" y="93500"/>
                  </a:lnTo>
                  <a:cubicBezTo>
                    <a:pt x="24265" y="93584"/>
                    <a:pt x="24194" y="93655"/>
                    <a:pt x="24111" y="93655"/>
                  </a:cubicBezTo>
                  <a:lnTo>
                    <a:pt x="23301" y="93655"/>
                  </a:lnTo>
                  <a:lnTo>
                    <a:pt x="23325" y="97775"/>
                  </a:lnTo>
                  <a:lnTo>
                    <a:pt x="23325" y="97965"/>
                  </a:lnTo>
                  <a:lnTo>
                    <a:pt x="54138" y="98025"/>
                  </a:lnTo>
                  <a:lnTo>
                    <a:pt x="54138" y="97751"/>
                  </a:lnTo>
                  <a:lnTo>
                    <a:pt x="54162" y="92834"/>
                  </a:lnTo>
                  <a:lnTo>
                    <a:pt x="51805" y="92834"/>
                  </a:lnTo>
                  <a:lnTo>
                    <a:pt x="51805" y="92965"/>
                  </a:lnTo>
                  <a:cubicBezTo>
                    <a:pt x="51805" y="93066"/>
                    <a:pt x="51724" y="93116"/>
                    <a:pt x="51644" y="93116"/>
                  </a:cubicBezTo>
                  <a:cubicBezTo>
                    <a:pt x="51563" y="93116"/>
                    <a:pt x="51483" y="93066"/>
                    <a:pt x="51483" y="92965"/>
                  </a:cubicBezTo>
                  <a:lnTo>
                    <a:pt x="51483" y="92679"/>
                  </a:lnTo>
                  <a:cubicBezTo>
                    <a:pt x="51471" y="92643"/>
                    <a:pt x="51495" y="92595"/>
                    <a:pt x="51519" y="92560"/>
                  </a:cubicBezTo>
                  <a:lnTo>
                    <a:pt x="51519" y="92572"/>
                  </a:lnTo>
                  <a:cubicBezTo>
                    <a:pt x="51554" y="92536"/>
                    <a:pt x="51590" y="92524"/>
                    <a:pt x="51638" y="92524"/>
                  </a:cubicBezTo>
                  <a:lnTo>
                    <a:pt x="54150" y="92524"/>
                  </a:lnTo>
                  <a:lnTo>
                    <a:pt x="54150" y="90714"/>
                  </a:lnTo>
                  <a:lnTo>
                    <a:pt x="46447" y="90714"/>
                  </a:lnTo>
                  <a:lnTo>
                    <a:pt x="46435" y="92024"/>
                  </a:lnTo>
                  <a:cubicBezTo>
                    <a:pt x="46435" y="92108"/>
                    <a:pt x="46370" y="92183"/>
                    <a:pt x="46289" y="92183"/>
                  </a:cubicBezTo>
                  <a:cubicBezTo>
                    <a:pt x="46278" y="92183"/>
                    <a:pt x="46267" y="92182"/>
                    <a:pt x="46256" y="92179"/>
                  </a:cubicBezTo>
                  <a:lnTo>
                    <a:pt x="46078" y="92155"/>
                  </a:lnTo>
                  <a:cubicBezTo>
                    <a:pt x="45891" y="92120"/>
                    <a:pt x="45910" y="91833"/>
                    <a:pt x="46102" y="91833"/>
                  </a:cubicBezTo>
                  <a:cubicBezTo>
                    <a:pt x="46105" y="91833"/>
                    <a:pt x="46109" y="91833"/>
                    <a:pt x="46113" y="91833"/>
                  </a:cubicBezTo>
                  <a:lnTo>
                    <a:pt x="46113" y="90714"/>
                  </a:lnTo>
                  <a:close/>
                  <a:moveTo>
                    <a:pt x="54817" y="82047"/>
                  </a:moveTo>
                  <a:lnTo>
                    <a:pt x="54817" y="82261"/>
                  </a:lnTo>
                  <a:lnTo>
                    <a:pt x="54733" y="90429"/>
                  </a:lnTo>
                  <a:lnTo>
                    <a:pt x="54722" y="92679"/>
                  </a:lnTo>
                  <a:lnTo>
                    <a:pt x="54698" y="97751"/>
                  </a:lnTo>
                  <a:lnTo>
                    <a:pt x="54698" y="98025"/>
                  </a:lnTo>
                  <a:lnTo>
                    <a:pt x="60103" y="98037"/>
                  </a:lnTo>
                  <a:lnTo>
                    <a:pt x="60853" y="98037"/>
                  </a:lnTo>
                  <a:lnTo>
                    <a:pt x="60877" y="97060"/>
                  </a:lnTo>
                  <a:lnTo>
                    <a:pt x="61115" y="87762"/>
                  </a:lnTo>
                  <a:lnTo>
                    <a:pt x="61270" y="82047"/>
                  </a:lnTo>
                  <a:lnTo>
                    <a:pt x="57912" y="82047"/>
                  </a:lnTo>
                  <a:lnTo>
                    <a:pt x="57912" y="83832"/>
                  </a:lnTo>
                  <a:cubicBezTo>
                    <a:pt x="57924" y="83952"/>
                    <a:pt x="57838" y="84011"/>
                    <a:pt x="57752" y="84011"/>
                  </a:cubicBezTo>
                  <a:cubicBezTo>
                    <a:pt x="57665" y="84011"/>
                    <a:pt x="57579" y="83952"/>
                    <a:pt x="57591" y="83832"/>
                  </a:cubicBezTo>
                  <a:lnTo>
                    <a:pt x="57591" y="82047"/>
                  </a:lnTo>
                  <a:close/>
                  <a:moveTo>
                    <a:pt x="141780" y="93441"/>
                  </a:moveTo>
                  <a:lnTo>
                    <a:pt x="141744" y="99358"/>
                  </a:lnTo>
                  <a:lnTo>
                    <a:pt x="141780" y="98072"/>
                  </a:lnTo>
                  <a:lnTo>
                    <a:pt x="141780" y="93441"/>
                  </a:lnTo>
                  <a:close/>
                  <a:moveTo>
                    <a:pt x="63056" y="75010"/>
                  </a:moveTo>
                  <a:lnTo>
                    <a:pt x="62889" y="81582"/>
                  </a:lnTo>
                  <a:lnTo>
                    <a:pt x="62734" y="87535"/>
                  </a:lnTo>
                  <a:lnTo>
                    <a:pt x="63151" y="87500"/>
                  </a:lnTo>
                  <a:lnTo>
                    <a:pt x="65366" y="87273"/>
                  </a:lnTo>
                  <a:lnTo>
                    <a:pt x="67295" y="86499"/>
                  </a:lnTo>
                  <a:lnTo>
                    <a:pt x="68783" y="85547"/>
                  </a:lnTo>
                  <a:lnTo>
                    <a:pt x="70045" y="84583"/>
                  </a:lnTo>
                  <a:lnTo>
                    <a:pt x="69700" y="83868"/>
                  </a:lnTo>
                  <a:cubicBezTo>
                    <a:pt x="69688" y="83844"/>
                    <a:pt x="69676" y="83832"/>
                    <a:pt x="69676" y="83809"/>
                  </a:cubicBezTo>
                  <a:lnTo>
                    <a:pt x="69569" y="82892"/>
                  </a:lnTo>
                  <a:cubicBezTo>
                    <a:pt x="69569" y="82880"/>
                    <a:pt x="69569" y="82856"/>
                    <a:pt x="69569" y="82844"/>
                  </a:cubicBezTo>
                  <a:lnTo>
                    <a:pt x="69771" y="81927"/>
                  </a:lnTo>
                  <a:cubicBezTo>
                    <a:pt x="69771" y="81916"/>
                    <a:pt x="69783" y="81892"/>
                    <a:pt x="69783" y="81880"/>
                  </a:cubicBezTo>
                  <a:lnTo>
                    <a:pt x="70271" y="81094"/>
                  </a:lnTo>
                  <a:cubicBezTo>
                    <a:pt x="70283" y="81070"/>
                    <a:pt x="70295" y="81058"/>
                    <a:pt x="70307" y="81046"/>
                  </a:cubicBezTo>
                  <a:lnTo>
                    <a:pt x="71021" y="80451"/>
                  </a:lnTo>
                  <a:cubicBezTo>
                    <a:pt x="71033" y="80439"/>
                    <a:pt x="71057" y="80439"/>
                    <a:pt x="71069" y="80427"/>
                  </a:cubicBezTo>
                  <a:lnTo>
                    <a:pt x="71938" y="80106"/>
                  </a:lnTo>
                  <a:cubicBezTo>
                    <a:pt x="71962" y="80106"/>
                    <a:pt x="71974" y="80094"/>
                    <a:pt x="71998" y="80094"/>
                  </a:cubicBezTo>
                  <a:lnTo>
                    <a:pt x="72926" y="80082"/>
                  </a:lnTo>
                  <a:lnTo>
                    <a:pt x="72974" y="80082"/>
                  </a:lnTo>
                  <a:lnTo>
                    <a:pt x="73855" y="80368"/>
                  </a:lnTo>
                  <a:cubicBezTo>
                    <a:pt x="73867" y="80380"/>
                    <a:pt x="73879" y="80380"/>
                    <a:pt x="73903" y="80392"/>
                  </a:cubicBezTo>
                  <a:lnTo>
                    <a:pt x="74641" y="80951"/>
                  </a:lnTo>
                  <a:cubicBezTo>
                    <a:pt x="74653" y="80963"/>
                    <a:pt x="74665" y="80975"/>
                    <a:pt x="74676" y="80999"/>
                  </a:cubicBezTo>
                  <a:lnTo>
                    <a:pt x="75188" y="81749"/>
                  </a:lnTo>
                  <a:cubicBezTo>
                    <a:pt x="75200" y="81761"/>
                    <a:pt x="75200" y="81785"/>
                    <a:pt x="75212" y="81796"/>
                  </a:cubicBezTo>
                  <a:lnTo>
                    <a:pt x="75438" y="82689"/>
                  </a:lnTo>
                  <a:cubicBezTo>
                    <a:pt x="75438" y="82713"/>
                    <a:pt x="75438" y="82725"/>
                    <a:pt x="75438" y="82749"/>
                  </a:cubicBezTo>
                  <a:lnTo>
                    <a:pt x="75379" y="83654"/>
                  </a:lnTo>
                  <a:cubicBezTo>
                    <a:pt x="75379" y="83666"/>
                    <a:pt x="75379" y="83690"/>
                    <a:pt x="75367" y="83701"/>
                  </a:cubicBezTo>
                  <a:lnTo>
                    <a:pt x="75022" y="84535"/>
                  </a:lnTo>
                  <a:cubicBezTo>
                    <a:pt x="75010" y="84559"/>
                    <a:pt x="74998" y="84571"/>
                    <a:pt x="74998" y="84583"/>
                  </a:cubicBezTo>
                  <a:lnTo>
                    <a:pt x="74403" y="85273"/>
                  </a:lnTo>
                  <a:cubicBezTo>
                    <a:pt x="74391" y="85285"/>
                    <a:pt x="74367" y="85297"/>
                    <a:pt x="74355" y="85309"/>
                  </a:cubicBezTo>
                  <a:lnTo>
                    <a:pt x="73569" y="85749"/>
                  </a:lnTo>
                  <a:cubicBezTo>
                    <a:pt x="73557" y="85761"/>
                    <a:pt x="73533" y="85761"/>
                    <a:pt x="73522" y="85773"/>
                  </a:cubicBezTo>
                  <a:lnTo>
                    <a:pt x="72629" y="85940"/>
                  </a:lnTo>
                  <a:cubicBezTo>
                    <a:pt x="72617" y="85946"/>
                    <a:pt x="72608" y="85949"/>
                    <a:pt x="72599" y="85949"/>
                  </a:cubicBezTo>
                  <a:cubicBezTo>
                    <a:pt x="72590" y="85949"/>
                    <a:pt x="72581" y="85946"/>
                    <a:pt x="72569" y="85940"/>
                  </a:cubicBezTo>
                  <a:lnTo>
                    <a:pt x="71676" y="85821"/>
                  </a:lnTo>
                  <a:cubicBezTo>
                    <a:pt x="71652" y="85821"/>
                    <a:pt x="71640" y="85821"/>
                    <a:pt x="71628" y="85809"/>
                  </a:cubicBezTo>
                  <a:lnTo>
                    <a:pt x="70807" y="85404"/>
                  </a:lnTo>
                  <a:cubicBezTo>
                    <a:pt x="70795" y="85404"/>
                    <a:pt x="70783" y="85392"/>
                    <a:pt x="70771" y="85380"/>
                  </a:cubicBezTo>
                  <a:lnTo>
                    <a:pt x="70223" y="84833"/>
                  </a:lnTo>
                  <a:lnTo>
                    <a:pt x="68961" y="85797"/>
                  </a:lnTo>
                  <a:lnTo>
                    <a:pt x="67449" y="86761"/>
                  </a:lnTo>
                  <a:lnTo>
                    <a:pt x="67426" y="86773"/>
                  </a:lnTo>
                  <a:lnTo>
                    <a:pt x="65461" y="87571"/>
                  </a:lnTo>
                  <a:cubicBezTo>
                    <a:pt x="65449" y="87571"/>
                    <a:pt x="65425" y="87583"/>
                    <a:pt x="65413" y="87583"/>
                  </a:cubicBezTo>
                  <a:lnTo>
                    <a:pt x="63187" y="87821"/>
                  </a:lnTo>
                  <a:lnTo>
                    <a:pt x="62734" y="87869"/>
                  </a:lnTo>
                  <a:lnTo>
                    <a:pt x="62496" y="97108"/>
                  </a:lnTo>
                  <a:lnTo>
                    <a:pt x="62473" y="98048"/>
                  </a:lnTo>
                  <a:lnTo>
                    <a:pt x="66783" y="98132"/>
                  </a:lnTo>
                  <a:cubicBezTo>
                    <a:pt x="66842" y="98132"/>
                    <a:pt x="66890" y="98144"/>
                    <a:pt x="66937" y="98156"/>
                  </a:cubicBezTo>
                  <a:lnTo>
                    <a:pt x="67973" y="98525"/>
                  </a:lnTo>
                  <a:lnTo>
                    <a:pt x="67961" y="97870"/>
                  </a:lnTo>
                  <a:lnTo>
                    <a:pt x="67866" y="94286"/>
                  </a:lnTo>
                  <a:cubicBezTo>
                    <a:pt x="67866" y="94262"/>
                    <a:pt x="67866" y="94238"/>
                    <a:pt x="67878" y="94215"/>
                  </a:cubicBezTo>
                  <a:lnTo>
                    <a:pt x="69164" y="91572"/>
                  </a:lnTo>
                  <a:cubicBezTo>
                    <a:pt x="69188" y="91536"/>
                    <a:pt x="69211" y="91500"/>
                    <a:pt x="69259" y="91488"/>
                  </a:cubicBezTo>
                  <a:lnTo>
                    <a:pt x="71438" y="90643"/>
                  </a:lnTo>
                  <a:lnTo>
                    <a:pt x="71462" y="90631"/>
                  </a:lnTo>
                  <a:lnTo>
                    <a:pt x="74355" y="90059"/>
                  </a:lnTo>
                  <a:cubicBezTo>
                    <a:pt x="74363" y="90058"/>
                    <a:pt x="74372" y="90058"/>
                    <a:pt x="74380" y="90058"/>
                  </a:cubicBezTo>
                  <a:cubicBezTo>
                    <a:pt x="74455" y="90058"/>
                    <a:pt x="74524" y="90105"/>
                    <a:pt x="74545" y="90190"/>
                  </a:cubicBezTo>
                  <a:cubicBezTo>
                    <a:pt x="74557" y="90274"/>
                    <a:pt x="74498" y="90357"/>
                    <a:pt x="74414" y="90381"/>
                  </a:cubicBezTo>
                  <a:lnTo>
                    <a:pt x="71533" y="90952"/>
                  </a:lnTo>
                  <a:lnTo>
                    <a:pt x="69426" y="91774"/>
                  </a:lnTo>
                  <a:lnTo>
                    <a:pt x="68199" y="94322"/>
                  </a:lnTo>
                  <a:lnTo>
                    <a:pt x="68283" y="97858"/>
                  </a:lnTo>
                  <a:lnTo>
                    <a:pt x="68307" y="98632"/>
                  </a:lnTo>
                  <a:lnTo>
                    <a:pt x="68318" y="98632"/>
                  </a:lnTo>
                  <a:lnTo>
                    <a:pt x="72176" y="99965"/>
                  </a:lnTo>
                  <a:lnTo>
                    <a:pt x="85642" y="100215"/>
                  </a:lnTo>
                  <a:lnTo>
                    <a:pt x="85642" y="99692"/>
                  </a:lnTo>
                  <a:lnTo>
                    <a:pt x="85666" y="98299"/>
                  </a:lnTo>
                  <a:lnTo>
                    <a:pt x="85547" y="98299"/>
                  </a:lnTo>
                  <a:lnTo>
                    <a:pt x="85511" y="99382"/>
                  </a:lnTo>
                  <a:lnTo>
                    <a:pt x="79665" y="99227"/>
                  </a:lnTo>
                  <a:lnTo>
                    <a:pt x="79701" y="97715"/>
                  </a:lnTo>
                  <a:lnTo>
                    <a:pt x="81808" y="97775"/>
                  </a:lnTo>
                  <a:lnTo>
                    <a:pt x="81892" y="95072"/>
                  </a:lnTo>
                  <a:lnTo>
                    <a:pt x="82594" y="94584"/>
                  </a:lnTo>
                  <a:lnTo>
                    <a:pt x="82892" y="94858"/>
                  </a:lnTo>
                  <a:lnTo>
                    <a:pt x="85630" y="94929"/>
                  </a:lnTo>
                  <a:lnTo>
                    <a:pt x="85630" y="95274"/>
                  </a:lnTo>
                  <a:lnTo>
                    <a:pt x="85785" y="95274"/>
                  </a:lnTo>
                  <a:lnTo>
                    <a:pt x="86714" y="94381"/>
                  </a:lnTo>
                  <a:lnTo>
                    <a:pt x="86916" y="92893"/>
                  </a:lnTo>
                  <a:lnTo>
                    <a:pt x="86940" y="89369"/>
                  </a:lnTo>
                  <a:lnTo>
                    <a:pt x="83928" y="89345"/>
                  </a:lnTo>
                  <a:cubicBezTo>
                    <a:pt x="83832" y="89345"/>
                    <a:pt x="83761" y="89274"/>
                    <a:pt x="83773" y="89178"/>
                  </a:cubicBezTo>
                  <a:cubicBezTo>
                    <a:pt x="83761" y="89095"/>
                    <a:pt x="83844" y="89024"/>
                    <a:pt x="83928" y="89024"/>
                  </a:cubicBezTo>
                  <a:lnTo>
                    <a:pt x="87107" y="89047"/>
                  </a:lnTo>
                  <a:cubicBezTo>
                    <a:pt x="87190" y="89047"/>
                    <a:pt x="87273" y="89131"/>
                    <a:pt x="87261" y="89214"/>
                  </a:cubicBezTo>
                  <a:lnTo>
                    <a:pt x="87238" y="92905"/>
                  </a:lnTo>
                  <a:lnTo>
                    <a:pt x="87238" y="92917"/>
                  </a:lnTo>
                  <a:lnTo>
                    <a:pt x="87023" y="94477"/>
                  </a:lnTo>
                  <a:cubicBezTo>
                    <a:pt x="87011" y="94512"/>
                    <a:pt x="86999" y="94548"/>
                    <a:pt x="86976" y="94572"/>
                  </a:cubicBezTo>
                  <a:lnTo>
                    <a:pt x="86011" y="95512"/>
                  </a:lnTo>
                  <a:lnTo>
                    <a:pt x="85987" y="98144"/>
                  </a:lnTo>
                  <a:lnTo>
                    <a:pt x="85964" y="99692"/>
                  </a:lnTo>
                  <a:lnTo>
                    <a:pt x="85964" y="100227"/>
                  </a:lnTo>
                  <a:lnTo>
                    <a:pt x="91714" y="100334"/>
                  </a:lnTo>
                  <a:lnTo>
                    <a:pt x="91821" y="96584"/>
                  </a:lnTo>
                  <a:lnTo>
                    <a:pt x="91869" y="95012"/>
                  </a:lnTo>
                  <a:lnTo>
                    <a:pt x="92167" y="84737"/>
                  </a:lnTo>
                  <a:lnTo>
                    <a:pt x="92060" y="84737"/>
                  </a:lnTo>
                  <a:lnTo>
                    <a:pt x="89321" y="84618"/>
                  </a:lnTo>
                  <a:lnTo>
                    <a:pt x="86976" y="84642"/>
                  </a:lnTo>
                  <a:cubicBezTo>
                    <a:pt x="86969" y="84644"/>
                    <a:pt x="86962" y="84645"/>
                    <a:pt x="86955" y="84645"/>
                  </a:cubicBezTo>
                  <a:cubicBezTo>
                    <a:pt x="86923" y="84645"/>
                    <a:pt x="86888" y="84626"/>
                    <a:pt x="86868" y="84606"/>
                  </a:cubicBezTo>
                  <a:cubicBezTo>
                    <a:pt x="86833" y="84571"/>
                    <a:pt x="86809" y="84535"/>
                    <a:pt x="86809" y="84487"/>
                  </a:cubicBezTo>
                  <a:lnTo>
                    <a:pt x="86809" y="83690"/>
                  </a:lnTo>
                  <a:cubicBezTo>
                    <a:pt x="86809" y="83654"/>
                    <a:pt x="86833" y="83618"/>
                    <a:pt x="86857" y="83582"/>
                  </a:cubicBezTo>
                  <a:lnTo>
                    <a:pt x="87297" y="83094"/>
                  </a:lnTo>
                  <a:cubicBezTo>
                    <a:pt x="87317" y="83065"/>
                    <a:pt x="87352" y="83044"/>
                    <a:pt x="87391" y="83044"/>
                  </a:cubicBezTo>
                  <a:cubicBezTo>
                    <a:pt x="87399" y="83044"/>
                    <a:pt x="87408" y="83045"/>
                    <a:pt x="87416" y="83047"/>
                  </a:cubicBezTo>
                  <a:lnTo>
                    <a:pt x="88762" y="83070"/>
                  </a:lnTo>
                  <a:cubicBezTo>
                    <a:pt x="88809" y="83070"/>
                    <a:pt x="88857" y="83094"/>
                    <a:pt x="88881" y="83130"/>
                  </a:cubicBezTo>
                  <a:lnTo>
                    <a:pt x="89238" y="83630"/>
                  </a:lnTo>
                  <a:cubicBezTo>
                    <a:pt x="89250" y="83642"/>
                    <a:pt x="89250" y="83666"/>
                    <a:pt x="89262" y="83678"/>
                  </a:cubicBezTo>
                  <a:lnTo>
                    <a:pt x="89440" y="84309"/>
                  </a:lnTo>
                  <a:lnTo>
                    <a:pt x="92071" y="84416"/>
                  </a:lnTo>
                  <a:lnTo>
                    <a:pt x="92179" y="84416"/>
                  </a:lnTo>
                  <a:lnTo>
                    <a:pt x="92441" y="75450"/>
                  </a:lnTo>
                  <a:lnTo>
                    <a:pt x="92226" y="75450"/>
                  </a:lnTo>
                  <a:lnTo>
                    <a:pt x="75546" y="75189"/>
                  </a:lnTo>
                  <a:lnTo>
                    <a:pt x="63544" y="75010"/>
                  </a:lnTo>
                  <a:close/>
                  <a:moveTo>
                    <a:pt x="170522" y="75212"/>
                  </a:moveTo>
                  <a:lnTo>
                    <a:pt x="170165" y="76117"/>
                  </a:lnTo>
                  <a:lnTo>
                    <a:pt x="169891" y="81773"/>
                  </a:lnTo>
                  <a:lnTo>
                    <a:pt x="169664" y="86285"/>
                  </a:lnTo>
                  <a:lnTo>
                    <a:pt x="169414" y="91321"/>
                  </a:lnTo>
                  <a:lnTo>
                    <a:pt x="168879" y="102192"/>
                  </a:lnTo>
                  <a:lnTo>
                    <a:pt x="173605" y="102525"/>
                  </a:lnTo>
                  <a:lnTo>
                    <a:pt x="175368" y="102656"/>
                  </a:lnTo>
                  <a:lnTo>
                    <a:pt x="175725" y="92417"/>
                  </a:lnTo>
                  <a:lnTo>
                    <a:pt x="176058" y="81927"/>
                  </a:lnTo>
                  <a:lnTo>
                    <a:pt x="176213" y="78344"/>
                  </a:lnTo>
                  <a:lnTo>
                    <a:pt x="176141" y="78308"/>
                  </a:lnTo>
                  <a:lnTo>
                    <a:pt x="170522" y="75212"/>
                  </a:lnTo>
                  <a:close/>
                  <a:moveTo>
                    <a:pt x="23349" y="98930"/>
                  </a:moveTo>
                  <a:lnTo>
                    <a:pt x="23420" y="105716"/>
                  </a:lnTo>
                  <a:lnTo>
                    <a:pt x="60163" y="105883"/>
                  </a:lnTo>
                  <a:lnTo>
                    <a:pt x="60651" y="105883"/>
                  </a:lnTo>
                  <a:lnTo>
                    <a:pt x="60829" y="99001"/>
                  </a:lnTo>
                  <a:lnTo>
                    <a:pt x="60091" y="99001"/>
                  </a:lnTo>
                  <a:lnTo>
                    <a:pt x="54412" y="98989"/>
                  </a:lnTo>
                  <a:lnTo>
                    <a:pt x="23349" y="98930"/>
                  </a:lnTo>
                  <a:close/>
                  <a:moveTo>
                    <a:pt x="141768" y="109121"/>
                  </a:moveTo>
                  <a:lnTo>
                    <a:pt x="141685" y="109300"/>
                  </a:lnTo>
                  <a:lnTo>
                    <a:pt x="141721" y="109300"/>
                  </a:lnTo>
                  <a:lnTo>
                    <a:pt x="141768" y="109121"/>
                  </a:lnTo>
                  <a:close/>
                  <a:moveTo>
                    <a:pt x="151043" y="98239"/>
                  </a:moveTo>
                  <a:lnTo>
                    <a:pt x="144459" y="98334"/>
                  </a:lnTo>
                  <a:lnTo>
                    <a:pt x="144507" y="102097"/>
                  </a:lnTo>
                  <a:cubicBezTo>
                    <a:pt x="144507" y="102132"/>
                    <a:pt x="144507" y="102168"/>
                    <a:pt x="144507" y="102204"/>
                  </a:cubicBezTo>
                  <a:lnTo>
                    <a:pt x="144102" y="105395"/>
                  </a:lnTo>
                  <a:lnTo>
                    <a:pt x="144102" y="105407"/>
                  </a:lnTo>
                  <a:lnTo>
                    <a:pt x="143709" y="108062"/>
                  </a:lnTo>
                  <a:cubicBezTo>
                    <a:pt x="143709" y="108085"/>
                    <a:pt x="143697" y="108109"/>
                    <a:pt x="143685" y="108145"/>
                  </a:cubicBezTo>
                  <a:lnTo>
                    <a:pt x="143340" y="109526"/>
                  </a:lnTo>
                  <a:lnTo>
                    <a:pt x="151031" y="110621"/>
                  </a:lnTo>
                  <a:lnTo>
                    <a:pt x="151043" y="98239"/>
                  </a:lnTo>
                  <a:close/>
                  <a:moveTo>
                    <a:pt x="141256" y="110205"/>
                  </a:moveTo>
                  <a:lnTo>
                    <a:pt x="140970" y="110633"/>
                  </a:lnTo>
                  <a:lnTo>
                    <a:pt x="141185" y="110395"/>
                  </a:lnTo>
                  <a:lnTo>
                    <a:pt x="141292" y="110205"/>
                  </a:lnTo>
                  <a:close/>
                  <a:moveTo>
                    <a:pt x="151674" y="74665"/>
                  </a:moveTo>
                  <a:lnTo>
                    <a:pt x="151615" y="97953"/>
                  </a:lnTo>
                  <a:lnTo>
                    <a:pt x="151591" y="110693"/>
                  </a:lnTo>
                  <a:lnTo>
                    <a:pt x="154329" y="110919"/>
                  </a:lnTo>
                  <a:lnTo>
                    <a:pt x="167224" y="111967"/>
                  </a:lnTo>
                  <a:lnTo>
                    <a:pt x="167902" y="102418"/>
                  </a:lnTo>
                  <a:lnTo>
                    <a:pt x="168438" y="91560"/>
                  </a:lnTo>
                  <a:lnTo>
                    <a:pt x="162378" y="91238"/>
                  </a:lnTo>
                  <a:cubicBezTo>
                    <a:pt x="162342" y="91226"/>
                    <a:pt x="162295" y="91214"/>
                    <a:pt x="162259" y="91202"/>
                  </a:cubicBezTo>
                  <a:lnTo>
                    <a:pt x="161271" y="90655"/>
                  </a:lnTo>
                  <a:cubicBezTo>
                    <a:pt x="161235" y="90631"/>
                    <a:pt x="161199" y="90595"/>
                    <a:pt x="161163" y="90559"/>
                  </a:cubicBezTo>
                  <a:lnTo>
                    <a:pt x="160509" y="89500"/>
                  </a:lnTo>
                  <a:cubicBezTo>
                    <a:pt x="160485" y="89464"/>
                    <a:pt x="160473" y="89428"/>
                    <a:pt x="160473" y="89381"/>
                  </a:cubicBezTo>
                  <a:lnTo>
                    <a:pt x="160354" y="88309"/>
                  </a:lnTo>
                  <a:cubicBezTo>
                    <a:pt x="160354" y="88273"/>
                    <a:pt x="160354" y="88250"/>
                    <a:pt x="160354" y="88226"/>
                  </a:cubicBezTo>
                  <a:lnTo>
                    <a:pt x="160604" y="87035"/>
                  </a:lnTo>
                  <a:cubicBezTo>
                    <a:pt x="160604" y="87000"/>
                    <a:pt x="160628" y="86964"/>
                    <a:pt x="160640" y="86928"/>
                  </a:cubicBezTo>
                  <a:lnTo>
                    <a:pt x="161104" y="86273"/>
                  </a:lnTo>
                  <a:cubicBezTo>
                    <a:pt x="161128" y="86238"/>
                    <a:pt x="161163" y="86214"/>
                    <a:pt x="161199" y="86190"/>
                  </a:cubicBezTo>
                  <a:lnTo>
                    <a:pt x="162056" y="85714"/>
                  </a:lnTo>
                  <a:cubicBezTo>
                    <a:pt x="162092" y="85690"/>
                    <a:pt x="162128" y="85678"/>
                    <a:pt x="162164" y="85678"/>
                  </a:cubicBezTo>
                  <a:lnTo>
                    <a:pt x="162985" y="85606"/>
                  </a:lnTo>
                  <a:lnTo>
                    <a:pt x="163021" y="85606"/>
                  </a:lnTo>
                  <a:lnTo>
                    <a:pt x="168712" y="85952"/>
                  </a:lnTo>
                  <a:lnTo>
                    <a:pt x="168902" y="81975"/>
                  </a:lnTo>
                  <a:lnTo>
                    <a:pt x="168271" y="81904"/>
                  </a:lnTo>
                  <a:cubicBezTo>
                    <a:pt x="168236" y="81892"/>
                    <a:pt x="168200" y="81880"/>
                    <a:pt x="168164" y="81868"/>
                  </a:cubicBezTo>
                  <a:lnTo>
                    <a:pt x="160711" y="77629"/>
                  </a:lnTo>
                  <a:lnTo>
                    <a:pt x="159318" y="77094"/>
                  </a:lnTo>
                  <a:lnTo>
                    <a:pt x="151674" y="74665"/>
                  </a:lnTo>
                  <a:close/>
                  <a:moveTo>
                    <a:pt x="75831" y="111705"/>
                  </a:moveTo>
                  <a:lnTo>
                    <a:pt x="77367" y="111717"/>
                  </a:lnTo>
                  <a:lnTo>
                    <a:pt x="77367" y="112538"/>
                  </a:lnTo>
                  <a:lnTo>
                    <a:pt x="75831" y="112538"/>
                  </a:lnTo>
                  <a:lnTo>
                    <a:pt x="75831" y="111705"/>
                  </a:lnTo>
                  <a:close/>
                  <a:moveTo>
                    <a:pt x="15312" y="98918"/>
                  </a:moveTo>
                  <a:lnTo>
                    <a:pt x="15324" y="100870"/>
                  </a:lnTo>
                  <a:lnTo>
                    <a:pt x="15348" y="104311"/>
                  </a:lnTo>
                  <a:lnTo>
                    <a:pt x="15395" y="109586"/>
                  </a:lnTo>
                  <a:lnTo>
                    <a:pt x="15419" y="113038"/>
                  </a:lnTo>
                  <a:lnTo>
                    <a:pt x="23194" y="113074"/>
                  </a:lnTo>
                  <a:lnTo>
                    <a:pt x="23194" y="113074"/>
                  </a:lnTo>
                  <a:lnTo>
                    <a:pt x="23110" y="106228"/>
                  </a:lnTo>
                  <a:cubicBezTo>
                    <a:pt x="23027" y="106169"/>
                    <a:pt x="22979" y="106085"/>
                    <a:pt x="22979" y="105990"/>
                  </a:cubicBezTo>
                  <a:cubicBezTo>
                    <a:pt x="22979" y="105895"/>
                    <a:pt x="23027" y="105811"/>
                    <a:pt x="23099" y="105764"/>
                  </a:cubicBezTo>
                  <a:lnTo>
                    <a:pt x="23015" y="98930"/>
                  </a:lnTo>
                  <a:lnTo>
                    <a:pt x="15681" y="98918"/>
                  </a:lnTo>
                  <a:close/>
                  <a:moveTo>
                    <a:pt x="23432" y="106276"/>
                  </a:moveTo>
                  <a:lnTo>
                    <a:pt x="23515" y="113074"/>
                  </a:lnTo>
                  <a:lnTo>
                    <a:pt x="59734" y="113205"/>
                  </a:lnTo>
                  <a:lnTo>
                    <a:pt x="60460" y="113205"/>
                  </a:lnTo>
                  <a:lnTo>
                    <a:pt x="60639" y="106442"/>
                  </a:lnTo>
                  <a:lnTo>
                    <a:pt x="60163" y="106442"/>
                  </a:lnTo>
                  <a:lnTo>
                    <a:pt x="23432" y="106276"/>
                  </a:lnTo>
                  <a:close/>
                  <a:moveTo>
                    <a:pt x="13550" y="76427"/>
                  </a:moveTo>
                  <a:lnTo>
                    <a:pt x="13312" y="76558"/>
                  </a:lnTo>
                  <a:lnTo>
                    <a:pt x="13252" y="76593"/>
                  </a:lnTo>
                  <a:lnTo>
                    <a:pt x="3060" y="81368"/>
                  </a:lnTo>
                  <a:lnTo>
                    <a:pt x="3203" y="81677"/>
                  </a:lnTo>
                  <a:lnTo>
                    <a:pt x="3501" y="82249"/>
                  </a:lnTo>
                  <a:cubicBezTo>
                    <a:pt x="3513" y="82273"/>
                    <a:pt x="3513" y="82297"/>
                    <a:pt x="3513" y="82320"/>
                  </a:cubicBezTo>
                  <a:lnTo>
                    <a:pt x="3560" y="86857"/>
                  </a:lnTo>
                  <a:lnTo>
                    <a:pt x="5287" y="86857"/>
                  </a:lnTo>
                  <a:lnTo>
                    <a:pt x="8025" y="85523"/>
                  </a:lnTo>
                  <a:cubicBezTo>
                    <a:pt x="8053" y="85510"/>
                    <a:pt x="8079" y="85505"/>
                    <a:pt x="8103" y="85505"/>
                  </a:cubicBezTo>
                  <a:cubicBezTo>
                    <a:pt x="8260" y="85505"/>
                    <a:pt x="8343" y="85738"/>
                    <a:pt x="8168" y="85821"/>
                  </a:cubicBezTo>
                  <a:lnTo>
                    <a:pt x="5382" y="87154"/>
                  </a:lnTo>
                  <a:cubicBezTo>
                    <a:pt x="5370" y="87166"/>
                    <a:pt x="5346" y="87166"/>
                    <a:pt x="5323" y="87166"/>
                  </a:cubicBezTo>
                  <a:lnTo>
                    <a:pt x="3560" y="87166"/>
                  </a:lnTo>
                  <a:lnTo>
                    <a:pt x="3644" y="95036"/>
                  </a:lnTo>
                  <a:cubicBezTo>
                    <a:pt x="3656" y="95036"/>
                    <a:pt x="3656" y="95048"/>
                    <a:pt x="3644" y="95048"/>
                  </a:cubicBezTo>
                  <a:cubicBezTo>
                    <a:pt x="3656" y="95060"/>
                    <a:pt x="3656" y="95072"/>
                    <a:pt x="3644" y="95084"/>
                  </a:cubicBezTo>
                  <a:cubicBezTo>
                    <a:pt x="3644" y="95096"/>
                    <a:pt x="3644" y="95096"/>
                    <a:pt x="3632" y="95108"/>
                  </a:cubicBezTo>
                  <a:cubicBezTo>
                    <a:pt x="3644" y="95120"/>
                    <a:pt x="3644" y="95120"/>
                    <a:pt x="3632" y="95120"/>
                  </a:cubicBezTo>
                  <a:lnTo>
                    <a:pt x="3191" y="95810"/>
                  </a:lnTo>
                  <a:cubicBezTo>
                    <a:pt x="3167" y="95858"/>
                    <a:pt x="3108" y="95882"/>
                    <a:pt x="3060" y="95882"/>
                  </a:cubicBezTo>
                  <a:lnTo>
                    <a:pt x="1596" y="95905"/>
                  </a:lnTo>
                  <a:cubicBezTo>
                    <a:pt x="1501" y="95905"/>
                    <a:pt x="1429" y="95834"/>
                    <a:pt x="1429" y="95739"/>
                  </a:cubicBezTo>
                  <a:lnTo>
                    <a:pt x="1417" y="94870"/>
                  </a:lnTo>
                  <a:cubicBezTo>
                    <a:pt x="1405" y="94750"/>
                    <a:pt x="1492" y="94691"/>
                    <a:pt x="1578" y="94691"/>
                  </a:cubicBezTo>
                  <a:cubicBezTo>
                    <a:pt x="1664" y="94691"/>
                    <a:pt x="1751" y="94750"/>
                    <a:pt x="1739" y="94870"/>
                  </a:cubicBezTo>
                  <a:lnTo>
                    <a:pt x="1751" y="95584"/>
                  </a:lnTo>
                  <a:lnTo>
                    <a:pt x="2965" y="95572"/>
                  </a:lnTo>
                  <a:lnTo>
                    <a:pt x="3334" y="95000"/>
                  </a:lnTo>
                  <a:lnTo>
                    <a:pt x="3251" y="87011"/>
                  </a:lnTo>
                  <a:lnTo>
                    <a:pt x="3203" y="82356"/>
                  </a:lnTo>
                  <a:lnTo>
                    <a:pt x="2929" y="81808"/>
                  </a:lnTo>
                  <a:lnTo>
                    <a:pt x="2775" y="81499"/>
                  </a:lnTo>
                  <a:lnTo>
                    <a:pt x="2322" y="81701"/>
                  </a:lnTo>
                  <a:lnTo>
                    <a:pt x="12" y="82785"/>
                  </a:lnTo>
                  <a:lnTo>
                    <a:pt x="12" y="115646"/>
                  </a:lnTo>
                  <a:lnTo>
                    <a:pt x="3453" y="115646"/>
                  </a:lnTo>
                  <a:lnTo>
                    <a:pt x="3370" y="110002"/>
                  </a:lnTo>
                  <a:cubicBezTo>
                    <a:pt x="2929" y="109859"/>
                    <a:pt x="2929" y="109252"/>
                    <a:pt x="3346" y="109097"/>
                  </a:cubicBezTo>
                  <a:lnTo>
                    <a:pt x="3322" y="107407"/>
                  </a:lnTo>
                  <a:cubicBezTo>
                    <a:pt x="3328" y="107306"/>
                    <a:pt x="3403" y="107255"/>
                    <a:pt x="3479" y="107255"/>
                  </a:cubicBezTo>
                  <a:cubicBezTo>
                    <a:pt x="3554" y="107255"/>
                    <a:pt x="3632" y="107306"/>
                    <a:pt x="3644" y="107407"/>
                  </a:cubicBezTo>
                  <a:lnTo>
                    <a:pt x="3668" y="109074"/>
                  </a:lnTo>
                  <a:lnTo>
                    <a:pt x="13359" y="109121"/>
                  </a:lnTo>
                  <a:lnTo>
                    <a:pt x="13359" y="104490"/>
                  </a:lnTo>
                  <a:lnTo>
                    <a:pt x="10252" y="104490"/>
                  </a:lnTo>
                  <a:lnTo>
                    <a:pt x="8680" y="106026"/>
                  </a:lnTo>
                  <a:cubicBezTo>
                    <a:pt x="8656" y="106061"/>
                    <a:pt x="8621" y="106073"/>
                    <a:pt x="8573" y="106073"/>
                  </a:cubicBezTo>
                  <a:lnTo>
                    <a:pt x="6311" y="106133"/>
                  </a:lnTo>
                  <a:cubicBezTo>
                    <a:pt x="6303" y="106134"/>
                    <a:pt x="6296" y="106134"/>
                    <a:pt x="6289" y="106134"/>
                  </a:cubicBezTo>
                  <a:cubicBezTo>
                    <a:pt x="6076" y="106134"/>
                    <a:pt x="6068" y="105799"/>
                    <a:pt x="6288" y="105799"/>
                  </a:cubicBezTo>
                  <a:cubicBezTo>
                    <a:pt x="6291" y="105799"/>
                    <a:pt x="6295" y="105799"/>
                    <a:pt x="6299" y="105799"/>
                  </a:cubicBezTo>
                  <a:lnTo>
                    <a:pt x="8501" y="105752"/>
                  </a:lnTo>
                  <a:lnTo>
                    <a:pt x="10073" y="104216"/>
                  </a:lnTo>
                  <a:cubicBezTo>
                    <a:pt x="10097" y="104180"/>
                    <a:pt x="10145" y="104168"/>
                    <a:pt x="10180" y="104168"/>
                  </a:cubicBezTo>
                  <a:lnTo>
                    <a:pt x="13359" y="104168"/>
                  </a:lnTo>
                  <a:lnTo>
                    <a:pt x="13359" y="101037"/>
                  </a:lnTo>
                  <a:lnTo>
                    <a:pt x="11907" y="101037"/>
                  </a:lnTo>
                  <a:cubicBezTo>
                    <a:pt x="11899" y="101038"/>
                    <a:pt x="11892" y="101038"/>
                    <a:pt x="11885" y="101038"/>
                  </a:cubicBezTo>
                  <a:cubicBezTo>
                    <a:pt x="11676" y="101038"/>
                    <a:pt x="11676" y="100714"/>
                    <a:pt x="11885" y="100714"/>
                  </a:cubicBezTo>
                  <a:cubicBezTo>
                    <a:pt x="11892" y="100714"/>
                    <a:pt x="11899" y="100715"/>
                    <a:pt x="11907" y="100715"/>
                  </a:cubicBezTo>
                  <a:lnTo>
                    <a:pt x="13359" y="100715"/>
                  </a:lnTo>
                  <a:lnTo>
                    <a:pt x="13359" y="92869"/>
                  </a:lnTo>
                  <a:lnTo>
                    <a:pt x="12931" y="92869"/>
                  </a:lnTo>
                  <a:lnTo>
                    <a:pt x="12943" y="94215"/>
                  </a:lnTo>
                  <a:lnTo>
                    <a:pt x="11859" y="94369"/>
                  </a:lnTo>
                  <a:lnTo>
                    <a:pt x="7775" y="94405"/>
                  </a:lnTo>
                  <a:lnTo>
                    <a:pt x="7870" y="89476"/>
                  </a:lnTo>
                  <a:lnTo>
                    <a:pt x="7787" y="89500"/>
                  </a:lnTo>
                  <a:cubicBezTo>
                    <a:pt x="7760" y="89511"/>
                    <a:pt x="7735" y="89516"/>
                    <a:pt x="7711" y="89516"/>
                  </a:cubicBezTo>
                  <a:cubicBezTo>
                    <a:pt x="7540" y="89516"/>
                    <a:pt x="7481" y="89243"/>
                    <a:pt x="7680" y="89190"/>
                  </a:cubicBezTo>
                  <a:lnTo>
                    <a:pt x="7870" y="89131"/>
                  </a:lnTo>
                  <a:lnTo>
                    <a:pt x="7882" y="88702"/>
                  </a:lnTo>
                  <a:lnTo>
                    <a:pt x="10537" y="88678"/>
                  </a:lnTo>
                  <a:lnTo>
                    <a:pt x="10561" y="92012"/>
                  </a:lnTo>
                  <a:lnTo>
                    <a:pt x="12931" y="91988"/>
                  </a:lnTo>
                  <a:lnTo>
                    <a:pt x="12931" y="92548"/>
                  </a:lnTo>
                  <a:lnTo>
                    <a:pt x="13347" y="92548"/>
                  </a:lnTo>
                  <a:lnTo>
                    <a:pt x="13347" y="86642"/>
                  </a:lnTo>
                  <a:lnTo>
                    <a:pt x="13324" y="77891"/>
                  </a:lnTo>
                  <a:lnTo>
                    <a:pt x="12895" y="77415"/>
                  </a:lnTo>
                  <a:cubicBezTo>
                    <a:pt x="12759" y="77234"/>
                    <a:pt x="12913" y="77025"/>
                    <a:pt x="13089" y="77025"/>
                  </a:cubicBezTo>
                  <a:cubicBezTo>
                    <a:pt x="13144" y="77025"/>
                    <a:pt x="13201" y="77045"/>
                    <a:pt x="13252" y="77094"/>
                  </a:cubicBezTo>
                  <a:lnTo>
                    <a:pt x="13550" y="77427"/>
                  </a:lnTo>
                  <a:lnTo>
                    <a:pt x="13550" y="76534"/>
                  </a:lnTo>
                  <a:lnTo>
                    <a:pt x="13550" y="76510"/>
                  </a:lnTo>
                  <a:lnTo>
                    <a:pt x="13550" y="76427"/>
                  </a:lnTo>
                  <a:close/>
                  <a:moveTo>
                    <a:pt x="3691" y="110038"/>
                  </a:moveTo>
                  <a:lnTo>
                    <a:pt x="3775" y="115646"/>
                  </a:lnTo>
                  <a:lnTo>
                    <a:pt x="13395" y="115622"/>
                  </a:lnTo>
                  <a:lnTo>
                    <a:pt x="13824" y="115622"/>
                  </a:lnTo>
                  <a:lnTo>
                    <a:pt x="13800" y="113538"/>
                  </a:lnTo>
                  <a:lnTo>
                    <a:pt x="13776" y="110086"/>
                  </a:lnTo>
                  <a:lnTo>
                    <a:pt x="13371" y="110086"/>
                  </a:lnTo>
                  <a:lnTo>
                    <a:pt x="3691" y="110038"/>
                  </a:lnTo>
                  <a:close/>
                  <a:moveTo>
                    <a:pt x="107383" y="117348"/>
                  </a:moveTo>
                  <a:lnTo>
                    <a:pt x="107157" y="117372"/>
                  </a:lnTo>
                  <a:lnTo>
                    <a:pt x="106942" y="117479"/>
                  </a:lnTo>
                  <a:lnTo>
                    <a:pt x="106788" y="117646"/>
                  </a:lnTo>
                  <a:lnTo>
                    <a:pt x="106692" y="117860"/>
                  </a:lnTo>
                  <a:lnTo>
                    <a:pt x="106669" y="118099"/>
                  </a:lnTo>
                  <a:lnTo>
                    <a:pt x="106728" y="118325"/>
                  </a:lnTo>
                  <a:lnTo>
                    <a:pt x="106859" y="118515"/>
                  </a:lnTo>
                  <a:lnTo>
                    <a:pt x="107038" y="118646"/>
                  </a:lnTo>
                  <a:lnTo>
                    <a:pt x="107252" y="118718"/>
                  </a:lnTo>
                  <a:lnTo>
                    <a:pt x="107466" y="118718"/>
                  </a:lnTo>
                  <a:lnTo>
                    <a:pt x="107681" y="118646"/>
                  </a:lnTo>
                  <a:lnTo>
                    <a:pt x="107847" y="118503"/>
                  </a:lnTo>
                  <a:lnTo>
                    <a:pt x="107978" y="118325"/>
                  </a:lnTo>
                  <a:lnTo>
                    <a:pt x="108038" y="118110"/>
                  </a:lnTo>
                  <a:lnTo>
                    <a:pt x="108026" y="117896"/>
                  </a:lnTo>
                  <a:lnTo>
                    <a:pt x="107954" y="117694"/>
                  </a:lnTo>
                  <a:lnTo>
                    <a:pt x="107812" y="117515"/>
                  </a:lnTo>
                  <a:lnTo>
                    <a:pt x="107609" y="117396"/>
                  </a:lnTo>
                  <a:lnTo>
                    <a:pt x="107383" y="117348"/>
                  </a:lnTo>
                  <a:close/>
                  <a:moveTo>
                    <a:pt x="120968" y="80534"/>
                  </a:moveTo>
                  <a:lnTo>
                    <a:pt x="120754" y="94834"/>
                  </a:lnTo>
                  <a:lnTo>
                    <a:pt x="120432" y="94834"/>
                  </a:lnTo>
                  <a:lnTo>
                    <a:pt x="120432" y="94977"/>
                  </a:lnTo>
                  <a:lnTo>
                    <a:pt x="120313" y="95989"/>
                  </a:lnTo>
                  <a:lnTo>
                    <a:pt x="121992" y="95989"/>
                  </a:lnTo>
                  <a:lnTo>
                    <a:pt x="122039" y="96001"/>
                  </a:lnTo>
                  <a:cubicBezTo>
                    <a:pt x="122051" y="96001"/>
                    <a:pt x="122063" y="96001"/>
                    <a:pt x="122075" y="96013"/>
                  </a:cubicBezTo>
                  <a:lnTo>
                    <a:pt x="122123" y="96036"/>
                  </a:lnTo>
                  <a:lnTo>
                    <a:pt x="122170" y="96048"/>
                  </a:lnTo>
                  <a:lnTo>
                    <a:pt x="122206" y="96084"/>
                  </a:lnTo>
                  <a:cubicBezTo>
                    <a:pt x="122218" y="96096"/>
                    <a:pt x="122230" y="96096"/>
                    <a:pt x="122242" y="96108"/>
                  </a:cubicBezTo>
                  <a:cubicBezTo>
                    <a:pt x="122254" y="96132"/>
                    <a:pt x="122266" y="96143"/>
                    <a:pt x="122278" y="96155"/>
                  </a:cubicBezTo>
                  <a:cubicBezTo>
                    <a:pt x="122290" y="96167"/>
                    <a:pt x="122290" y="96167"/>
                    <a:pt x="122301" y="96179"/>
                  </a:cubicBezTo>
                  <a:lnTo>
                    <a:pt x="123325" y="97644"/>
                  </a:lnTo>
                  <a:cubicBezTo>
                    <a:pt x="123373" y="97715"/>
                    <a:pt x="123409" y="97787"/>
                    <a:pt x="123409" y="97870"/>
                  </a:cubicBezTo>
                  <a:lnTo>
                    <a:pt x="123611" y="99418"/>
                  </a:lnTo>
                  <a:lnTo>
                    <a:pt x="123611" y="99442"/>
                  </a:lnTo>
                  <a:lnTo>
                    <a:pt x="123802" y="102644"/>
                  </a:lnTo>
                  <a:cubicBezTo>
                    <a:pt x="123802" y="102680"/>
                    <a:pt x="123802" y="102716"/>
                    <a:pt x="123802" y="102763"/>
                  </a:cubicBezTo>
                  <a:lnTo>
                    <a:pt x="123409" y="105085"/>
                  </a:lnTo>
                  <a:lnTo>
                    <a:pt x="122897" y="108157"/>
                  </a:lnTo>
                  <a:lnTo>
                    <a:pt x="123004" y="113586"/>
                  </a:lnTo>
                  <a:lnTo>
                    <a:pt x="123885" y="114729"/>
                  </a:lnTo>
                  <a:lnTo>
                    <a:pt x="129910" y="119813"/>
                  </a:lnTo>
                  <a:lnTo>
                    <a:pt x="139065" y="110598"/>
                  </a:lnTo>
                  <a:lnTo>
                    <a:pt x="139958" y="109240"/>
                  </a:lnTo>
                  <a:lnTo>
                    <a:pt x="140625" y="107716"/>
                  </a:lnTo>
                  <a:lnTo>
                    <a:pt x="141006" y="106073"/>
                  </a:lnTo>
                  <a:lnTo>
                    <a:pt x="141685" y="102085"/>
                  </a:lnTo>
                  <a:lnTo>
                    <a:pt x="141685" y="101347"/>
                  </a:lnTo>
                  <a:lnTo>
                    <a:pt x="124230" y="101275"/>
                  </a:lnTo>
                  <a:lnTo>
                    <a:pt x="124242" y="98787"/>
                  </a:lnTo>
                  <a:lnTo>
                    <a:pt x="123361" y="96429"/>
                  </a:lnTo>
                  <a:lnTo>
                    <a:pt x="122587" y="95608"/>
                  </a:lnTo>
                  <a:lnTo>
                    <a:pt x="120968" y="95215"/>
                  </a:lnTo>
                  <a:lnTo>
                    <a:pt x="120956" y="95215"/>
                  </a:lnTo>
                  <a:lnTo>
                    <a:pt x="120968" y="80534"/>
                  </a:lnTo>
                  <a:close/>
                  <a:moveTo>
                    <a:pt x="106359" y="118170"/>
                  </a:moveTo>
                  <a:lnTo>
                    <a:pt x="105287" y="119027"/>
                  </a:lnTo>
                  <a:cubicBezTo>
                    <a:pt x="105264" y="119051"/>
                    <a:pt x="105228" y="119063"/>
                    <a:pt x="105192" y="119063"/>
                  </a:cubicBezTo>
                  <a:lnTo>
                    <a:pt x="99275" y="119170"/>
                  </a:lnTo>
                  <a:lnTo>
                    <a:pt x="100346" y="119861"/>
                  </a:lnTo>
                  <a:lnTo>
                    <a:pt x="105156" y="119837"/>
                  </a:lnTo>
                  <a:lnTo>
                    <a:pt x="106526" y="118611"/>
                  </a:lnTo>
                  <a:lnTo>
                    <a:pt x="106454" y="118480"/>
                  </a:lnTo>
                  <a:cubicBezTo>
                    <a:pt x="106442" y="118468"/>
                    <a:pt x="106430" y="118456"/>
                    <a:pt x="106430" y="118432"/>
                  </a:cubicBezTo>
                  <a:lnTo>
                    <a:pt x="106359" y="118170"/>
                  </a:lnTo>
                  <a:close/>
                  <a:moveTo>
                    <a:pt x="52769" y="119861"/>
                  </a:moveTo>
                  <a:lnTo>
                    <a:pt x="57258" y="119885"/>
                  </a:lnTo>
                  <a:lnTo>
                    <a:pt x="57258" y="120754"/>
                  </a:lnTo>
                  <a:lnTo>
                    <a:pt x="52769" y="120706"/>
                  </a:lnTo>
                  <a:lnTo>
                    <a:pt x="52769" y="119861"/>
                  </a:lnTo>
                  <a:close/>
                  <a:moveTo>
                    <a:pt x="134529" y="117468"/>
                  </a:moveTo>
                  <a:lnTo>
                    <a:pt x="131136" y="120885"/>
                  </a:lnTo>
                  <a:lnTo>
                    <a:pt x="131207" y="120956"/>
                  </a:lnTo>
                  <a:lnTo>
                    <a:pt x="134529" y="117468"/>
                  </a:lnTo>
                  <a:close/>
                  <a:moveTo>
                    <a:pt x="23646" y="114050"/>
                  </a:moveTo>
                  <a:lnTo>
                    <a:pt x="23646" y="120396"/>
                  </a:lnTo>
                  <a:lnTo>
                    <a:pt x="24051" y="120813"/>
                  </a:lnTo>
                  <a:lnTo>
                    <a:pt x="24765" y="121051"/>
                  </a:lnTo>
                  <a:lnTo>
                    <a:pt x="56329" y="121051"/>
                  </a:lnTo>
                  <a:lnTo>
                    <a:pt x="59722" y="120992"/>
                  </a:lnTo>
                  <a:lnTo>
                    <a:pt x="60270" y="120992"/>
                  </a:lnTo>
                  <a:lnTo>
                    <a:pt x="60437" y="114170"/>
                  </a:lnTo>
                  <a:lnTo>
                    <a:pt x="59734" y="114170"/>
                  </a:lnTo>
                  <a:lnTo>
                    <a:pt x="23646" y="114050"/>
                  </a:lnTo>
                  <a:close/>
                  <a:moveTo>
                    <a:pt x="107395" y="119706"/>
                  </a:moveTo>
                  <a:lnTo>
                    <a:pt x="107597" y="120516"/>
                  </a:lnTo>
                  <a:lnTo>
                    <a:pt x="105359" y="121063"/>
                  </a:lnTo>
                  <a:lnTo>
                    <a:pt x="105156" y="120254"/>
                  </a:lnTo>
                  <a:lnTo>
                    <a:pt x="107395" y="119706"/>
                  </a:lnTo>
                  <a:close/>
                  <a:moveTo>
                    <a:pt x="98406" y="119825"/>
                  </a:moveTo>
                  <a:lnTo>
                    <a:pt x="100084" y="120492"/>
                  </a:lnTo>
                  <a:lnTo>
                    <a:pt x="99763" y="121301"/>
                  </a:lnTo>
                  <a:lnTo>
                    <a:pt x="98084" y="120647"/>
                  </a:lnTo>
                  <a:lnTo>
                    <a:pt x="98406" y="119825"/>
                  </a:lnTo>
                  <a:close/>
                  <a:moveTo>
                    <a:pt x="57281" y="121754"/>
                  </a:moveTo>
                  <a:lnTo>
                    <a:pt x="57305" y="122575"/>
                  </a:lnTo>
                  <a:lnTo>
                    <a:pt x="54864" y="122563"/>
                  </a:lnTo>
                  <a:lnTo>
                    <a:pt x="54853" y="121754"/>
                  </a:lnTo>
                  <a:close/>
                  <a:moveTo>
                    <a:pt x="130469" y="121587"/>
                  </a:moveTo>
                  <a:lnTo>
                    <a:pt x="127302" y="125064"/>
                  </a:lnTo>
                  <a:lnTo>
                    <a:pt x="127302" y="125064"/>
                  </a:lnTo>
                  <a:lnTo>
                    <a:pt x="130552" y="121647"/>
                  </a:lnTo>
                  <a:lnTo>
                    <a:pt x="130469" y="121587"/>
                  </a:lnTo>
                  <a:close/>
                  <a:moveTo>
                    <a:pt x="62437" y="99025"/>
                  </a:moveTo>
                  <a:lnTo>
                    <a:pt x="62258" y="106192"/>
                  </a:lnTo>
                  <a:lnTo>
                    <a:pt x="62068" y="113729"/>
                  </a:lnTo>
                  <a:lnTo>
                    <a:pt x="61877" y="121289"/>
                  </a:lnTo>
                  <a:lnTo>
                    <a:pt x="61734" y="126957"/>
                  </a:lnTo>
                  <a:lnTo>
                    <a:pt x="61770" y="126957"/>
                  </a:lnTo>
                  <a:cubicBezTo>
                    <a:pt x="61853" y="126981"/>
                    <a:pt x="61937" y="127016"/>
                    <a:pt x="62020" y="127076"/>
                  </a:cubicBezTo>
                  <a:lnTo>
                    <a:pt x="62318" y="127278"/>
                  </a:lnTo>
                  <a:lnTo>
                    <a:pt x="62663" y="127338"/>
                  </a:lnTo>
                  <a:lnTo>
                    <a:pt x="70771" y="127338"/>
                  </a:lnTo>
                  <a:lnTo>
                    <a:pt x="70807" y="125826"/>
                  </a:lnTo>
                  <a:lnTo>
                    <a:pt x="70343" y="125802"/>
                  </a:lnTo>
                  <a:lnTo>
                    <a:pt x="70366" y="124111"/>
                  </a:lnTo>
                  <a:lnTo>
                    <a:pt x="64306" y="124004"/>
                  </a:lnTo>
                  <a:lnTo>
                    <a:pt x="64342" y="121492"/>
                  </a:lnTo>
                  <a:lnTo>
                    <a:pt x="65461" y="121516"/>
                  </a:lnTo>
                  <a:lnTo>
                    <a:pt x="65616" y="114955"/>
                  </a:lnTo>
                  <a:lnTo>
                    <a:pt x="67997" y="115015"/>
                  </a:lnTo>
                  <a:lnTo>
                    <a:pt x="67961" y="116706"/>
                  </a:lnTo>
                  <a:lnTo>
                    <a:pt x="72355" y="116813"/>
                  </a:lnTo>
                  <a:lnTo>
                    <a:pt x="75307" y="116956"/>
                  </a:lnTo>
                  <a:lnTo>
                    <a:pt x="79177" y="116408"/>
                  </a:lnTo>
                  <a:lnTo>
                    <a:pt x="80796" y="116539"/>
                  </a:lnTo>
                  <a:lnTo>
                    <a:pt x="85273" y="116729"/>
                  </a:lnTo>
                  <a:lnTo>
                    <a:pt x="85333" y="115205"/>
                  </a:lnTo>
                  <a:lnTo>
                    <a:pt x="87785" y="115241"/>
                  </a:lnTo>
                  <a:lnTo>
                    <a:pt x="87535" y="121218"/>
                  </a:lnTo>
                  <a:lnTo>
                    <a:pt x="87511" y="121587"/>
                  </a:lnTo>
                  <a:lnTo>
                    <a:pt x="91071" y="121706"/>
                  </a:lnTo>
                  <a:lnTo>
                    <a:pt x="91155" y="118932"/>
                  </a:lnTo>
                  <a:lnTo>
                    <a:pt x="91559" y="105121"/>
                  </a:lnTo>
                  <a:lnTo>
                    <a:pt x="91679" y="101311"/>
                  </a:lnTo>
                  <a:lnTo>
                    <a:pt x="85785" y="101192"/>
                  </a:lnTo>
                  <a:lnTo>
                    <a:pt x="72069" y="100942"/>
                  </a:lnTo>
                  <a:cubicBezTo>
                    <a:pt x="72009" y="100942"/>
                    <a:pt x="71962" y="100930"/>
                    <a:pt x="71914" y="100918"/>
                  </a:cubicBezTo>
                  <a:lnTo>
                    <a:pt x="67985" y="99549"/>
                  </a:lnTo>
                  <a:lnTo>
                    <a:pt x="66675" y="99096"/>
                  </a:lnTo>
                  <a:lnTo>
                    <a:pt x="62437" y="99025"/>
                  </a:lnTo>
                  <a:close/>
                  <a:moveTo>
                    <a:pt x="77808" y="118265"/>
                  </a:moveTo>
                  <a:lnTo>
                    <a:pt x="73105" y="119361"/>
                  </a:lnTo>
                  <a:lnTo>
                    <a:pt x="72950" y="125909"/>
                  </a:lnTo>
                  <a:lnTo>
                    <a:pt x="71355" y="125838"/>
                  </a:lnTo>
                  <a:lnTo>
                    <a:pt x="71343" y="127338"/>
                  </a:lnTo>
                  <a:lnTo>
                    <a:pt x="90905" y="127195"/>
                  </a:lnTo>
                  <a:lnTo>
                    <a:pt x="91059" y="122278"/>
                  </a:lnTo>
                  <a:lnTo>
                    <a:pt x="87499" y="122171"/>
                  </a:lnTo>
                  <a:lnTo>
                    <a:pt x="87428" y="123683"/>
                  </a:lnTo>
                  <a:lnTo>
                    <a:pt x="81999" y="123504"/>
                  </a:lnTo>
                  <a:lnTo>
                    <a:pt x="81939" y="125135"/>
                  </a:lnTo>
                  <a:lnTo>
                    <a:pt x="79475" y="125135"/>
                  </a:lnTo>
                  <a:lnTo>
                    <a:pt x="79689" y="118337"/>
                  </a:lnTo>
                  <a:lnTo>
                    <a:pt x="77808" y="118265"/>
                  </a:lnTo>
                  <a:close/>
                  <a:moveTo>
                    <a:pt x="13395" y="116598"/>
                  </a:moveTo>
                  <a:lnTo>
                    <a:pt x="3620" y="116622"/>
                  </a:lnTo>
                  <a:lnTo>
                    <a:pt x="12" y="116622"/>
                  </a:lnTo>
                  <a:lnTo>
                    <a:pt x="12" y="128124"/>
                  </a:lnTo>
                  <a:lnTo>
                    <a:pt x="13907" y="128124"/>
                  </a:lnTo>
                  <a:lnTo>
                    <a:pt x="13824" y="116598"/>
                  </a:lnTo>
                  <a:close/>
                  <a:moveTo>
                    <a:pt x="15419" y="114015"/>
                  </a:moveTo>
                  <a:lnTo>
                    <a:pt x="15443" y="116098"/>
                  </a:lnTo>
                  <a:lnTo>
                    <a:pt x="15526" y="128124"/>
                  </a:lnTo>
                  <a:lnTo>
                    <a:pt x="58436" y="128195"/>
                  </a:lnTo>
                  <a:lnTo>
                    <a:pt x="58543" y="128195"/>
                  </a:lnTo>
                  <a:lnTo>
                    <a:pt x="58674" y="127885"/>
                  </a:lnTo>
                  <a:cubicBezTo>
                    <a:pt x="58710" y="127814"/>
                    <a:pt x="58746" y="127743"/>
                    <a:pt x="58805" y="127683"/>
                  </a:cubicBezTo>
                  <a:lnTo>
                    <a:pt x="59151" y="127266"/>
                  </a:lnTo>
                  <a:cubicBezTo>
                    <a:pt x="59246" y="127159"/>
                    <a:pt x="59365" y="127076"/>
                    <a:pt x="59508" y="127028"/>
                  </a:cubicBezTo>
                  <a:lnTo>
                    <a:pt x="60091" y="126838"/>
                  </a:lnTo>
                  <a:lnTo>
                    <a:pt x="60127" y="126838"/>
                  </a:lnTo>
                  <a:lnTo>
                    <a:pt x="60246" y="121563"/>
                  </a:lnTo>
                  <a:lnTo>
                    <a:pt x="59722" y="121563"/>
                  </a:lnTo>
                  <a:lnTo>
                    <a:pt x="56329" y="121623"/>
                  </a:lnTo>
                  <a:lnTo>
                    <a:pt x="24718" y="121623"/>
                  </a:lnTo>
                  <a:cubicBezTo>
                    <a:pt x="24694" y="121623"/>
                    <a:pt x="24658" y="121623"/>
                    <a:pt x="24634" y="121611"/>
                  </a:cubicBezTo>
                  <a:lnTo>
                    <a:pt x="23813" y="121349"/>
                  </a:lnTo>
                  <a:cubicBezTo>
                    <a:pt x="23777" y="121325"/>
                    <a:pt x="23730" y="121301"/>
                    <a:pt x="23706" y="121278"/>
                  </a:cubicBezTo>
                  <a:lnTo>
                    <a:pt x="23158" y="120718"/>
                  </a:lnTo>
                  <a:cubicBezTo>
                    <a:pt x="23099" y="120670"/>
                    <a:pt x="23075" y="120599"/>
                    <a:pt x="23075" y="120527"/>
                  </a:cubicBezTo>
                  <a:lnTo>
                    <a:pt x="23075" y="114050"/>
                  </a:lnTo>
                  <a:lnTo>
                    <a:pt x="15419" y="114015"/>
                  </a:lnTo>
                  <a:close/>
                  <a:moveTo>
                    <a:pt x="120087" y="96953"/>
                  </a:moveTo>
                  <a:lnTo>
                    <a:pt x="93417" y="97084"/>
                  </a:lnTo>
                  <a:lnTo>
                    <a:pt x="93298" y="100858"/>
                  </a:lnTo>
                  <a:lnTo>
                    <a:pt x="93191" y="104871"/>
                  </a:lnTo>
                  <a:lnTo>
                    <a:pt x="101632" y="104906"/>
                  </a:lnTo>
                  <a:lnTo>
                    <a:pt x="109085" y="104871"/>
                  </a:lnTo>
                  <a:cubicBezTo>
                    <a:pt x="109093" y="104870"/>
                    <a:pt x="109101" y="104870"/>
                    <a:pt x="109108" y="104870"/>
                  </a:cubicBezTo>
                  <a:cubicBezTo>
                    <a:pt x="109479" y="104870"/>
                    <a:pt x="109483" y="105432"/>
                    <a:pt x="109119" y="105432"/>
                  </a:cubicBezTo>
                  <a:cubicBezTo>
                    <a:pt x="109108" y="105432"/>
                    <a:pt x="109097" y="105431"/>
                    <a:pt x="109085" y="105430"/>
                  </a:cubicBezTo>
                  <a:lnTo>
                    <a:pt x="101632" y="105478"/>
                  </a:lnTo>
                  <a:lnTo>
                    <a:pt x="93167" y="105430"/>
                  </a:lnTo>
                  <a:lnTo>
                    <a:pt x="92774" y="118801"/>
                  </a:lnTo>
                  <a:lnTo>
                    <a:pt x="98727" y="118849"/>
                  </a:lnTo>
                  <a:lnTo>
                    <a:pt x="105109" y="118742"/>
                  </a:lnTo>
                  <a:lnTo>
                    <a:pt x="106383" y="117718"/>
                  </a:lnTo>
                  <a:lnTo>
                    <a:pt x="106478" y="117491"/>
                  </a:lnTo>
                  <a:cubicBezTo>
                    <a:pt x="106490" y="117479"/>
                    <a:pt x="106502" y="117456"/>
                    <a:pt x="106514" y="117444"/>
                  </a:cubicBezTo>
                  <a:lnTo>
                    <a:pt x="106716" y="117241"/>
                  </a:lnTo>
                  <a:cubicBezTo>
                    <a:pt x="106728" y="117218"/>
                    <a:pt x="106740" y="117218"/>
                    <a:pt x="106752" y="117206"/>
                  </a:cubicBezTo>
                  <a:lnTo>
                    <a:pt x="107014" y="117075"/>
                  </a:lnTo>
                  <a:cubicBezTo>
                    <a:pt x="107026" y="117063"/>
                    <a:pt x="107050" y="117063"/>
                    <a:pt x="107073" y="117063"/>
                  </a:cubicBezTo>
                  <a:lnTo>
                    <a:pt x="107359" y="117027"/>
                  </a:lnTo>
                  <a:lnTo>
                    <a:pt x="107383" y="117027"/>
                  </a:lnTo>
                  <a:cubicBezTo>
                    <a:pt x="107389" y="117021"/>
                    <a:pt x="107395" y="117018"/>
                    <a:pt x="107399" y="117018"/>
                  </a:cubicBezTo>
                  <a:cubicBezTo>
                    <a:pt x="107404" y="117018"/>
                    <a:pt x="107407" y="117021"/>
                    <a:pt x="107407" y="117027"/>
                  </a:cubicBezTo>
                  <a:lnTo>
                    <a:pt x="107692" y="117087"/>
                  </a:lnTo>
                  <a:cubicBezTo>
                    <a:pt x="107716" y="117087"/>
                    <a:pt x="107728" y="117098"/>
                    <a:pt x="107740" y="117098"/>
                  </a:cubicBezTo>
                  <a:lnTo>
                    <a:pt x="107990" y="117253"/>
                  </a:lnTo>
                  <a:cubicBezTo>
                    <a:pt x="108002" y="117265"/>
                    <a:pt x="108014" y="117277"/>
                    <a:pt x="108026" y="117289"/>
                  </a:cubicBezTo>
                  <a:lnTo>
                    <a:pt x="108204" y="117503"/>
                  </a:lnTo>
                  <a:cubicBezTo>
                    <a:pt x="108216" y="117515"/>
                    <a:pt x="108216" y="117527"/>
                    <a:pt x="108228" y="117539"/>
                  </a:cubicBezTo>
                  <a:lnTo>
                    <a:pt x="108323" y="117801"/>
                  </a:lnTo>
                  <a:cubicBezTo>
                    <a:pt x="108335" y="117813"/>
                    <a:pt x="108335" y="117837"/>
                    <a:pt x="108335" y="117849"/>
                  </a:cubicBezTo>
                  <a:lnTo>
                    <a:pt x="108347" y="118122"/>
                  </a:lnTo>
                  <a:cubicBezTo>
                    <a:pt x="108347" y="118134"/>
                    <a:pt x="108347" y="118158"/>
                    <a:pt x="108347" y="118170"/>
                  </a:cubicBezTo>
                  <a:lnTo>
                    <a:pt x="108264" y="118432"/>
                  </a:lnTo>
                  <a:cubicBezTo>
                    <a:pt x="108264" y="118456"/>
                    <a:pt x="108252" y="118468"/>
                    <a:pt x="108252" y="118480"/>
                  </a:cubicBezTo>
                  <a:lnTo>
                    <a:pt x="108097" y="118706"/>
                  </a:lnTo>
                  <a:cubicBezTo>
                    <a:pt x="108085" y="118730"/>
                    <a:pt x="108073" y="118742"/>
                    <a:pt x="108062" y="118753"/>
                  </a:cubicBezTo>
                  <a:lnTo>
                    <a:pt x="107847" y="118920"/>
                  </a:lnTo>
                  <a:cubicBezTo>
                    <a:pt x="107823" y="118932"/>
                    <a:pt x="107812" y="118944"/>
                    <a:pt x="107800" y="118944"/>
                  </a:cubicBezTo>
                  <a:lnTo>
                    <a:pt x="107538" y="119027"/>
                  </a:lnTo>
                  <a:cubicBezTo>
                    <a:pt x="107526" y="119039"/>
                    <a:pt x="107502" y="119039"/>
                    <a:pt x="107490" y="119039"/>
                  </a:cubicBezTo>
                  <a:lnTo>
                    <a:pt x="107216" y="119039"/>
                  </a:lnTo>
                  <a:cubicBezTo>
                    <a:pt x="107204" y="119039"/>
                    <a:pt x="107180" y="119039"/>
                    <a:pt x="107169" y="119027"/>
                  </a:cubicBezTo>
                  <a:lnTo>
                    <a:pt x="106907" y="118944"/>
                  </a:lnTo>
                  <a:cubicBezTo>
                    <a:pt x="106895" y="118944"/>
                    <a:pt x="106871" y="118932"/>
                    <a:pt x="106859" y="118920"/>
                  </a:cubicBezTo>
                  <a:lnTo>
                    <a:pt x="106752" y="118837"/>
                  </a:lnTo>
                  <a:lnTo>
                    <a:pt x="105311" y="120123"/>
                  </a:lnTo>
                  <a:cubicBezTo>
                    <a:pt x="105287" y="120146"/>
                    <a:pt x="105252" y="120158"/>
                    <a:pt x="105204" y="120158"/>
                  </a:cubicBezTo>
                  <a:lnTo>
                    <a:pt x="100299" y="120194"/>
                  </a:lnTo>
                  <a:cubicBezTo>
                    <a:pt x="100263" y="120194"/>
                    <a:pt x="100239" y="120182"/>
                    <a:pt x="100203" y="120158"/>
                  </a:cubicBezTo>
                  <a:lnTo>
                    <a:pt x="98691" y="119182"/>
                  </a:lnTo>
                  <a:lnTo>
                    <a:pt x="92762" y="119134"/>
                  </a:lnTo>
                  <a:lnTo>
                    <a:pt x="92679" y="122040"/>
                  </a:lnTo>
                  <a:lnTo>
                    <a:pt x="92524" y="127171"/>
                  </a:lnTo>
                  <a:lnTo>
                    <a:pt x="116170" y="127016"/>
                  </a:lnTo>
                  <a:cubicBezTo>
                    <a:pt x="116194" y="127016"/>
                    <a:pt x="116217" y="127016"/>
                    <a:pt x="116241" y="127028"/>
                  </a:cubicBezTo>
                  <a:lnTo>
                    <a:pt x="116313" y="127028"/>
                  </a:lnTo>
                  <a:lnTo>
                    <a:pt x="118170" y="127362"/>
                  </a:lnTo>
                  <a:cubicBezTo>
                    <a:pt x="118194" y="127362"/>
                    <a:pt x="118218" y="127362"/>
                    <a:pt x="118241" y="127374"/>
                  </a:cubicBezTo>
                  <a:lnTo>
                    <a:pt x="121027" y="128136"/>
                  </a:lnTo>
                  <a:cubicBezTo>
                    <a:pt x="121063" y="128147"/>
                    <a:pt x="121111" y="128159"/>
                    <a:pt x="121147" y="128171"/>
                  </a:cubicBezTo>
                  <a:lnTo>
                    <a:pt x="121956" y="128528"/>
                  </a:lnTo>
                  <a:lnTo>
                    <a:pt x="129243" y="120527"/>
                  </a:lnTo>
                  <a:lnTo>
                    <a:pt x="123218" y="115443"/>
                  </a:lnTo>
                  <a:cubicBezTo>
                    <a:pt x="123194" y="115420"/>
                    <a:pt x="123171" y="115396"/>
                    <a:pt x="123147" y="115372"/>
                  </a:cubicBezTo>
                  <a:lnTo>
                    <a:pt x="122135" y="114062"/>
                  </a:lnTo>
                  <a:cubicBezTo>
                    <a:pt x="122075" y="113979"/>
                    <a:pt x="122039" y="113872"/>
                    <a:pt x="122039" y="113777"/>
                  </a:cubicBezTo>
                  <a:lnTo>
                    <a:pt x="121920" y="108145"/>
                  </a:lnTo>
                  <a:cubicBezTo>
                    <a:pt x="121920" y="108121"/>
                    <a:pt x="121920" y="108085"/>
                    <a:pt x="121920" y="108062"/>
                  </a:cubicBezTo>
                  <a:lnTo>
                    <a:pt x="122456" y="104930"/>
                  </a:lnTo>
                  <a:lnTo>
                    <a:pt x="122837" y="102656"/>
                  </a:lnTo>
                  <a:lnTo>
                    <a:pt x="122635" y="99525"/>
                  </a:lnTo>
                  <a:lnTo>
                    <a:pt x="122468" y="98120"/>
                  </a:lnTo>
                  <a:lnTo>
                    <a:pt x="121647" y="96953"/>
                  </a:lnTo>
                  <a:close/>
                  <a:moveTo>
                    <a:pt x="60818" y="128362"/>
                  </a:moveTo>
                  <a:lnTo>
                    <a:pt x="60520" y="128386"/>
                  </a:lnTo>
                  <a:lnTo>
                    <a:pt x="60234" y="128481"/>
                  </a:lnTo>
                  <a:lnTo>
                    <a:pt x="60115" y="128624"/>
                  </a:lnTo>
                  <a:lnTo>
                    <a:pt x="60044" y="128790"/>
                  </a:lnTo>
                  <a:lnTo>
                    <a:pt x="60020" y="129005"/>
                  </a:lnTo>
                  <a:lnTo>
                    <a:pt x="60032" y="129171"/>
                  </a:lnTo>
                  <a:lnTo>
                    <a:pt x="60091" y="129279"/>
                  </a:lnTo>
                  <a:lnTo>
                    <a:pt x="60448" y="129469"/>
                  </a:lnTo>
                  <a:lnTo>
                    <a:pt x="60853" y="129552"/>
                  </a:lnTo>
                  <a:lnTo>
                    <a:pt x="61199" y="129517"/>
                  </a:lnTo>
                  <a:lnTo>
                    <a:pt x="61377" y="129421"/>
                  </a:lnTo>
                  <a:lnTo>
                    <a:pt x="61472" y="129314"/>
                  </a:lnTo>
                  <a:lnTo>
                    <a:pt x="61544" y="129112"/>
                  </a:lnTo>
                  <a:lnTo>
                    <a:pt x="61556" y="128933"/>
                  </a:lnTo>
                  <a:lnTo>
                    <a:pt x="61544" y="128826"/>
                  </a:lnTo>
                  <a:lnTo>
                    <a:pt x="61413" y="128612"/>
                  </a:lnTo>
                  <a:lnTo>
                    <a:pt x="61199" y="128469"/>
                  </a:lnTo>
                  <a:lnTo>
                    <a:pt x="60818" y="128362"/>
                  </a:lnTo>
                  <a:close/>
                  <a:moveTo>
                    <a:pt x="208860" y="107764"/>
                  </a:moveTo>
                  <a:lnTo>
                    <a:pt x="206824" y="109586"/>
                  </a:lnTo>
                  <a:lnTo>
                    <a:pt x="204371" y="112229"/>
                  </a:lnTo>
                  <a:lnTo>
                    <a:pt x="202931" y="114039"/>
                  </a:lnTo>
                  <a:lnTo>
                    <a:pt x="201418" y="116396"/>
                  </a:lnTo>
                  <a:lnTo>
                    <a:pt x="200406" y="118146"/>
                  </a:lnTo>
                  <a:lnTo>
                    <a:pt x="199490" y="119873"/>
                  </a:lnTo>
                  <a:lnTo>
                    <a:pt x="197882" y="124183"/>
                  </a:lnTo>
                  <a:lnTo>
                    <a:pt x="197049" y="128683"/>
                  </a:lnTo>
                  <a:lnTo>
                    <a:pt x="196668" y="131136"/>
                  </a:lnTo>
                  <a:lnTo>
                    <a:pt x="196537" y="136303"/>
                  </a:lnTo>
                  <a:lnTo>
                    <a:pt x="196870" y="136327"/>
                  </a:lnTo>
                  <a:lnTo>
                    <a:pt x="196882" y="135029"/>
                  </a:lnTo>
                  <a:lnTo>
                    <a:pt x="197513" y="128636"/>
                  </a:lnTo>
                  <a:lnTo>
                    <a:pt x="206812" y="125671"/>
                  </a:lnTo>
                  <a:lnTo>
                    <a:pt x="208860" y="125671"/>
                  </a:lnTo>
                  <a:lnTo>
                    <a:pt x="208860" y="107764"/>
                  </a:lnTo>
                  <a:close/>
                  <a:moveTo>
                    <a:pt x="13621" y="129731"/>
                  </a:moveTo>
                  <a:lnTo>
                    <a:pt x="12" y="129743"/>
                  </a:lnTo>
                  <a:lnTo>
                    <a:pt x="12" y="139244"/>
                  </a:lnTo>
                  <a:lnTo>
                    <a:pt x="14312" y="139244"/>
                  </a:lnTo>
                  <a:lnTo>
                    <a:pt x="14276" y="134077"/>
                  </a:lnTo>
                  <a:lnTo>
                    <a:pt x="13681" y="134077"/>
                  </a:lnTo>
                  <a:lnTo>
                    <a:pt x="8537" y="134017"/>
                  </a:lnTo>
                  <a:cubicBezTo>
                    <a:pt x="7918" y="133981"/>
                    <a:pt x="7930" y="133077"/>
                    <a:pt x="8537" y="133053"/>
                  </a:cubicBezTo>
                  <a:lnTo>
                    <a:pt x="13693" y="133112"/>
                  </a:lnTo>
                  <a:lnTo>
                    <a:pt x="14276" y="133112"/>
                  </a:lnTo>
                  <a:lnTo>
                    <a:pt x="14252" y="129731"/>
                  </a:lnTo>
                  <a:close/>
                  <a:moveTo>
                    <a:pt x="59960" y="133779"/>
                  </a:moveTo>
                  <a:lnTo>
                    <a:pt x="59663" y="134065"/>
                  </a:lnTo>
                  <a:lnTo>
                    <a:pt x="59627" y="139244"/>
                  </a:lnTo>
                  <a:lnTo>
                    <a:pt x="59806" y="139244"/>
                  </a:lnTo>
                  <a:lnTo>
                    <a:pt x="59960" y="133779"/>
                  </a:lnTo>
                  <a:close/>
                  <a:moveTo>
                    <a:pt x="91083" y="129993"/>
                  </a:moveTo>
                  <a:lnTo>
                    <a:pt x="62901" y="130183"/>
                  </a:lnTo>
                  <a:lnTo>
                    <a:pt x="62865" y="130195"/>
                  </a:lnTo>
                  <a:cubicBezTo>
                    <a:pt x="62830" y="130243"/>
                    <a:pt x="62794" y="130302"/>
                    <a:pt x="62746" y="130338"/>
                  </a:cubicBezTo>
                  <a:lnTo>
                    <a:pt x="62425" y="130648"/>
                  </a:lnTo>
                  <a:cubicBezTo>
                    <a:pt x="62377" y="130695"/>
                    <a:pt x="62318" y="130743"/>
                    <a:pt x="62258" y="130779"/>
                  </a:cubicBezTo>
                  <a:lnTo>
                    <a:pt x="61853" y="131005"/>
                  </a:lnTo>
                  <a:cubicBezTo>
                    <a:pt x="61782" y="131041"/>
                    <a:pt x="61711" y="131064"/>
                    <a:pt x="61627" y="131088"/>
                  </a:cubicBezTo>
                  <a:lnTo>
                    <a:pt x="61591" y="132648"/>
                  </a:lnTo>
                  <a:lnTo>
                    <a:pt x="61556" y="133993"/>
                  </a:lnTo>
                  <a:lnTo>
                    <a:pt x="61627" y="134160"/>
                  </a:lnTo>
                  <a:cubicBezTo>
                    <a:pt x="61639" y="134196"/>
                    <a:pt x="61639" y="134220"/>
                    <a:pt x="61639" y="134255"/>
                  </a:cubicBezTo>
                  <a:lnTo>
                    <a:pt x="61520" y="139244"/>
                  </a:lnTo>
                  <a:lnTo>
                    <a:pt x="90607" y="139244"/>
                  </a:lnTo>
                  <a:lnTo>
                    <a:pt x="91083" y="129993"/>
                  </a:lnTo>
                  <a:close/>
                  <a:moveTo>
                    <a:pt x="116015" y="129898"/>
                  </a:moveTo>
                  <a:lnTo>
                    <a:pt x="92060" y="129981"/>
                  </a:lnTo>
                  <a:lnTo>
                    <a:pt x="91583" y="139244"/>
                  </a:lnTo>
                  <a:lnTo>
                    <a:pt x="112788" y="139244"/>
                  </a:lnTo>
                  <a:lnTo>
                    <a:pt x="113919" y="137875"/>
                  </a:lnTo>
                  <a:cubicBezTo>
                    <a:pt x="113931" y="137863"/>
                    <a:pt x="113955" y="137839"/>
                    <a:pt x="113967" y="137827"/>
                  </a:cubicBezTo>
                  <a:lnTo>
                    <a:pt x="117396" y="135315"/>
                  </a:lnTo>
                  <a:lnTo>
                    <a:pt x="118753" y="133993"/>
                  </a:lnTo>
                  <a:lnTo>
                    <a:pt x="119456" y="132457"/>
                  </a:lnTo>
                  <a:lnTo>
                    <a:pt x="119801" y="130922"/>
                  </a:lnTo>
                  <a:lnTo>
                    <a:pt x="116015" y="129898"/>
                  </a:lnTo>
                  <a:close/>
                  <a:moveTo>
                    <a:pt x="120325" y="131160"/>
                  </a:moveTo>
                  <a:lnTo>
                    <a:pt x="120004" y="132612"/>
                  </a:lnTo>
                  <a:cubicBezTo>
                    <a:pt x="120004" y="132636"/>
                    <a:pt x="119992" y="132648"/>
                    <a:pt x="119980" y="132672"/>
                  </a:cubicBezTo>
                  <a:lnTo>
                    <a:pt x="119242" y="134279"/>
                  </a:lnTo>
                  <a:cubicBezTo>
                    <a:pt x="119230" y="134315"/>
                    <a:pt x="119206" y="134339"/>
                    <a:pt x="119182" y="134374"/>
                  </a:cubicBezTo>
                  <a:lnTo>
                    <a:pt x="117777" y="135732"/>
                  </a:lnTo>
                  <a:lnTo>
                    <a:pt x="117741" y="135756"/>
                  </a:lnTo>
                  <a:lnTo>
                    <a:pt x="114336" y="138268"/>
                  </a:lnTo>
                  <a:lnTo>
                    <a:pt x="113527" y="139244"/>
                  </a:lnTo>
                  <a:lnTo>
                    <a:pt x="129910" y="139244"/>
                  </a:lnTo>
                  <a:lnTo>
                    <a:pt x="121647" y="132148"/>
                  </a:lnTo>
                  <a:lnTo>
                    <a:pt x="120718" y="131362"/>
                  </a:lnTo>
                  <a:lnTo>
                    <a:pt x="120325" y="131160"/>
                  </a:lnTo>
                  <a:close/>
                  <a:moveTo>
                    <a:pt x="125314" y="133172"/>
                  </a:moveTo>
                  <a:lnTo>
                    <a:pt x="131279" y="138292"/>
                  </a:lnTo>
                  <a:lnTo>
                    <a:pt x="131303" y="138315"/>
                  </a:lnTo>
                  <a:lnTo>
                    <a:pt x="132315" y="139244"/>
                  </a:lnTo>
                  <a:lnTo>
                    <a:pt x="132422" y="139244"/>
                  </a:lnTo>
                  <a:lnTo>
                    <a:pt x="131207" y="138113"/>
                  </a:lnTo>
                  <a:lnTo>
                    <a:pt x="125314" y="133172"/>
                  </a:lnTo>
                  <a:close/>
                  <a:moveTo>
                    <a:pt x="195870" y="73486"/>
                  </a:moveTo>
                  <a:lnTo>
                    <a:pt x="195251" y="73617"/>
                  </a:lnTo>
                  <a:lnTo>
                    <a:pt x="194656" y="74153"/>
                  </a:lnTo>
                  <a:lnTo>
                    <a:pt x="194001" y="75403"/>
                  </a:lnTo>
                  <a:lnTo>
                    <a:pt x="194001" y="75760"/>
                  </a:lnTo>
                  <a:lnTo>
                    <a:pt x="193906" y="80189"/>
                  </a:lnTo>
                  <a:lnTo>
                    <a:pt x="195215" y="80296"/>
                  </a:lnTo>
                  <a:cubicBezTo>
                    <a:pt x="195287" y="80296"/>
                    <a:pt x="195346" y="80320"/>
                    <a:pt x="195406" y="80356"/>
                  </a:cubicBezTo>
                  <a:lnTo>
                    <a:pt x="200430" y="83059"/>
                  </a:lnTo>
                  <a:lnTo>
                    <a:pt x="201799" y="83821"/>
                  </a:lnTo>
                  <a:lnTo>
                    <a:pt x="202097" y="83725"/>
                  </a:lnTo>
                  <a:lnTo>
                    <a:pt x="202466" y="83761"/>
                  </a:lnTo>
                  <a:lnTo>
                    <a:pt x="202776" y="83940"/>
                  </a:lnTo>
                  <a:lnTo>
                    <a:pt x="202990" y="84237"/>
                  </a:lnTo>
                  <a:lnTo>
                    <a:pt x="203062" y="84594"/>
                  </a:lnTo>
                  <a:lnTo>
                    <a:pt x="202990" y="84952"/>
                  </a:lnTo>
                  <a:lnTo>
                    <a:pt x="202776" y="85249"/>
                  </a:lnTo>
                  <a:lnTo>
                    <a:pt x="202466" y="85428"/>
                  </a:lnTo>
                  <a:lnTo>
                    <a:pt x="202097" y="85464"/>
                  </a:lnTo>
                  <a:lnTo>
                    <a:pt x="201752" y="85356"/>
                  </a:lnTo>
                  <a:lnTo>
                    <a:pt x="201490" y="85106"/>
                  </a:lnTo>
                  <a:lnTo>
                    <a:pt x="201335" y="84773"/>
                  </a:lnTo>
                  <a:lnTo>
                    <a:pt x="201335" y="84678"/>
                  </a:lnTo>
                  <a:lnTo>
                    <a:pt x="199966" y="83916"/>
                  </a:lnTo>
                  <a:lnTo>
                    <a:pt x="195037" y="81261"/>
                  </a:lnTo>
                  <a:lnTo>
                    <a:pt x="193679" y="81142"/>
                  </a:lnTo>
                  <a:cubicBezTo>
                    <a:pt x="193667" y="81165"/>
                    <a:pt x="193656" y="81177"/>
                    <a:pt x="193632" y="81201"/>
                  </a:cubicBezTo>
                  <a:cubicBezTo>
                    <a:pt x="193620" y="81213"/>
                    <a:pt x="193596" y="81225"/>
                    <a:pt x="193572" y="81249"/>
                  </a:cubicBezTo>
                  <a:lnTo>
                    <a:pt x="193537" y="81273"/>
                  </a:lnTo>
                  <a:lnTo>
                    <a:pt x="193156" y="88476"/>
                  </a:lnTo>
                  <a:lnTo>
                    <a:pt x="193048" y="90643"/>
                  </a:lnTo>
                  <a:lnTo>
                    <a:pt x="192822" y="95334"/>
                  </a:lnTo>
                  <a:cubicBezTo>
                    <a:pt x="192805" y="95643"/>
                    <a:pt x="192572" y="95793"/>
                    <a:pt x="192339" y="95793"/>
                  </a:cubicBezTo>
                  <a:cubicBezTo>
                    <a:pt x="192087" y="95793"/>
                    <a:pt x="191833" y="95620"/>
                    <a:pt x="191846" y="95286"/>
                  </a:cubicBezTo>
                  <a:lnTo>
                    <a:pt x="192084" y="90595"/>
                  </a:lnTo>
                  <a:lnTo>
                    <a:pt x="192167" y="88702"/>
                  </a:lnTo>
                  <a:lnTo>
                    <a:pt x="184309" y="88226"/>
                  </a:lnTo>
                  <a:lnTo>
                    <a:pt x="184166" y="92131"/>
                  </a:lnTo>
                  <a:cubicBezTo>
                    <a:pt x="184166" y="92286"/>
                    <a:pt x="184035" y="92405"/>
                    <a:pt x="183881" y="92405"/>
                  </a:cubicBezTo>
                  <a:lnTo>
                    <a:pt x="178154" y="92286"/>
                  </a:lnTo>
                  <a:lnTo>
                    <a:pt x="177535" y="92715"/>
                  </a:lnTo>
                  <a:cubicBezTo>
                    <a:pt x="177487" y="92750"/>
                    <a:pt x="177427" y="92762"/>
                    <a:pt x="177368" y="92762"/>
                  </a:cubicBezTo>
                  <a:lnTo>
                    <a:pt x="176284" y="92738"/>
                  </a:lnTo>
                  <a:lnTo>
                    <a:pt x="175939" y="102704"/>
                  </a:lnTo>
                  <a:lnTo>
                    <a:pt x="183761" y="103252"/>
                  </a:lnTo>
                  <a:cubicBezTo>
                    <a:pt x="183904" y="103263"/>
                    <a:pt x="184023" y="103382"/>
                    <a:pt x="184023" y="103537"/>
                  </a:cubicBezTo>
                  <a:lnTo>
                    <a:pt x="184023" y="107907"/>
                  </a:lnTo>
                  <a:cubicBezTo>
                    <a:pt x="184035" y="108109"/>
                    <a:pt x="183886" y="108210"/>
                    <a:pt x="183739" y="108210"/>
                  </a:cubicBezTo>
                  <a:cubicBezTo>
                    <a:pt x="183592" y="108210"/>
                    <a:pt x="183446" y="108109"/>
                    <a:pt x="183464" y="107907"/>
                  </a:cubicBezTo>
                  <a:lnTo>
                    <a:pt x="183464" y="103787"/>
                  </a:lnTo>
                  <a:lnTo>
                    <a:pt x="175630" y="103240"/>
                  </a:lnTo>
                  <a:lnTo>
                    <a:pt x="173879" y="103109"/>
                  </a:lnTo>
                  <a:lnTo>
                    <a:pt x="173975" y="107954"/>
                  </a:lnTo>
                  <a:lnTo>
                    <a:pt x="181785" y="108371"/>
                  </a:lnTo>
                  <a:cubicBezTo>
                    <a:pt x="182142" y="108407"/>
                    <a:pt x="182118" y="108943"/>
                    <a:pt x="181761" y="108943"/>
                  </a:cubicBezTo>
                  <a:lnTo>
                    <a:pt x="173986" y="108514"/>
                  </a:lnTo>
                  <a:lnTo>
                    <a:pt x="173986" y="108514"/>
                  </a:lnTo>
                  <a:lnTo>
                    <a:pt x="174082" y="113681"/>
                  </a:lnTo>
                  <a:cubicBezTo>
                    <a:pt x="174088" y="113867"/>
                    <a:pt x="173946" y="113963"/>
                    <a:pt x="173803" y="113963"/>
                  </a:cubicBezTo>
                  <a:cubicBezTo>
                    <a:pt x="173663" y="113963"/>
                    <a:pt x="173522" y="113870"/>
                    <a:pt x="173522" y="113681"/>
                  </a:cubicBezTo>
                  <a:lnTo>
                    <a:pt x="173415" y="108228"/>
                  </a:lnTo>
                  <a:lnTo>
                    <a:pt x="173308" y="103073"/>
                  </a:lnTo>
                  <a:lnTo>
                    <a:pt x="168843" y="102763"/>
                  </a:lnTo>
                  <a:lnTo>
                    <a:pt x="168152" y="112515"/>
                  </a:lnTo>
                  <a:lnTo>
                    <a:pt x="168140" y="116539"/>
                  </a:lnTo>
                  <a:cubicBezTo>
                    <a:pt x="168123" y="116848"/>
                    <a:pt x="167890" y="117003"/>
                    <a:pt x="167658" y="117003"/>
                  </a:cubicBezTo>
                  <a:cubicBezTo>
                    <a:pt x="167426" y="117003"/>
                    <a:pt x="167194" y="116848"/>
                    <a:pt x="167176" y="116539"/>
                  </a:cubicBezTo>
                  <a:lnTo>
                    <a:pt x="167188" y="112943"/>
                  </a:lnTo>
                  <a:lnTo>
                    <a:pt x="154258" y="111884"/>
                  </a:lnTo>
                  <a:lnTo>
                    <a:pt x="151269" y="111633"/>
                  </a:lnTo>
                  <a:lnTo>
                    <a:pt x="151234" y="111633"/>
                  </a:lnTo>
                  <a:lnTo>
                    <a:pt x="143006" y="110455"/>
                  </a:lnTo>
                  <a:lnTo>
                    <a:pt x="142542" y="111264"/>
                  </a:lnTo>
                  <a:cubicBezTo>
                    <a:pt x="142518" y="111312"/>
                    <a:pt x="142483" y="111348"/>
                    <a:pt x="142459" y="111395"/>
                  </a:cubicBezTo>
                  <a:lnTo>
                    <a:pt x="141661" y="112324"/>
                  </a:lnTo>
                  <a:lnTo>
                    <a:pt x="141625" y="112348"/>
                  </a:lnTo>
                  <a:lnTo>
                    <a:pt x="132065" y="122397"/>
                  </a:lnTo>
                  <a:lnTo>
                    <a:pt x="127350" y="127338"/>
                  </a:lnTo>
                  <a:lnTo>
                    <a:pt x="124468" y="130350"/>
                  </a:lnTo>
                  <a:lnTo>
                    <a:pt x="132279" y="136887"/>
                  </a:lnTo>
                  <a:cubicBezTo>
                    <a:pt x="132279" y="136899"/>
                    <a:pt x="132291" y="136910"/>
                    <a:pt x="132303" y="136922"/>
                  </a:cubicBezTo>
                  <a:lnTo>
                    <a:pt x="134803" y="139244"/>
                  </a:lnTo>
                  <a:lnTo>
                    <a:pt x="135291" y="139244"/>
                  </a:lnTo>
                  <a:lnTo>
                    <a:pt x="137065" y="137565"/>
                  </a:lnTo>
                  <a:lnTo>
                    <a:pt x="137434" y="135779"/>
                  </a:lnTo>
                  <a:lnTo>
                    <a:pt x="137577" y="134708"/>
                  </a:lnTo>
                  <a:lnTo>
                    <a:pt x="137565" y="133898"/>
                  </a:lnTo>
                  <a:lnTo>
                    <a:pt x="137458" y="130826"/>
                  </a:lnTo>
                  <a:lnTo>
                    <a:pt x="137458" y="130814"/>
                  </a:lnTo>
                  <a:lnTo>
                    <a:pt x="137470" y="127612"/>
                  </a:lnTo>
                  <a:lnTo>
                    <a:pt x="137351" y="125099"/>
                  </a:lnTo>
                  <a:cubicBezTo>
                    <a:pt x="137339" y="124980"/>
                    <a:pt x="137375" y="124861"/>
                    <a:pt x="137458" y="124778"/>
                  </a:cubicBezTo>
                  <a:lnTo>
                    <a:pt x="138006" y="124087"/>
                  </a:lnTo>
                  <a:cubicBezTo>
                    <a:pt x="138099" y="123973"/>
                    <a:pt x="138238" y="123904"/>
                    <a:pt x="138382" y="123904"/>
                  </a:cubicBezTo>
                  <a:cubicBezTo>
                    <a:pt x="138404" y="123904"/>
                    <a:pt x="138425" y="123906"/>
                    <a:pt x="138446" y="123909"/>
                  </a:cubicBezTo>
                  <a:lnTo>
                    <a:pt x="139542" y="124064"/>
                  </a:lnTo>
                  <a:lnTo>
                    <a:pt x="142173" y="124195"/>
                  </a:lnTo>
                  <a:lnTo>
                    <a:pt x="144554" y="124337"/>
                  </a:lnTo>
                  <a:cubicBezTo>
                    <a:pt x="144602" y="124337"/>
                    <a:pt x="144649" y="124349"/>
                    <a:pt x="144685" y="124373"/>
                  </a:cubicBezTo>
                  <a:lnTo>
                    <a:pt x="147055" y="125230"/>
                  </a:lnTo>
                  <a:cubicBezTo>
                    <a:pt x="147138" y="125254"/>
                    <a:pt x="147209" y="125314"/>
                    <a:pt x="147269" y="125373"/>
                  </a:cubicBezTo>
                  <a:lnTo>
                    <a:pt x="149769" y="128457"/>
                  </a:lnTo>
                  <a:lnTo>
                    <a:pt x="150638" y="128576"/>
                  </a:lnTo>
                  <a:lnTo>
                    <a:pt x="153174" y="128314"/>
                  </a:lnTo>
                  <a:lnTo>
                    <a:pt x="154913" y="127790"/>
                  </a:lnTo>
                  <a:lnTo>
                    <a:pt x="154960" y="126445"/>
                  </a:lnTo>
                  <a:lnTo>
                    <a:pt x="155044" y="126445"/>
                  </a:lnTo>
                  <a:lnTo>
                    <a:pt x="155306" y="126457"/>
                  </a:lnTo>
                  <a:lnTo>
                    <a:pt x="155651" y="126469"/>
                  </a:lnTo>
                  <a:lnTo>
                    <a:pt x="155603" y="127790"/>
                  </a:lnTo>
                  <a:lnTo>
                    <a:pt x="157080" y="127909"/>
                  </a:lnTo>
                  <a:cubicBezTo>
                    <a:pt x="157127" y="127921"/>
                    <a:pt x="157187" y="127933"/>
                    <a:pt x="157234" y="127957"/>
                  </a:cubicBezTo>
                  <a:lnTo>
                    <a:pt x="160413" y="129362"/>
                  </a:lnTo>
                  <a:lnTo>
                    <a:pt x="162211" y="129898"/>
                  </a:lnTo>
                  <a:cubicBezTo>
                    <a:pt x="162271" y="129921"/>
                    <a:pt x="162330" y="129957"/>
                    <a:pt x="162378" y="129993"/>
                  </a:cubicBezTo>
                  <a:lnTo>
                    <a:pt x="163068" y="130564"/>
                  </a:lnTo>
                  <a:cubicBezTo>
                    <a:pt x="163128" y="130624"/>
                    <a:pt x="163187" y="130695"/>
                    <a:pt x="163211" y="130779"/>
                  </a:cubicBezTo>
                  <a:lnTo>
                    <a:pt x="163830" y="132517"/>
                  </a:lnTo>
                  <a:lnTo>
                    <a:pt x="164676" y="132838"/>
                  </a:lnTo>
                  <a:lnTo>
                    <a:pt x="165700" y="132993"/>
                  </a:lnTo>
                  <a:lnTo>
                    <a:pt x="166616" y="132993"/>
                  </a:lnTo>
                  <a:lnTo>
                    <a:pt x="168843" y="131029"/>
                  </a:lnTo>
                  <a:cubicBezTo>
                    <a:pt x="168891" y="130993"/>
                    <a:pt x="168938" y="130957"/>
                    <a:pt x="168998" y="130933"/>
                  </a:cubicBezTo>
                  <a:lnTo>
                    <a:pt x="170105" y="130517"/>
                  </a:lnTo>
                  <a:cubicBezTo>
                    <a:pt x="170141" y="130505"/>
                    <a:pt x="170188" y="130493"/>
                    <a:pt x="170224" y="130493"/>
                  </a:cubicBezTo>
                  <a:lnTo>
                    <a:pt x="171260" y="130374"/>
                  </a:lnTo>
                  <a:lnTo>
                    <a:pt x="172093" y="129886"/>
                  </a:lnTo>
                  <a:lnTo>
                    <a:pt x="173713" y="128433"/>
                  </a:lnTo>
                  <a:lnTo>
                    <a:pt x="174344" y="127564"/>
                  </a:lnTo>
                  <a:lnTo>
                    <a:pt x="175153" y="125111"/>
                  </a:lnTo>
                  <a:cubicBezTo>
                    <a:pt x="175153" y="125088"/>
                    <a:pt x="175165" y="125076"/>
                    <a:pt x="175177" y="125052"/>
                  </a:cubicBezTo>
                  <a:lnTo>
                    <a:pt x="176451" y="122278"/>
                  </a:lnTo>
                  <a:lnTo>
                    <a:pt x="177118" y="120527"/>
                  </a:lnTo>
                  <a:lnTo>
                    <a:pt x="177415" y="118753"/>
                  </a:lnTo>
                  <a:cubicBezTo>
                    <a:pt x="177427" y="118670"/>
                    <a:pt x="177463" y="118587"/>
                    <a:pt x="177523" y="118527"/>
                  </a:cubicBezTo>
                  <a:lnTo>
                    <a:pt x="178201" y="117706"/>
                  </a:lnTo>
                  <a:cubicBezTo>
                    <a:pt x="178285" y="117610"/>
                    <a:pt x="178392" y="117551"/>
                    <a:pt x="178499" y="117539"/>
                  </a:cubicBezTo>
                  <a:lnTo>
                    <a:pt x="179499" y="117384"/>
                  </a:lnTo>
                  <a:cubicBezTo>
                    <a:pt x="179517" y="117382"/>
                    <a:pt x="179535" y="117381"/>
                    <a:pt x="179553" y="117381"/>
                  </a:cubicBezTo>
                  <a:cubicBezTo>
                    <a:pt x="179645" y="117381"/>
                    <a:pt x="179741" y="117406"/>
                    <a:pt x="179821" y="117456"/>
                  </a:cubicBezTo>
                  <a:lnTo>
                    <a:pt x="180499" y="117872"/>
                  </a:lnTo>
                  <a:cubicBezTo>
                    <a:pt x="180523" y="117884"/>
                    <a:pt x="180535" y="117896"/>
                    <a:pt x="180547" y="117908"/>
                  </a:cubicBezTo>
                  <a:lnTo>
                    <a:pt x="181809" y="118908"/>
                  </a:lnTo>
                  <a:cubicBezTo>
                    <a:pt x="181892" y="118980"/>
                    <a:pt x="181964" y="119075"/>
                    <a:pt x="181976" y="119182"/>
                  </a:cubicBezTo>
                  <a:lnTo>
                    <a:pt x="182654" y="122468"/>
                  </a:lnTo>
                  <a:lnTo>
                    <a:pt x="183261" y="123468"/>
                  </a:lnTo>
                  <a:lnTo>
                    <a:pt x="184750" y="125099"/>
                  </a:lnTo>
                  <a:lnTo>
                    <a:pt x="185631" y="125885"/>
                  </a:lnTo>
                  <a:lnTo>
                    <a:pt x="186714" y="126254"/>
                  </a:lnTo>
                  <a:lnTo>
                    <a:pt x="189857" y="126266"/>
                  </a:lnTo>
                  <a:lnTo>
                    <a:pt x="190453" y="125969"/>
                  </a:lnTo>
                  <a:lnTo>
                    <a:pt x="190881" y="125111"/>
                  </a:lnTo>
                  <a:lnTo>
                    <a:pt x="190762" y="124028"/>
                  </a:lnTo>
                  <a:lnTo>
                    <a:pt x="190108" y="121158"/>
                  </a:lnTo>
                  <a:lnTo>
                    <a:pt x="189024" y="118730"/>
                  </a:lnTo>
                  <a:lnTo>
                    <a:pt x="188262" y="117789"/>
                  </a:lnTo>
                  <a:cubicBezTo>
                    <a:pt x="188214" y="117729"/>
                    <a:pt x="188179" y="117670"/>
                    <a:pt x="188155" y="117599"/>
                  </a:cubicBezTo>
                  <a:lnTo>
                    <a:pt x="187869" y="116491"/>
                  </a:lnTo>
                  <a:lnTo>
                    <a:pt x="187190" y="113836"/>
                  </a:lnTo>
                  <a:cubicBezTo>
                    <a:pt x="187179" y="113800"/>
                    <a:pt x="187179" y="113777"/>
                    <a:pt x="187167" y="113741"/>
                  </a:cubicBezTo>
                  <a:lnTo>
                    <a:pt x="187048" y="111633"/>
                  </a:lnTo>
                  <a:lnTo>
                    <a:pt x="186929" y="108419"/>
                  </a:lnTo>
                  <a:cubicBezTo>
                    <a:pt x="186917" y="108383"/>
                    <a:pt x="186929" y="108347"/>
                    <a:pt x="186929" y="108300"/>
                  </a:cubicBezTo>
                  <a:lnTo>
                    <a:pt x="187357" y="106085"/>
                  </a:lnTo>
                  <a:lnTo>
                    <a:pt x="187512" y="104895"/>
                  </a:lnTo>
                  <a:lnTo>
                    <a:pt x="187369" y="103394"/>
                  </a:lnTo>
                  <a:cubicBezTo>
                    <a:pt x="187369" y="103347"/>
                    <a:pt x="187369" y="103299"/>
                    <a:pt x="187381" y="103252"/>
                  </a:cubicBezTo>
                  <a:lnTo>
                    <a:pt x="187536" y="102561"/>
                  </a:lnTo>
                  <a:cubicBezTo>
                    <a:pt x="187548" y="102513"/>
                    <a:pt x="187571" y="102454"/>
                    <a:pt x="187595" y="102406"/>
                  </a:cubicBezTo>
                  <a:lnTo>
                    <a:pt x="187869" y="101989"/>
                  </a:lnTo>
                  <a:cubicBezTo>
                    <a:pt x="187893" y="101954"/>
                    <a:pt x="187929" y="101918"/>
                    <a:pt x="187964" y="101882"/>
                  </a:cubicBezTo>
                  <a:lnTo>
                    <a:pt x="188953" y="101037"/>
                  </a:lnTo>
                  <a:cubicBezTo>
                    <a:pt x="188988" y="101013"/>
                    <a:pt x="189024" y="100989"/>
                    <a:pt x="189060" y="100966"/>
                  </a:cubicBezTo>
                  <a:lnTo>
                    <a:pt x="190905" y="100108"/>
                  </a:lnTo>
                  <a:lnTo>
                    <a:pt x="190858" y="98096"/>
                  </a:lnTo>
                  <a:lnTo>
                    <a:pt x="191548" y="98096"/>
                  </a:lnTo>
                  <a:lnTo>
                    <a:pt x="191596" y="99834"/>
                  </a:lnTo>
                  <a:lnTo>
                    <a:pt x="191870" y="99727"/>
                  </a:lnTo>
                  <a:lnTo>
                    <a:pt x="194477" y="98513"/>
                  </a:lnTo>
                  <a:lnTo>
                    <a:pt x="197132" y="96989"/>
                  </a:lnTo>
                  <a:lnTo>
                    <a:pt x="199740" y="95489"/>
                  </a:lnTo>
                  <a:lnTo>
                    <a:pt x="201942" y="93560"/>
                  </a:lnTo>
                  <a:lnTo>
                    <a:pt x="201954" y="93548"/>
                  </a:lnTo>
                  <a:lnTo>
                    <a:pt x="204193" y="91726"/>
                  </a:lnTo>
                  <a:lnTo>
                    <a:pt x="206717" y="89643"/>
                  </a:lnTo>
                  <a:cubicBezTo>
                    <a:pt x="206800" y="89571"/>
                    <a:pt x="206907" y="89536"/>
                    <a:pt x="207026" y="89536"/>
                  </a:cubicBezTo>
                  <a:lnTo>
                    <a:pt x="208241" y="89536"/>
                  </a:lnTo>
                  <a:lnTo>
                    <a:pt x="208848" y="89488"/>
                  </a:lnTo>
                  <a:lnTo>
                    <a:pt x="208848" y="80630"/>
                  </a:lnTo>
                  <a:lnTo>
                    <a:pt x="202335" y="76915"/>
                  </a:lnTo>
                  <a:lnTo>
                    <a:pt x="197763" y="74474"/>
                  </a:lnTo>
                  <a:lnTo>
                    <a:pt x="196204" y="73617"/>
                  </a:lnTo>
                  <a:lnTo>
                    <a:pt x="196180" y="73617"/>
                  </a:lnTo>
                  <a:lnTo>
                    <a:pt x="195965" y="73486"/>
                  </a:lnTo>
                  <a:close/>
                  <a:moveTo>
                    <a:pt x="138577" y="124909"/>
                  </a:moveTo>
                  <a:lnTo>
                    <a:pt x="138315" y="125242"/>
                  </a:lnTo>
                  <a:lnTo>
                    <a:pt x="138422" y="127588"/>
                  </a:lnTo>
                  <a:lnTo>
                    <a:pt x="138422" y="127612"/>
                  </a:lnTo>
                  <a:lnTo>
                    <a:pt x="138411" y="130814"/>
                  </a:lnTo>
                  <a:lnTo>
                    <a:pt x="138518" y="133874"/>
                  </a:lnTo>
                  <a:lnTo>
                    <a:pt x="138518" y="133886"/>
                  </a:lnTo>
                  <a:lnTo>
                    <a:pt x="138530" y="134732"/>
                  </a:lnTo>
                  <a:lnTo>
                    <a:pt x="138530" y="134791"/>
                  </a:lnTo>
                  <a:lnTo>
                    <a:pt x="138387" y="135922"/>
                  </a:lnTo>
                  <a:lnTo>
                    <a:pt x="138387" y="135958"/>
                  </a:lnTo>
                  <a:lnTo>
                    <a:pt x="137970" y="137911"/>
                  </a:lnTo>
                  <a:cubicBezTo>
                    <a:pt x="137970" y="137934"/>
                    <a:pt x="137958" y="137958"/>
                    <a:pt x="137946" y="137994"/>
                  </a:cubicBezTo>
                  <a:lnTo>
                    <a:pt x="137946" y="138006"/>
                  </a:lnTo>
                  <a:cubicBezTo>
                    <a:pt x="137946" y="138018"/>
                    <a:pt x="137934" y="138030"/>
                    <a:pt x="137934" y="138041"/>
                  </a:cubicBezTo>
                  <a:cubicBezTo>
                    <a:pt x="137922" y="138053"/>
                    <a:pt x="137911" y="138077"/>
                    <a:pt x="137899" y="138089"/>
                  </a:cubicBezTo>
                  <a:lnTo>
                    <a:pt x="137899" y="138101"/>
                  </a:lnTo>
                  <a:cubicBezTo>
                    <a:pt x="137887" y="138125"/>
                    <a:pt x="137863" y="138137"/>
                    <a:pt x="137851" y="138161"/>
                  </a:cubicBezTo>
                  <a:lnTo>
                    <a:pt x="136708" y="139244"/>
                  </a:lnTo>
                  <a:lnTo>
                    <a:pt x="165473" y="139244"/>
                  </a:lnTo>
                  <a:lnTo>
                    <a:pt x="165473" y="138923"/>
                  </a:lnTo>
                  <a:lnTo>
                    <a:pt x="165271" y="138923"/>
                  </a:lnTo>
                  <a:lnTo>
                    <a:pt x="165271" y="138649"/>
                  </a:lnTo>
                  <a:lnTo>
                    <a:pt x="165628" y="138637"/>
                  </a:lnTo>
                  <a:lnTo>
                    <a:pt x="165331" y="138637"/>
                  </a:lnTo>
                  <a:lnTo>
                    <a:pt x="165366" y="137387"/>
                  </a:lnTo>
                  <a:lnTo>
                    <a:pt x="165390" y="134446"/>
                  </a:lnTo>
                  <a:lnTo>
                    <a:pt x="165390" y="133922"/>
                  </a:lnTo>
                  <a:lnTo>
                    <a:pt x="164473" y="133791"/>
                  </a:lnTo>
                  <a:cubicBezTo>
                    <a:pt x="164438" y="133791"/>
                    <a:pt x="164402" y="133779"/>
                    <a:pt x="164366" y="133767"/>
                  </a:cubicBezTo>
                  <a:lnTo>
                    <a:pt x="163271" y="133350"/>
                  </a:lnTo>
                  <a:cubicBezTo>
                    <a:pt x="163128" y="133291"/>
                    <a:pt x="163033" y="133184"/>
                    <a:pt x="162985" y="133053"/>
                  </a:cubicBezTo>
                  <a:lnTo>
                    <a:pt x="162330" y="131231"/>
                  </a:lnTo>
                  <a:lnTo>
                    <a:pt x="161818" y="130803"/>
                  </a:lnTo>
                  <a:lnTo>
                    <a:pt x="160092" y="130267"/>
                  </a:lnTo>
                  <a:cubicBezTo>
                    <a:pt x="160068" y="130267"/>
                    <a:pt x="160056" y="130255"/>
                    <a:pt x="160032" y="130255"/>
                  </a:cubicBezTo>
                  <a:lnTo>
                    <a:pt x="156913" y="128874"/>
                  </a:lnTo>
                  <a:lnTo>
                    <a:pt x="155567" y="128755"/>
                  </a:lnTo>
                  <a:lnTo>
                    <a:pt x="155544" y="129445"/>
                  </a:lnTo>
                  <a:lnTo>
                    <a:pt x="155460" y="129445"/>
                  </a:lnTo>
                  <a:lnTo>
                    <a:pt x="155198" y="129433"/>
                  </a:lnTo>
                  <a:lnTo>
                    <a:pt x="154853" y="129421"/>
                  </a:lnTo>
                  <a:lnTo>
                    <a:pt x="154877" y="128814"/>
                  </a:lnTo>
                  <a:lnTo>
                    <a:pt x="154877" y="128814"/>
                  </a:lnTo>
                  <a:lnTo>
                    <a:pt x="153412" y="129267"/>
                  </a:lnTo>
                  <a:cubicBezTo>
                    <a:pt x="153389" y="129267"/>
                    <a:pt x="153353" y="129279"/>
                    <a:pt x="153329" y="129279"/>
                  </a:cubicBezTo>
                  <a:lnTo>
                    <a:pt x="150674" y="129540"/>
                  </a:lnTo>
                  <a:cubicBezTo>
                    <a:pt x="150656" y="129546"/>
                    <a:pt x="150638" y="129549"/>
                    <a:pt x="150620" y="129549"/>
                  </a:cubicBezTo>
                  <a:cubicBezTo>
                    <a:pt x="150603" y="129549"/>
                    <a:pt x="150585" y="129546"/>
                    <a:pt x="150567" y="129540"/>
                  </a:cubicBezTo>
                  <a:lnTo>
                    <a:pt x="149448" y="129398"/>
                  </a:lnTo>
                  <a:cubicBezTo>
                    <a:pt x="149329" y="129374"/>
                    <a:pt x="149221" y="129314"/>
                    <a:pt x="149138" y="129219"/>
                  </a:cubicBezTo>
                  <a:lnTo>
                    <a:pt x="146602" y="126111"/>
                  </a:lnTo>
                  <a:lnTo>
                    <a:pt x="144411" y="125314"/>
                  </a:lnTo>
                  <a:lnTo>
                    <a:pt x="142102" y="125159"/>
                  </a:lnTo>
                  <a:lnTo>
                    <a:pt x="139458" y="125028"/>
                  </a:lnTo>
                  <a:lnTo>
                    <a:pt x="139423" y="125028"/>
                  </a:lnTo>
                  <a:lnTo>
                    <a:pt x="138577" y="124909"/>
                  </a:lnTo>
                  <a:close/>
                  <a:moveTo>
                    <a:pt x="208860" y="90464"/>
                  </a:moveTo>
                  <a:lnTo>
                    <a:pt x="208300" y="90500"/>
                  </a:lnTo>
                  <a:lnTo>
                    <a:pt x="207193" y="90500"/>
                  </a:lnTo>
                  <a:lnTo>
                    <a:pt x="204812" y="92476"/>
                  </a:lnTo>
                  <a:lnTo>
                    <a:pt x="202585" y="94286"/>
                  </a:lnTo>
                  <a:lnTo>
                    <a:pt x="200323" y="96239"/>
                  </a:lnTo>
                  <a:cubicBezTo>
                    <a:pt x="200299" y="96251"/>
                    <a:pt x="200275" y="96274"/>
                    <a:pt x="200252" y="96286"/>
                  </a:cubicBezTo>
                  <a:lnTo>
                    <a:pt x="197608" y="97810"/>
                  </a:lnTo>
                  <a:lnTo>
                    <a:pt x="194941" y="99346"/>
                  </a:lnTo>
                  <a:lnTo>
                    <a:pt x="194906" y="99358"/>
                  </a:lnTo>
                  <a:lnTo>
                    <a:pt x="192263" y="100596"/>
                  </a:lnTo>
                  <a:lnTo>
                    <a:pt x="192227" y="100620"/>
                  </a:lnTo>
                  <a:lnTo>
                    <a:pt x="191620" y="100846"/>
                  </a:lnTo>
                  <a:lnTo>
                    <a:pt x="191655" y="102228"/>
                  </a:lnTo>
                  <a:lnTo>
                    <a:pt x="191310" y="102239"/>
                  </a:lnTo>
                  <a:lnTo>
                    <a:pt x="190953" y="102239"/>
                  </a:lnTo>
                  <a:lnTo>
                    <a:pt x="190929" y="101156"/>
                  </a:lnTo>
                  <a:lnTo>
                    <a:pt x="189524" y="101811"/>
                  </a:lnTo>
                  <a:lnTo>
                    <a:pt x="188643" y="102549"/>
                  </a:lnTo>
                  <a:lnTo>
                    <a:pt x="188453" y="102835"/>
                  </a:lnTo>
                  <a:lnTo>
                    <a:pt x="188333" y="103371"/>
                  </a:lnTo>
                  <a:lnTo>
                    <a:pt x="188464" y="104871"/>
                  </a:lnTo>
                  <a:cubicBezTo>
                    <a:pt x="188464" y="104895"/>
                    <a:pt x="188464" y="104930"/>
                    <a:pt x="188464" y="104966"/>
                  </a:cubicBezTo>
                  <a:lnTo>
                    <a:pt x="188322" y="106228"/>
                  </a:lnTo>
                  <a:lnTo>
                    <a:pt x="188322" y="106264"/>
                  </a:lnTo>
                  <a:lnTo>
                    <a:pt x="187881" y="108443"/>
                  </a:lnTo>
                  <a:lnTo>
                    <a:pt x="188000" y="111586"/>
                  </a:lnTo>
                  <a:lnTo>
                    <a:pt x="188131" y="113634"/>
                  </a:lnTo>
                  <a:lnTo>
                    <a:pt x="188810" y="116253"/>
                  </a:lnTo>
                  <a:lnTo>
                    <a:pt x="189072" y="117253"/>
                  </a:lnTo>
                  <a:lnTo>
                    <a:pt x="189810" y="118170"/>
                  </a:lnTo>
                  <a:cubicBezTo>
                    <a:pt x="189846" y="118206"/>
                    <a:pt x="189869" y="118241"/>
                    <a:pt x="189881" y="118277"/>
                  </a:cubicBezTo>
                  <a:lnTo>
                    <a:pt x="191000" y="120813"/>
                  </a:lnTo>
                  <a:cubicBezTo>
                    <a:pt x="191012" y="120837"/>
                    <a:pt x="191024" y="120873"/>
                    <a:pt x="191024" y="120897"/>
                  </a:cubicBezTo>
                  <a:lnTo>
                    <a:pt x="191703" y="123825"/>
                  </a:lnTo>
                  <a:cubicBezTo>
                    <a:pt x="191715" y="123837"/>
                    <a:pt x="191715" y="123861"/>
                    <a:pt x="191715" y="123873"/>
                  </a:cubicBezTo>
                  <a:lnTo>
                    <a:pt x="191846" y="125135"/>
                  </a:lnTo>
                  <a:cubicBezTo>
                    <a:pt x="191858" y="125230"/>
                    <a:pt x="191846" y="125326"/>
                    <a:pt x="191798" y="125409"/>
                  </a:cubicBezTo>
                  <a:lnTo>
                    <a:pt x="191239" y="126540"/>
                  </a:lnTo>
                  <a:cubicBezTo>
                    <a:pt x="191191" y="126635"/>
                    <a:pt x="191120" y="126707"/>
                    <a:pt x="191024" y="126754"/>
                  </a:cubicBezTo>
                  <a:lnTo>
                    <a:pt x="190179" y="127183"/>
                  </a:lnTo>
                  <a:cubicBezTo>
                    <a:pt x="190108" y="127207"/>
                    <a:pt x="190036" y="127231"/>
                    <a:pt x="189953" y="127231"/>
                  </a:cubicBezTo>
                  <a:lnTo>
                    <a:pt x="186619" y="127207"/>
                  </a:lnTo>
                  <a:cubicBezTo>
                    <a:pt x="186571" y="127207"/>
                    <a:pt x="186524" y="127195"/>
                    <a:pt x="186464" y="127183"/>
                  </a:cubicBezTo>
                  <a:lnTo>
                    <a:pt x="185214" y="126754"/>
                  </a:lnTo>
                  <a:cubicBezTo>
                    <a:pt x="185155" y="126742"/>
                    <a:pt x="185095" y="126707"/>
                    <a:pt x="185047" y="126659"/>
                  </a:cubicBezTo>
                  <a:lnTo>
                    <a:pt x="184071" y="125802"/>
                  </a:lnTo>
                  <a:cubicBezTo>
                    <a:pt x="184059" y="125790"/>
                    <a:pt x="184047" y="125778"/>
                    <a:pt x="184035" y="125766"/>
                  </a:cubicBezTo>
                  <a:lnTo>
                    <a:pt x="182511" y="124075"/>
                  </a:lnTo>
                  <a:cubicBezTo>
                    <a:pt x="182488" y="124052"/>
                    <a:pt x="182476" y="124028"/>
                    <a:pt x="182464" y="124004"/>
                  </a:cubicBezTo>
                  <a:lnTo>
                    <a:pt x="181773" y="122897"/>
                  </a:lnTo>
                  <a:cubicBezTo>
                    <a:pt x="181749" y="122849"/>
                    <a:pt x="181726" y="122790"/>
                    <a:pt x="181714" y="122742"/>
                  </a:cubicBezTo>
                  <a:lnTo>
                    <a:pt x="181059" y="119539"/>
                  </a:lnTo>
                  <a:lnTo>
                    <a:pt x="179963" y="118670"/>
                  </a:lnTo>
                  <a:lnTo>
                    <a:pt x="179463" y="118361"/>
                  </a:lnTo>
                  <a:lnTo>
                    <a:pt x="178832" y="118456"/>
                  </a:lnTo>
                  <a:lnTo>
                    <a:pt x="178344" y="119039"/>
                  </a:lnTo>
                  <a:lnTo>
                    <a:pt x="178070" y="120718"/>
                  </a:lnTo>
                  <a:cubicBezTo>
                    <a:pt x="178058" y="120754"/>
                    <a:pt x="178046" y="120789"/>
                    <a:pt x="178046" y="120813"/>
                  </a:cubicBezTo>
                  <a:lnTo>
                    <a:pt x="177344" y="122635"/>
                  </a:lnTo>
                  <a:lnTo>
                    <a:pt x="177332" y="122659"/>
                  </a:lnTo>
                  <a:lnTo>
                    <a:pt x="176058" y="125433"/>
                  </a:lnTo>
                  <a:lnTo>
                    <a:pt x="175237" y="127933"/>
                  </a:lnTo>
                  <a:cubicBezTo>
                    <a:pt x="175213" y="127981"/>
                    <a:pt x="175189" y="128028"/>
                    <a:pt x="175165" y="128064"/>
                  </a:cubicBezTo>
                  <a:lnTo>
                    <a:pt x="174463" y="129040"/>
                  </a:lnTo>
                  <a:cubicBezTo>
                    <a:pt x="174439" y="129064"/>
                    <a:pt x="174415" y="129088"/>
                    <a:pt x="174391" y="129112"/>
                  </a:cubicBezTo>
                  <a:lnTo>
                    <a:pt x="172701" y="130648"/>
                  </a:lnTo>
                  <a:cubicBezTo>
                    <a:pt x="172677" y="130672"/>
                    <a:pt x="172641" y="130683"/>
                    <a:pt x="172617" y="130707"/>
                  </a:cubicBezTo>
                  <a:lnTo>
                    <a:pt x="171653" y="131255"/>
                  </a:lnTo>
                  <a:cubicBezTo>
                    <a:pt x="171593" y="131291"/>
                    <a:pt x="171534" y="131314"/>
                    <a:pt x="171462" y="131314"/>
                  </a:cubicBezTo>
                  <a:lnTo>
                    <a:pt x="170391" y="131445"/>
                  </a:lnTo>
                  <a:lnTo>
                    <a:pt x="169414" y="131815"/>
                  </a:lnTo>
                  <a:lnTo>
                    <a:pt x="167117" y="133839"/>
                  </a:lnTo>
                  <a:cubicBezTo>
                    <a:pt x="167021" y="133910"/>
                    <a:pt x="166914" y="133958"/>
                    <a:pt x="166795" y="133958"/>
                  </a:cubicBezTo>
                  <a:lnTo>
                    <a:pt x="165962" y="133958"/>
                  </a:lnTo>
                  <a:lnTo>
                    <a:pt x="165962" y="134446"/>
                  </a:lnTo>
                  <a:lnTo>
                    <a:pt x="165938" y="137399"/>
                  </a:lnTo>
                  <a:lnTo>
                    <a:pt x="165914" y="138637"/>
                  </a:lnTo>
                  <a:lnTo>
                    <a:pt x="165985" y="138637"/>
                  </a:lnTo>
                  <a:lnTo>
                    <a:pt x="165985" y="138923"/>
                  </a:lnTo>
                  <a:lnTo>
                    <a:pt x="165783" y="138923"/>
                  </a:lnTo>
                  <a:lnTo>
                    <a:pt x="165795" y="139244"/>
                  </a:lnTo>
                  <a:lnTo>
                    <a:pt x="187893" y="139244"/>
                  </a:lnTo>
                  <a:lnTo>
                    <a:pt x="188143" y="133386"/>
                  </a:lnTo>
                  <a:lnTo>
                    <a:pt x="193691" y="133184"/>
                  </a:lnTo>
                  <a:lnTo>
                    <a:pt x="193596" y="139244"/>
                  </a:lnTo>
                  <a:lnTo>
                    <a:pt x="194846" y="139244"/>
                  </a:lnTo>
                  <a:lnTo>
                    <a:pt x="194918" y="136720"/>
                  </a:lnTo>
                  <a:lnTo>
                    <a:pt x="195061" y="131041"/>
                  </a:lnTo>
                  <a:cubicBezTo>
                    <a:pt x="195061" y="131005"/>
                    <a:pt x="195061" y="130969"/>
                    <a:pt x="195072" y="130933"/>
                  </a:cubicBezTo>
                  <a:lnTo>
                    <a:pt x="195465" y="128421"/>
                  </a:lnTo>
                  <a:lnTo>
                    <a:pt x="195465" y="128409"/>
                  </a:lnTo>
                  <a:lnTo>
                    <a:pt x="196299" y="123825"/>
                  </a:lnTo>
                  <a:cubicBezTo>
                    <a:pt x="196311" y="123778"/>
                    <a:pt x="196323" y="123730"/>
                    <a:pt x="196334" y="123694"/>
                  </a:cubicBezTo>
                  <a:lnTo>
                    <a:pt x="197942" y="119361"/>
                  </a:lnTo>
                  <a:lnTo>
                    <a:pt x="195203" y="117622"/>
                  </a:lnTo>
                  <a:cubicBezTo>
                    <a:pt x="195144" y="117587"/>
                    <a:pt x="195096" y="117515"/>
                    <a:pt x="195084" y="117444"/>
                  </a:cubicBezTo>
                  <a:lnTo>
                    <a:pt x="192465" y="104716"/>
                  </a:lnTo>
                  <a:cubicBezTo>
                    <a:pt x="192431" y="104511"/>
                    <a:pt x="192588" y="104389"/>
                    <a:pt x="192745" y="104389"/>
                  </a:cubicBezTo>
                  <a:cubicBezTo>
                    <a:pt x="192861" y="104389"/>
                    <a:pt x="192977" y="104456"/>
                    <a:pt x="193013" y="104609"/>
                  </a:cubicBezTo>
                  <a:lnTo>
                    <a:pt x="195620" y="117218"/>
                  </a:lnTo>
                  <a:lnTo>
                    <a:pt x="198204" y="118861"/>
                  </a:lnTo>
                  <a:lnTo>
                    <a:pt x="198990" y="117384"/>
                  </a:lnTo>
                  <a:lnTo>
                    <a:pt x="199001" y="117360"/>
                  </a:lnTo>
                  <a:lnTo>
                    <a:pt x="200025" y="115574"/>
                  </a:lnTo>
                  <a:lnTo>
                    <a:pt x="200049" y="115539"/>
                  </a:lnTo>
                  <a:lnTo>
                    <a:pt x="201597" y="113134"/>
                  </a:lnTo>
                  <a:cubicBezTo>
                    <a:pt x="201621" y="113110"/>
                    <a:pt x="201621" y="113098"/>
                    <a:pt x="201645" y="113074"/>
                  </a:cubicBezTo>
                  <a:lnTo>
                    <a:pt x="203133" y="111193"/>
                  </a:lnTo>
                  <a:lnTo>
                    <a:pt x="203169" y="111157"/>
                  </a:lnTo>
                  <a:lnTo>
                    <a:pt x="205669" y="108455"/>
                  </a:lnTo>
                  <a:cubicBezTo>
                    <a:pt x="205693" y="108443"/>
                    <a:pt x="205705" y="108419"/>
                    <a:pt x="205729" y="108407"/>
                  </a:cubicBezTo>
                  <a:lnTo>
                    <a:pt x="208788" y="105657"/>
                  </a:lnTo>
                  <a:lnTo>
                    <a:pt x="208860" y="105573"/>
                  </a:lnTo>
                  <a:lnTo>
                    <a:pt x="208860" y="90464"/>
                  </a:lnTo>
                  <a:close/>
                  <a:moveTo>
                    <a:pt x="196513" y="137279"/>
                  </a:moveTo>
                  <a:lnTo>
                    <a:pt x="196454" y="139244"/>
                  </a:lnTo>
                  <a:lnTo>
                    <a:pt x="196835" y="139244"/>
                  </a:lnTo>
                  <a:lnTo>
                    <a:pt x="196858" y="137291"/>
                  </a:lnTo>
                  <a:lnTo>
                    <a:pt x="196513" y="137279"/>
                  </a:lnTo>
                  <a:close/>
                  <a:moveTo>
                    <a:pt x="15217" y="129743"/>
                  </a:moveTo>
                  <a:lnTo>
                    <a:pt x="15240" y="133600"/>
                  </a:lnTo>
                  <a:lnTo>
                    <a:pt x="15276" y="139256"/>
                  </a:lnTo>
                  <a:lnTo>
                    <a:pt x="59163" y="139256"/>
                  </a:lnTo>
                  <a:lnTo>
                    <a:pt x="59186" y="133970"/>
                  </a:lnTo>
                  <a:cubicBezTo>
                    <a:pt x="59186" y="133910"/>
                    <a:pt x="59210" y="133851"/>
                    <a:pt x="59258" y="133803"/>
                  </a:cubicBezTo>
                  <a:lnTo>
                    <a:pt x="59960" y="133112"/>
                  </a:lnTo>
                  <a:lnTo>
                    <a:pt x="59984" y="132624"/>
                  </a:lnTo>
                  <a:lnTo>
                    <a:pt x="60020" y="131053"/>
                  </a:lnTo>
                  <a:lnTo>
                    <a:pt x="60008" y="131053"/>
                  </a:lnTo>
                  <a:cubicBezTo>
                    <a:pt x="59925" y="131029"/>
                    <a:pt x="59841" y="130993"/>
                    <a:pt x="59770" y="130957"/>
                  </a:cubicBezTo>
                  <a:lnTo>
                    <a:pt x="59103" y="130576"/>
                  </a:lnTo>
                  <a:cubicBezTo>
                    <a:pt x="58972" y="130505"/>
                    <a:pt x="58865" y="130398"/>
                    <a:pt x="58793" y="130267"/>
                  </a:cubicBezTo>
                  <a:lnTo>
                    <a:pt x="58543" y="129814"/>
                  </a:lnTo>
                  <a:lnTo>
                    <a:pt x="58436" y="129814"/>
                  </a:lnTo>
                  <a:lnTo>
                    <a:pt x="15217" y="1297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3"/>
            <p:cNvSpPr/>
            <p:nvPr/>
          </p:nvSpPr>
          <p:spPr>
            <a:xfrm>
              <a:off x="5468777" y="1394490"/>
              <a:ext cx="56484" cy="55098"/>
            </a:xfrm>
            <a:custGeom>
              <a:avLst/>
              <a:gdLst/>
              <a:ahLst/>
              <a:cxnLst/>
              <a:rect l="l" t="t" r="r" b="b"/>
              <a:pathLst>
                <a:path w="2894" h="2823" extrusionOk="0">
                  <a:moveTo>
                    <a:pt x="1882" y="1"/>
                  </a:moveTo>
                  <a:lnTo>
                    <a:pt x="1" y="1715"/>
                  </a:lnTo>
                  <a:lnTo>
                    <a:pt x="1013" y="2822"/>
                  </a:lnTo>
                  <a:lnTo>
                    <a:pt x="2894" y="1108"/>
                  </a:lnTo>
                  <a:lnTo>
                    <a:pt x="18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3"/>
            <p:cNvSpPr/>
            <p:nvPr/>
          </p:nvSpPr>
          <p:spPr>
            <a:xfrm>
              <a:off x="5467391" y="1392870"/>
              <a:ext cx="59275" cy="58104"/>
            </a:xfrm>
            <a:custGeom>
              <a:avLst/>
              <a:gdLst/>
              <a:ahLst/>
              <a:cxnLst/>
              <a:rect l="l" t="t" r="r" b="b"/>
              <a:pathLst>
                <a:path w="3037" h="2977" extrusionOk="0">
                  <a:moveTo>
                    <a:pt x="1953" y="72"/>
                  </a:moveTo>
                  <a:lnTo>
                    <a:pt x="2965" y="1191"/>
                  </a:lnTo>
                  <a:lnTo>
                    <a:pt x="1084" y="2905"/>
                  </a:lnTo>
                  <a:lnTo>
                    <a:pt x="72" y="1798"/>
                  </a:lnTo>
                  <a:lnTo>
                    <a:pt x="1953" y="72"/>
                  </a:lnTo>
                  <a:close/>
                  <a:moveTo>
                    <a:pt x="1953" y="0"/>
                  </a:moveTo>
                  <a:lnTo>
                    <a:pt x="0" y="1786"/>
                  </a:lnTo>
                  <a:lnTo>
                    <a:pt x="12" y="1810"/>
                  </a:lnTo>
                  <a:lnTo>
                    <a:pt x="1084" y="2977"/>
                  </a:lnTo>
                  <a:lnTo>
                    <a:pt x="3036" y="1191"/>
                  </a:lnTo>
                  <a:lnTo>
                    <a:pt x="1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3"/>
            <p:cNvSpPr/>
            <p:nvPr/>
          </p:nvSpPr>
          <p:spPr>
            <a:xfrm>
              <a:off x="3980157" y="1389611"/>
              <a:ext cx="223788" cy="116676"/>
            </a:xfrm>
            <a:custGeom>
              <a:avLst/>
              <a:gdLst/>
              <a:ahLst/>
              <a:cxnLst/>
              <a:rect l="l" t="t" r="r" b="b"/>
              <a:pathLst>
                <a:path w="11466" h="5978" extrusionOk="0">
                  <a:moveTo>
                    <a:pt x="0" y="1"/>
                  </a:moveTo>
                  <a:lnTo>
                    <a:pt x="9739" y="5978"/>
                  </a:lnTo>
                  <a:lnTo>
                    <a:pt x="9751" y="5942"/>
                  </a:lnTo>
                  <a:lnTo>
                    <a:pt x="8656" y="5299"/>
                  </a:lnTo>
                  <a:lnTo>
                    <a:pt x="9656" y="5120"/>
                  </a:lnTo>
                  <a:lnTo>
                    <a:pt x="10109" y="4787"/>
                  </a:lnTo>
                  <a:lnTo>
                    <a:pt x="11442" y="2251"/>
                  </a:lnTo>
                  <a:lnTo>
                    <a:pt x="11466" y="1858"/>
                  </a:lnTo>
                  <a:lnTo>
                    <a:pt x="11263" y="1596"/>
                  </a:lnTo>
                  <a:lnTo>
                    <a:pt x="85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3"/>
            <p:cNvSpPr/>
            <p:nvPr/>
          </p:nvSpPr>
          <p:spPr>
            <a:xfrm>
              <a:off x="4179529" y="1478142"/>
              <a:ext cx="91810" cy="56737"/>
            </a:xfrm>
            <a:custGeom>
              <a:avLst/>
              <a:gdLst/>
              <a:ahLst/>
              <a:cxnLst/>
              <a:rect l="l" t="t" r="r" b="b"/>
              <a:pathLst>
                <a:path w="4704" h="2907" extrusionOk="0">
                  <a:moveTo>
                    <a:pt x="4704" y="1013"/>
                  </a:moveTo>
                  <a:lnTo>
                    <a:pt x="4155" y="1655"/>
                  </a:lnTo>
                  <a:lnTo>
                    <a:pt x="4155" y="1655"/>
                  </a:lnTo>
                  <a:lnTo>
                    <a:pt x="4156" y="1656"/>
                  </a:lnTo>
                  <a:lnTo>
                    <a:pt x="4704" y="1013"/>
                  </a:lnTo>
                  <a:close/>
                  <a:moveTo>
                    <a:pt x="1406" y="1"/>
                  </a:moveTo>
                  <a:lnTo>
                    <a:pt x="929" y="691"/>
                  </a:lnTo>
                  <a:lnTo>
                    <a:pt x="822" y="1311"/>
                  </a:lnTo>
                  <a:lnTo>
                    <a:pt x="1156" y="2370"/>
                  </a:lnTo>
                  <a:lnTo>
                    <a:pt x="25" y="1703"/>
                  </a:lnTo>
                  <a:lnTo>
                    <a:pt x="1" y="1727"/>
                  </a:lnTo>
                  <a:lnTo>
                    <a:pt x="286" y="1906"/>
                  </a:lnTo>
                  <a:lnTo>
                    <a:pt x="1834" y="2811"/>
                  </a:lnTo>
                  <a:lnTo>
                    <a:pt x="2799" y="2906"/>
                  </a:lnTo>
                  <a:lnTo>
                    <a:pt x="3442" y="2489"/>
                  </a:lnTo>
                  <a:lnTo>
                    <a:pt x="4155" y="1655"/>
                  </a:lnTo>
                  <a:lnTo>
                    <a:pt x="4155" y="1655"/>
                  </a:lnTo>
                  <a:lnTo>
                    <a:pt x="14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3"/>
            <p:cNvSpPr/>
            <p:nvPr/>
          </p:nvSpPr>
          <p:spPr>
            <a:xfrm>
              <a:off x="4215324" y="1389611"/>
              <a:ext cx="149426" cy="146889"/>
            </a:xfrm>
            <a:custGeom>
              <a:avLst/>
              <a:gdLst/>
              <a:ahLst/>
              <a:cxnLst/>
              <a:rect l="l" t="t" r="r" b="b"/>
              <a:pathLst>
                <a:path w="7656" h="7526" extrusionOk="0">
                  <a:moveTo>
                    <a:pt x="7632" y="1"/>
                  </a:moveTo>
                  <a:lnTo>
                    <a:pt x="2870" y="5549"/>
                  </a:lnTo>
                  <a:lnTo>
                    <a:pt x="1608" y="7025"/>
                  </a:lnTo>
                  <a:lnTo>
                    <a:pt x="965" y="7442"/>
                  </a:lnTo>
                  <a:lnTo>
                    <a:pt x="0" y="7347"/>
                  </a:lnTo>
                  <a:lnTo>
                    <a:pt x="84" y="7394"/>
                  </a:lnTo>
                  <a:lnTo>
                    <a:pt x="167" y="7442"/>
                  </a:lnTo>
                  <a:lnTo>
                    <a:pt x="989" y="7525"/>
                  </a:lnTo>
                  <a:lnTo>
                    <a:pt x="1667" y="7085"/>
                  </a:lnTo>
                  <a:lnTo>
                    <a:pt x="76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3"/>
            <p:cNvSpPr/>
            <p:nvPr/>
          </p:nvSpPr>
          <p:spPr>
            <a:xfrm>
              <a:off x="3977835" y="1389611"/>
              <a:ext cx="192423" cy="116910"/>
            </a:xfrm>
            <a:custGeom>
              <a:avLst/>
              <a:gdLst/>
              <a:ahLst/>
              <a:cxnLst/>
              <a:rect l="l" t="t" r="r" b="b"/>
              <a:pathLst>
                <a:path w="9859" h="5990" extrusionOk="0">
                  <a:moveTo>
                    <a:pt x="0" y="1"/>
                  </a:moveTo>
                  <a:lnTo>
                    <a:pt x="9847" y="5989"/>
                  </a:lnTo>
                  <a:lnTo>
                    <a:pt x="9858" y="5978"/>
                  </a:lnTo>
                  <a:lnTo>
                    <a:pt x="1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3"/>
            <p:cNvSpPr/>
            <p:nvPr/>
          </p:nvSpPr>
          <p:spPr>
            <a:xfrm>
              <a:off x="4179529" y="1511849"/>
              <a:ext cx="5602" cy="3494"/>
            </a:xfrm>
            <a:custGeom>
              <a:avLst/>
              <a:gdLst/>
              <a:ahLst/>
              <a:cxnLst/>
              <a:rect l="l" t="t" r="r" b="b"/>
              <a:pathLst>
                <a:path w="287" h="179" extrusionOk="0">
                  <a:moveTo>
                    <a:pt x="1" y="0"/>
                  </a:moveTo>
                  <a:lnTo>
                    <a:pt x="1" y="12"/>
                  </a:lnTo>
                  <a:lnTo>
                    <a:pt x="286" y="17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3"/>
            <p:cNvSpPr/>
            <p:nvPr/>
          </p:nvSpPr>
          <p:spPr>
            <a:xfrm>
              <a:off x="5709057" y="2814798"/>
              <a:ext cx="83906" cy="42314"/>
            </a:xfrm>
            <a:custGeom>
              <a:avLst/>
              <a:gdLst/>
              <a:ahLst/>
              <a:cxnLst/>
              <a:rect l="l" t="t" r="r" b="b"/>
              <a:pathLst>
                <a:path w="4299" h="2168" extrusionOk="0">
                  <a:moveTo>
                    <a:pt x="1" y="1"/>
                  </a:moveTo>
                  <a:lnTo>
                    <a:pt x="1072" y="536"/>
                  </a:lnTo>
                  <a:lnTo>
                    <a:pt x="1668" y="786"/>
                  </a:lnTo>
                  <a:lnTo>
                    <a:pt x="2572" y="1298"/>
                  </a:lnTo>
                  <a:lnTo>
                    <a:pt x="4299" y="2167"/>
                  </a:lnTo>
                  <a:lnTo>
                    <a:pt x="1703" y="71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3"/>
            <p:cNvSpPr/>
            <p:nvPr/>
          </p:nvSpPr>
          <p:spPr>
            <a:xfrm>
              <a:off x="5580085" y="2517820"/>
              <a:ext cx="277246" cy="42548"/>
            </a:xfrm>
            <a:custGeom>
              <a:avLst/>
              <a:gdLst/>
              <a:ahLst/>
              <a:cxnLst/>
              <a:rect l="l" t="t" r="r" b="b"/>
              <a:pathLst>
                <a:path w="14205" h="2180" extrusionOk="0">
                  <a:moveTo>
                    <a:pt x="72" y="0"/>
                  </a:moveTo>
                  <a:lnTo>
                    <a:pt x="1" y="2179"/>
                  </a:lnTo>
                  <a:lnTo>
                    <a:pt x="84" y="2179"/>
                  </a:lnTo>
                  <a:lnTo>
                    <a:pt x="144" y="84"/>
                  </a:lnTo>
                  <a:lnTo>
                    <a:pt x="7966" y="286"/>
                  </a:lnTo>
                  <a:lnTo>
                    <a:pt x="14205" y="453"/>
                  </a:lnTo>
                  <a:lnTo>
                    <a:pt x="14205" y="417"/>
                  </a:lnTo>
                  <a:lnTo>
                    <a:pt x="7966" y="250"/>
                  </a:lnTo>
                  <a:lnTo>
                    <a:pt x="7966" y="203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3"/>
            <p:cNvSpPr/>
            <p:nvPr/>
          </p:nvSpPr>
          <p:spPr>
            <a:xfrm>
              <a:off x="5574971" y="2566614"/>
              <a:ext cx="48130" cy="204524"/>
            </a:xfrm>
            <a:custGeom>
              <a:avLst/>
              <a:gdLst/>
              <a:ahLst/>
              <a:cxnLst/>
              <a:rect l="l" t="t" r="r" b="b"/>
              <a:pathLst>
                <a:path w="2466" h="10479" extrusionOk="0">
                  <a:moveTo>
                    <a:pt x="251" y="1"/>
                  </a:moveTo>
                  <a:lnTo>
                    <a:pt x="1" y="9085"/>
                  </a:lnTo>
                  <a:lnTo>
                    <a:pt x="13" y="9097"/>
                  </a:lnTo>
                  <a:lnTo>
                    <a:pt x="1489" y="9978"/>
                  </a:lnTo>
                  <a:lnTo>
                    <a:pt x="2465" y="10478"/>
                  </a:lnTo>
                  <a:lnTo>
                    <a:pt x="72" y="9037"/>
                  </a:lnTo>
                  <a:lnTo>
                    <a:pt x="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3"/>
            <p:cNvSpPr/>
            <p:nvPr/>
          </p:nvSpPr>
          <p:spPr>
            <a:xfrm>
              <a:off x="2336530" y="1480250"/>
              <a:ext cx="443867" cy="209852"/>
            </a:xfrm>
            <a:custGeom>
              <a:avLst/>
              <a:gdLst/>
              <a:ahLst/>
              <a:cxnLst/>
              <a:rect l="l" t="t" r="r" b="b"/>
              <a:pathLst>
                <a:path w="22742" h="10752" extrusionOk="0">
                  <a:moveTo>
                    <a:pt x="36" y="0"/>
                  </a:moveTo>
                  <a:lnTo>
                    <a:pt x="0" y="71"/>
                  </a:lnTo>
                  <a:lnTo>
                    <a:pt x="6596" y="4536"/>
                  </a:lnTo>
                  <a:lnTo>
                    <a:pt x="12645" y="7322"/>
                  </a:lnTo>
                  <a:lnTo>
                    <a:pt x="22741" y="10751"/>
                  </a:lnTo>
                  <a:lnTo>
                    <a:pt x="22741" y="10668"/>
                  </a:lnTo>
                  <a:lnTo>
                    <a:pt x="12669" y="7251"/>
                  </a:lnTo>
                  <a:lnTo>
                    <a:pt x="6632" y="4477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3"/>
            <p:cNvSpPr/>
            <p:nvPr/>
          </p:nvSpPr>
          <p:spPr>
            <a:xfrm>
              <a:off x="2203148" y="1389611"/>
              <a:ext cx="128991" cy="88551"/>
            </a:xfrm>
            <a:custGeom>
              <a:avLst/>
              <a:gdLst/>
              <a:ahLst/>
              <a:cxnLst/>
              <a:rect l="l" t="t" r="r" b="b"/>
              <a:pathLst>
                <a:path w="6609" h="4537" extrusionOk="0">
                  <a:moveTo>
                    <a:pt x="0" y="1"/>
                  </a:moveTo>
                  <a:lnTo>
                    <a:pt x="6168" y="4263"/>
                  </a:lnTo>
                  <a:lnTo>
                    <a:pt x="6560" y="4537"/>
                  </a:lnTo>
                  <a:lnTo>
                    <a:pt x="6608" y="4465"/>
                  </a:lnTo>
                  <a:lnTo>
                    <a:pt x="6215" y="4192"/>
                  </a:lnTo>
                  <a:lnTo>
                    <a:pt x="1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3"/>
            <p:cNvSpPr/>
            <p:nvPr/>
          </p:nvSpPr>
          <p:spPr>
            <a:xfrm>
              <a:off x="2791288" y="1692171"/>
              <a:ext cx="89254" cy="24651"/>
            </a:xfrm>
            <a:custGeom>
              <a:avLst/>
              <a:gdLst/>
              <a:ahLst/>
              <a:cxnLst/>
              <a:rect l="l" t="t" r="r" b="b"/>
              <a:pathLst>
                <a:path w="4573" h="1263" extrusionOk="0">
                  <a:moveTo>
                    <a:pt x="1" y="1"/>
                  </a:moveTo>
                  <a:lnTo>
                    <a:pt x="1" y="84"/>
                  </a:lnTo>
                  <a:lnTo>
                    <a:pt x="3477" y="1263"/>
                  </a:lnTo>
                  <a:lnTo>
                    <a:pt x="4430" y="894"/>
                  </a:lnTo>
                  <a:lnTo>
                    <a:pt x="4561" y="679"/>
                  </a:lnTo>
                  <a:lnTo>
                    <a:pt x="4573" y="513"/>
                  </a:lnTo>
                  <a:lnTo>
                    <a:pt x="4573" y="513"/>
                  </a:lnTo>
                  <a:lnTo>
                    <a:pt x="4370" y="822"/>
                  </a:lnTo>
                  <a:lnTo>
                    <a:pt x="3466" y="1167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3"/>
            <p:cNvSpPr/>
            <p:nvPr/>
          </p:nvSpPr>
          <p:spPr>
            <a:xfrm>
              <a:off x="2850309" y="1389611"/>
              <a:ext cx="35112" cy="21176"/>
            </a:xfrm>
            <a:custGeom>
              <a:avLst/>
              <a:gdLst/>
              <a:ahLst/>
              <a:cxnLst/>
              <a:rect l="l" t="t" r="r" b="b"/>
              <a:pathLst>
                <a:path w="1799" h="1085" extrusionOk="0">
                  <a:moveTo>
                    <a:pt x="1" y="1"/>
                  </a:moveTo>
                  <a:lnTo>
                    <a:pt x="1799" y="1084"/>
                  </a:lnTo>
                  <a:lnTo>
                    <a:pt x="1799" y="989"/>
                  </a:lnTo>
                  <a:lnTo>
                    <a:pt x="1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3"/>
            <p:cNvSpPr/>
            <p:nvPr/>
          </p:nvSpPr>
          <p:spPr>
            <a:xfrm>
              <a:off x="3204922" y="2389083"/>
              <a:ext cx="99481" cy="4899"/>
            </a:xfrm>
            <a:custGeom>
              <a:avLst/>
              <a:gdLst/>
              <a:ahLst/>
              <a:cxnLst/>
              <a:rect l="l" t="t" r="r" b="b"/>
              <a:pathLst>
                <a:path w="5097" h="251" extrusionOk="0">
                  <a:moveTo>
                    <a:pt x="1" y="0"/>
                  </a:moveTo>
                  <a:lnTo>
                    <a:pt x="3704" y="203"/>
                  </a:lnTo>
                  <a:lnTo>
                    <a:pt x="4263" y="227"/>
                  </a:lnTo>
                  <a:lnTo>
                    <a:pt x="5097" y="250"/>
                  </a:lnTo>
                  <a:lnTo>
                    <a:pt x="5097" y="167"/>
                  </a:lnTo>
                  <a:lnTo>
                    <a:pt x="4263" y="14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3"/>
            <p:cNvSpPr/>
            <p:nvPr/>
          </p:nvSpPr>
          <p:spPr>
            <a:xfrm>
              <a:off x="3024600" y="2641912"/>
              <a:ext cx="222636" cy="204036"/>
            </a:xfrm>
            <a:custGeom>
              <a:avLst/>
              <a:gdLst/>
              <a:ahLst/>
              <a:cxnLst/>
              <a:rect l="l" t="t" r="r" b="b"/>
              <a:pathLst>
                <a:path w="11407" h="10454" extrusionOk="0">
                  <a:moveTo>
                    <a:pt x="132" y="0"/>
                  </a:moveTo>
                  <a:lnTo>
                    <a:pt x="36" y="3786"/>
                  </a:lnTo>
                  <a:lnTo>
                    <a:pt x="24" y="8501"/>
                  </a:lnTo>
                  <a:lnTo>
                    <a:pt x="1" y="10275"/>
                  </a:lnTo>
                  <a:lnTo>
                    <a:pt x="11407" y="10454"/>
                  </a:lnTo>
                  <a:lnTo>
                    <a:pt x="11407" y="10394"/>
                  </a:lnTo>
                  <a:lnTo>
                    <a:pt x="84" y="10240"/>
                  </a:lnTo>
                  <a:lnTo>
                    <a:pt x="108" y="8501"/>
                  </a:ln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3"/>
            <p:cNvSpPr/>
            <p:nvPr/>
          </p:nvSpPr>
          <p:spPr>
            <a:xfrm>
              <a:off x="3016247" y="2486221"/>
              <a:ext cx="8841" cy="26036"/>
            </a:xfrm>
            <a:custGeom>
              <a:avLst/>
              <a:gdLst/>
              <a:ahLst/>
              <a:cxnLst/>
              <a:rect l="l" t="t" r="r" b="b"/>
              <a:pathLst>
                <a:path w="453" h="1334" extrusionOk="0">
                  <a:moveTo>
                    <a:pt x="0" y="0"/>
                  </a:moveTo>
                  <a:lnTo>
                    <a:pt x="452" y="1334"/>
                  </a:lnTo>
                  <a:lnTo>
                    <a:pt x="452" y="1084"/>
                  </a:lnTo>
                  <a:lnTo>
                    <a:pt x="191" y="29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3"/>
            <p:cNvSpPr/>
            <p:nvPr/>
          </p:nvSpPr>
          <p:spPr>
            <a:xfrm>
              <a:off x="2918405" y="2312867"/>
              <a:ext cx="159673" cy="129908"/>
            </a:xfrm>
            <a:custGeom>
              <a:avLst/>
              <a:gdLst/>
              <a:ahLst/>
              <a:cxnLst/>
              <a:rect l="l" t="t" r="r" b="b"/>
              <a:pathLst>
                <a:path w="8181" h="6656" extrusionOk="0">
                  <a:moveTo>
                    <a:pt x="1024" y="0"/>
                  </a:moveTo>
                  <a:lnTo>
                    <a:pt x="536" y="226"/>
                  </a:lnTo>
                  <a:lnTo>
                    <a:pt x="262" y="548"/>
                  </a:lnTo>
                  <a:lnTo>
                    <a:pt x="1" y="1131"/>
                  </a:lnTo>
                  <a:lnTo>
                    <a:pt x="12" y="1143"/>
                  </a:lnTo>
                  <a:lnTo>
                    <a:pt x="120" y="1846"/>
                  </a:lnTo>
                  <a:lnTo>
                    <a:pt x="143" y="1905"/>
                  </a:lnTo>
                  <a:lnTo>
                    <a:pt x="1465" y="3870"/>
                  </a:lnTo>
                  <a:lnTo>
                    <a:pt x="3608" y="6656"/>
                  </a:lnTo>
                  <a:lnTo>
                    <a:pt x="3608" y="6656"/>
                  </a:lnTo>
                  <a:lnTo>
                    <a:pt x="3156" y="5929"/>
                  </a:lnTo>
                  <a:lnTo>
                    <a:pt x="1525" y="3822"/>
                  </a:lnTo>
                  <a:lnTo>
                    <a:pt x="191" y="1834"/>
                  </a:lnTo>
                  <a:lnTo>
                    <a:pt x="84" y="1143"/>
                  </a:lnTo>
                  <a:lnTo>
                    <a:pt x="322" y="583"/>
                  </a:lnTo>
                  <a:lnTo>
                    <a:pt x="596" y="298"/>
                  </a:lnTo>
                  <a:lnTo>
                    <a:pt x="1036" y="83"/>
                  </a:lnTo>
                  <a:lnTo>
                    <a:pt x="1513" y="107"/>
                  </a:lnTo>
                  <a:lnTo>
                    <a:pt x="1929" y="405"/>
                  </a:lnTo>
                  <a:lnTo>
                    <a:pt x="3168" y="1417"/>
                  </a:lnTo>
                  <a:lnTo>
                    <a:pt x="4239" y="2000"/>
                  </a:lnTo>
                  <a:lnTo>
                    <a:pt x="6347" y="2953"/>
                  </a:lnTo>
                  <a:lnTo>
                    <a:pt x="7704" y="3381"/>
                  </a:lnTo>
                  <a:lnTo>
                    <a:pt x="8180" y="3453"/>
                  </a:lnTo>
                  <a:lnTo>
                    <a:pt x="6370" y="2881"/>
                  </a:lnTo>
                  <a:lnTo>
                    <a:pt x="4275" y="1929"/>
                  </a:lnTo>
                  <a:lnTo>
                    <a:pt x="3215" y="1357"/>
                  </a:lnTo>
                  <a:lnTo>
                    <a:pt x="1989" y="345"/>
                  </a:lnTo>
                  <a:lnTo>
                    <a:pt x="1536" y="36"/>
                  </a:lnTo>
                  <a:lnTo>
                    <a:pt x="10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3"/>
            <p:cNvSpPr/>
            <p:nvPr/>
          </p:nvSpPr>
          <p:spPr>
            <a:xfrm>
              <a:off x="3260938" y="2792256"/>
              <a:ext cx="317921" cy="58806"/>
            </a:xfrm>
            <a:custGeom>
              <a:avLst/>
              <a:gdLst/>
              <a:ahLst/>
              <a:cxnLst/>
              <a:rect l="l" t="t" r="r" b="b"/>
              <a:pathLst>
                <a:path w="16289" h="3013" extrusionOk="0">
                  <a:moveTo>
                    <a:pt x="16205" y="1"/>
                  </a:moveTo>
                  <a:lnTo>
                    <a:pt x="16181" y="2941"/>
                  </a:lnTo>
                  <a:lnTo>
                    <a:pt x="0" y="2703"/>
                  </a:lnTo>
                  <a:lnTo>
                    <a:pt x="155" y="2715"/>
                  </a:lnTo>
                  <a:lnTo>
                    <a:pt x="155" y="2763"/>
                  </a:lnTo>
                  <a:lnTo>
                    <a:pt x="16264" y="3013"/>
                  </a:lnTo>
                  <a:lnTo>
                    <a:pt x="16288" y="13"/>
                  </a:lnTo>
                  <a:lnTo>
                    <a:pt x="162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3"/>
            <p:cNvSpPr/>
            <p:nvPr/>
          </p:nvSpPr>
          <p:spPr>
            <a:xfrm>
              <a:off x="3577668" y="2672340"/>
              <a:ext cx="2342" cy="100652"/>
            </a:xfrm>
            <a:custGeom>
              <a:avLst/>
              <a:gdLst/>
              <a:ahLst/>
              <a:cxnLst/>
              <a:rect l="l" t="t" r="r" b="b"/>
              <a:pathLst>
                <a:path w="120" h="5157" extrusionOk="0">
                  <a:moveTo>
                    <a:pt x="36" y="1"/>
                  </a:moveTo>
                  <a:lnTo>
                    <a:pt x="36" y="108"/>
                  </a:lnTo>
                  <a:lnTo>
                    <a:pt x="36" y="442"/>
                  </a:lnTo>
                  <a:lnTo>
                    <a:pt x="84" y="442"/>
                  </a:lnTo>
                  <a:lnTo>
                    <a:pt x="1" y="5144"/>
                  </a:lnTo>
                  <a:lnTo>
                    <a:pt x="72" y="5156"/>
                  </a:lnTo>
                  <a:lnTo>
                    <a:pt x="120" y="120"/>
                  </a:lnTo>
                  <a:lnTo>
                    <a:pt x="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3"/>
            <p:cNvSpPr/>
            <p:nvPr/>
          </p:nvSpPr>
          <p:spPr>
            <a:xfrm>
              <a:off x="3027157" y="2612168"/>
              <a:ext cx="20" cy="7690"/>
            </a:xfrm>
            <a:custGeom>
              <a:avLst/>
              <a:gdLst/>
              <a:ahLst/>
              <a:cxnLst/>
              <a:rect l="l" t="t" r="r" b="b"/>
              <a:pathLst>
                <a:path w="1" h="394" extrusionOk="0">
                  <a:moveTo>
                    <a:pt x="1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3"/>
            <p:cNvSpPr/>
            <p:nvPr/>
          </p:nvSpPr>
          <p:spPr>
            <a:xfrm>
              <a:off x="3315313" y="2392557"/>
              <a:ext cx="270981" cy="90659"/>
            </a:xfrm>
            <a:custGeom>
              <a:avLst/>
              <a:gdLst/>
              <a:ahLst/>
              <a:cxnLst/>
              <a:rect l="l" t="t" r="r" b="b"/>
              <a:pathLst>
                <a:path w="13884" h="4645" extrusionOk="0">
                  <a:moveTo>
                    <a:pt x="0" y="1"/>
                  </a:moveTo>
                  <a:lnTo>
                    <a:pt x="0" y="84"/>
                  </a:lnTo>
                  <a:lnTo>
                    <a:pt x="13062" y="453"/>
                  </a:lnTo>
                  <a:lnTo>
                    <a:pt x="13812" y="1573"/>
                  </a:lnTo>
                  <a:lnTo>
                    <a:pt x="13800" y="1858"/>
                  </a:lnTo>
                  <a:lnTo>
                    <a:pt x="13824" y="1882"/>
                  </a:lnTo>
                  <a:lnTo>
                    <a:pt x="13812" y="4644"/>
                  </a:lnTo>
                  <a:lnTo>
                    <a:pt x="13883" y="1549"/>
                  </a:lnTo>
                  <a:lnTo>
                    <a:pt x="13109" y="37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3"/>
            <p:cNvSpPr/>
            <p:nvPr/>
          </p:nvSpPr>
          <p:spPr>
            <a:xfrm>
              <a:off x="5623316" y="3842375"/>
              <a:ext cx="234015" cy="207764"/>
            </a:xfrm>
            <a:custGeom>
              <a:avLst/>
              <a:gdLst/>
              <a:ahLst/>
              <a:cxnLst/>
              <a:rect l="l" t="t" r="r" b="b"/>
              <a:pathLst>
                <a:path w="11990" h="10645" extrusionOk="0">
                  <a:moveTo>
                    <a:pt x="9942" y="1"/>
                  </a:moveTo>
                  <a:lnTo>
                    <a:pt x="643" y="2954"/>
                  </a:lnTo>
                  <a:lnTo>
                    <a:pt x="12" y="9359"/>
                  </a:lnTo>
                  <a:lnTo>
                    <a:pt x="0" y="10645"/>
                  </a:lnTo>
                  <a:lnTo>
                    <a:pt x="84" y="10645"/>
                  </a:lnTo>
                  <a:lnTo>
                    <a:pt x="96" y="9359"/>
                  </a:lnTo>
                  <a:lnTo>
                    <a:pt x="715" y="3013"/>
                  </a:lnTo>
                  <a:lnTo>
                    <a:pt x="9954" y="84"/>
                  </a:lnTo>
                  <a:lnTo>
                    <a:pt x="11990" y="84"/>
                  </a:lnTo>
                  <a:lnTo>
                    <a:pt x="119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3"/>
            <p:cNvSpPr/>
            <p:nvPr/>
          </p:nvSpPr>
          <p:spPr>
            <a:xfrm>
              <a:off x="5622614" y="4068954"/>
              <a:ext cx="2108" cy="38137"/>
            </a:xfrm>
            <a:custGeom>
              <a:avLst/>
              <a:gdLst/>
              <a:ahLst/>
              <a:cxnLst/>
              <a:rect l="l" t="t" r="r" b="b"/>
              <a:pathLst>
                <a:path w="108" h="1954" extrusionOk="0">
                  <a:moveTo>
                    <a:pt x="24" y="0"/>
                  </a:moveTo>
                  <a:lnTo>
                    <a:pt x="1" y="1953"/>
                  </a:lnTo>
                  <a:lnTo>
                    <a:pt x="84" y="1953"/>
                  </a:lnTo>
                  <a:lnTo>
                    <a:pt x="108" y="12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3"/>
            <p:cNvSpPr/>
            <p:nvPr/>
          </p:nvSpPr>
          <p:spPr>
            <a:xfrm>
              <a:off x="5448088" y="3989010"/>
              <a:ext cx="113201" cy="118081"/>
            </a:xfrm>
            <a:custGeom>
              <a:avLst/>
              <a:gdLst/>
              <a:ahLst/>
              <a:cxnLst/>
              <a:rect l="l" t="t" r="r" b="b"/>
              <a:pathLst>
                <a:path w="5800" h="6050" extrusionOk="0">
                  <a:moveTo>
                    <a:pt x="5799" y="1"/>
                  </a:moveTo>
                  <a:lnTo>
                    <a:pt x="251" y="191"/>
                  </a:lnTo>
                  <a:lnTo>
                    <a:pt x="1" y="6049"/>
                  </a:lnTo>
                  <a:lnTo>
                    <a:pt x="72" y="6049"/>
                  </a:lnTo>
                  <a:lnTo>
                    <a:pt x="322" y="263"/>
                  </a:lnTo>
                  <a:lnTo>
                    <a:pt x="5716" y="84"/>
                  </a:lnTo>
                  <a:lnTo>
                    <a:pt x="5621" y="6049"/>
                  </a:lnTo>
                  <a:lnTo>
                    <a:pt x="5704" y="6049"/>
                  </a:lnTo>
                  <a:lnTo>
                    <a:pt x="57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3"/>
            <p:cNvSpPr/>
            <p:nvPr/>
          </p:nvSpPr>
          <p:spPr>
            <a:xfrm>
              <a:off x="4535996" y="2959111"/>
              <a:ext cx="11652" cy="97841"/>
            </a:xfrm>
            <a:custGeom>
              <a:avLst/>
              <a:gdLst/>
              <a:ahLst/>
              <a:cxnLst/>
              <a:rect l="l" t="t" r="r" b="b"/>
              <a:pathLst>
                <a:path w="597" h="5013" extrusionOk="0">
                  <a:moveTo>
                    <a:pt x="72" y="0"/>
                  </a:moveTo>
                  <a:lnTo>
                    <a:pt x="1" y="5013"/>
                  </a:lnTo>
                  <a:lnTo>
                    <a:pt x="596" y="4977"/>
                  </a:lnTo>
                  <a:lnTo>
                    <a:pt x="5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3"/>
            <p:cNvSpPr/>
            <p:nvPr/>
          </p:nvSpPr>
          <p:spPr>
            <a:xfrm>
              <a:off x="4142816" y="2929834"/>
              <a:ext cx="405066" cy="436411"/>
            </a:xfrm>
            <a:custGeom>
              <a:avLst/>
              <a:gdLst/>
              <a:ahLst/>
              <a:cxnLst/>
              <a:rect l="l" t="t" r="r" b="b"/>
              <a:pathLst>
                <a:path w="20754" h="22360" extrusionOk="0">
                  <a:moveTo>
                    <a:pt x="9883" y="500"/>
                  </a:moveTo>
                  <a:lnTo>
                    <a:pt x="9835" y="6108"/>
                  </a:lnTo>
                  <a:lnTo>
                    <a:pt x="6930" y="6191"/>
                  </a:lnTo>
                  <a:lnTo>
                    <a:pt x="6894" y="13633"/>
                  </a:lnTo>
                  <a:lnTo>
                    <a:pt x="346" y="13609"/>
                  </a:lnTo>
                  <a:lnTo>
                    <a:pt x="310" y="13609"/>
                  </a:lnTo>
                  <a:lnTo>
                    <a:pt x="358" y="500"/>
                  </a:lnTo>
                  <a:close/>
                  <a:moveTo>
                    <a:pt x="12" y="0"/>
                  </a:moveTo>
                  <a:lnTo>
                    <a:pt x="1" y="16240"/>
                  </a:lnTo>
                  <a:lnTo>
                    <a:pt x="1608" y="16621"/>
                  </a:lnTo>
                  <a:lnTo>
                    <a:pt x="2406" y="17467"/>
                  </a:lnTo>
                  <a:lnTo>
                    <a:pt x="3299" y="19836"/>
                  </a:lnTo>
                  <a:lnTo>
                    <a:pt x="3287" y="22289"/>
                  </a:lnTo>
                  <a:lnTo>
                    <a:pt x="20694" y="22360"/>
                  </a:lnTo>
                  <a:lnTo>
                    <a:pt x="20753" y="7477"/>
                  </a:lnTo>
                  <a:lnTo>
                    <a:pt x="20753" y="6799"/>
                  </a:lnTo>
                  <a:lnTo>
                    <a:pt x="20158" y="6834"/>
                  </a:lnTo>
                  <a:lnTo>
                    <a:pt x="20134" y="7239"/>
                  </a:lnTo>
                  <a:lnTo>
                    <a:pt x="16788" y="7203"/>
                  </a:lnTo>
                  <a:lnTo>
                    <a:pt x="16848" y="2453"/>
                  </a:lnTo>
                  <a:lnTo>
                    <a:pt x="13050" y="2393"/>
                  </a:lnTo>
                  <a:lnTo>
                    <a:pt x="13074" y="536"/>
                  </a:lnTo>
                  <a:lnTo>
                    <a:pt x="20229" y="619"/>
                  </a:lnTo>
                  <a:lnTo>
                    <a:pt x="20229" y="1179"/>
                  </a:lnTo>
                  <a:lnTo>
                    <a:pt x="20729" y="1179"/>
                  </a:lnTo>
                  <a:lnTo>
                    <a:pt x="20729" y="12"/>
                  </a:lnTo>
                  <a:lnTo>
                    <a:pt x="20027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3"/>
            <p:cNvSpPr/>
            <p:nvPr/>
          </p:nvSpPr>
          <p:spPr>
            <a:xfrm>
              <a:off x="4141665" y="2928898"/>
              <a:ext cx="406452" cy="438285"/>
            </a:xfrm>
            <a:custGeom>
              <a:avLst/>
              <a:gdLst/>
              <a:ahLst/>
              <a:cxnLst/>
              <a:rect l="l" t="t" r="r" b="b"/>
              <a:pathLst>
                <a:path w="20825" h="22456" extrusionOk="0">
                  <a:moveTo>
                    <a:pt x="20800" y="7537"/>
                  </a:moveTo>
                  <a:lnTo>
                    <a:pt x="20742" y="22007"/>
                  </a:lnTo>
                  <a:lnTo>
                    <a:pt x="20788" y="20479"/>
                  </a:lnTo>
                  <a:lnTo>
                    <a:pt x="20824" y="14562"/>
                  </a:lnTo>
                  <a:lnTo>
                    <a:pt x="20800" y="7537"/>
                  </a:lnTo>
                  <a:close/>
                  <a:moveTo>
                    <a:pt x="20742" y="22007"/>
                  </a:moveTo>
                  <a:lnTo>
                    <a:pt x="20730" y="22408"/>
                  </a:lnTo>
                  <a:lnTo>
                    <a:pt x="20730" y="22408"/>
                  </a:lnTo>
                  <a:lnTo>
                    <a:pt x="20741" y="22408"/>
                  </a:lnTo>
                  <a:lnTo>
                    <a:pt x="20742" y="22007"/>
                  </a:lnTo>
                  <a:close/>
                  <a:moveTo>
                    <a:pt x="12" y="0"/>
                  </a:moveTo>
                  <a:lnTo>
                    <a:pt x="12" y="1644"/>
                  </a:lnTo>
                  <a:lnTo>
                    <a:pt x="0" y="16324"/>
                  </a:lnTo>
                  <a:lnTo>
                    <a:pt x="24" y="16324"/>
                  </a:lnTo>
                  <a:lnTo>
                    <a:pt x="1631" y="16717"/>
                  </a:lnTo>
                  <a:lnTo>
                    <a:pt x="2417" y="17550"/>
                  </a:lnTo>
                  <a:lnTo>
                    <a:pt x="3298" y="19896"/>
                  </a:lnTo>
                  <a:lnTo>
                    <a:pt x="3286" y="22384"/>
                  </a:lnTo>
                  <a:lnTo>
                    <a:pt x="20729" y="22456"/>
                  </a:lnTo>
                  <a:lnTo>
                    <a:pt x="20730" y="22408"/>
                  </a:lnTo>
                  <a:lnTo>
                    <a:pt x="20730" y="22408"/>
                  </a:lnTo>
                  <a:lnTo>
                    <a:pt x="3334" y="22337"/>
                  </a:lnTo>
                  <a:lnTo>
                    <a:pt x="3346" y="19884"/>
                  </a:lnTo>
                  <a:lnTo>
                    <a:pt x="2453" y="17515"/>
                  </a:lnTo>
                  <a:lnTo>
                    <a:pt x="1667" y="16681"/>
                  </a:lnTo>
                  <a:lnTo>
                    <a:pt x="48" y="16288"/>
                  </a:lnTo>
                  <a:lnTo>
                    <a:pt x="60" y="48"/>
                  </a:lnTo>
                  <a:lnTo>
                    <a:pt x="20074" y="60"/>
                  </a:lnTo>
                  <a:lnTo>
                    <a:pt x="20788" y="72"/>
                  </a:lnTo>
                  <a:lnTo>
                    <a:pt x="20788" y="24"/>
                  </a:lnTo>
                  <a:lnTo>
                    <a:pt x="20074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3"/>
            <p:cNvSpPr/>
            <p:nvPr/>
          </p:nvSpPr>
          <p:spPr>
            <a:xfrm>
              <a:off x="3226782" y="2034937"/>
              <a:ext cx="85291" cy="291416"/>
            </a:xfrm>
            <a:custGeom>
              <a:avLst/>
              <a:gdLst/>
              <a:ahLst/>
              <a:cxnLst/>
              <a:rect l="l" t="t" r="r" b="b"/>
              <a:pathLst>
                <a:path w="4370" h="14931" extrusionOk="0">
                  <a:moveTo>
                    <a:pt x="1143" y="0"/>
                  </a:moveTo>
                  <a:lnTo>
                    <a:pt x="0" y="596"/>
                  </a:lnTo>
                  <a:lnTo>
                    <a:pt x="2715" y="5525"/>
                  </a:lnTo>
                  <a:lnTo>
                    <a:pt x="3429" y="7049"/>
                  </a:lnTo>
                  <a:lnTo>
                    <a:pt x="3048" y="14871"/>
                  </a:lnTo>
                  <a:lnTo>
                    <a:pt x="4322" y="14931"/>
                  </a:lnTo>
                  <a:lnTo>
                    <a:pt x="4334" y="14585"/>
                  </a:lnTo>
                  <a:lnTo>
                    <a:pt x="4370" y="12954"/>
                  </a:lnTo>
                  <a:lnTo>
                    <a:pt x="3322" y="12918"/>
                  </a:lnTo>
                  <a:lnTo>
                    <a:pt x="3524" y="7037"/>
                  </a:lnTo>
                  <a:lnTo>
                    <a:pt x="2762" y="5406"/>
                  </a:lnTo>
                  <a:lnTo>
                    <a:pt x="214" y="679"/>
                  </a:lnTo>
                  <a:lnTo>
                    <a:pt x="1226" y="155"/>
                  </a:lnTo>
                  <a:lnTo>
                    <a:pt x="1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3"/>
            <p:cNvSpPr/>
            <p:nvPr/>
          </p:nvSpPr>
          <p:spPr>
            <a:xfrm>
              <a:off x="3317636" y="2089079"/>
              <a:ext cx="283531" cy="243325"/>
            </a:xfrm>
            <a:custGeom>
              <a:avLst/>
              <a:gdLst/>
              <a:ahLst/>
              <a:cxnLst/>
              <a:rect l="l" t="t" r="r" b="b"/>
              <a:pathLst>
                <a:path w="14527" h="12467" extrusionOk="0">
                  <a:moveTo>
                    <a:pt x="13264" y="0"/>
                  </a:moveTo>
                  <a:lnTo>
                    <a:pt x="13014" y="72"/>
                  </a:lnTo>
                  <a:lnTo>
                    <a:pt x="12204" y="667"/>
                  </a:lnTo>
                  <a:lnTo>
                    <a:pt x="12121" y="762"/>
                  </a:lnTo>
                  <a:lnTo>
                    <a:pt x="12121" y="893"/>
                  </a:lnTo>
                  <a:lnTo>
                    <a:pt x="12407" y="1405"/>
                  </a:lnTo>
                  <a:lnTo>
                    <a:pt x="7620" y="3679"/>
                  </a:lnTo>
                  <a:lnTo>
                    <a:pt x="7382" y="3251"/>
                  </a:lnTo>
                  <a:lnTo>
                    <a:pt x="8144" y="2679"/>
                  </a:lnTo>
                  <a:lnTo>
                    <a:pt x="7573" y="2548"/>
                  </a:lnTo>
                  <a:lnTo>
                    <a:pt x="7204" y="2346"/>
                  </a:lnTo>
                  <a:lnTo>
                    <a:pt x="6894" y="2001"/>
                  </a:lnTo>
                  <a:lnTo>
                    <a:pt x="6739" y="1560"/>
                  </a:lnTo>
                  <a:lnTo>
                    <a:pt x="6739" y="1000"/>
                  </a:lnTo>
                  <a:lnTo>
                    <a:pt x="6656" y="774"/>
                  </a:lnTo>
                  <a:lnTo>
                    <a:pt x="6489" y="643"/>
                  </a:lnTo>
                  <a:lnTo>
                    <a:pt x="596" y="608"/>
                  </a:lnTo>
                  <a:lnTo>
                    <a:pt x="405" y="8490"/>
                  </a:lnTo>
                  <a:lnTo>
                    <a:pt x="465" y="8644"/>
                  </a:lnTo>
                  <a:lnTo>
                    <a:pt x="572" y="8716"/>
                  </a:lnTo>
                  <a:lnTo>
                    <a:pt x="1167" y="8728"/>
                  </a:lnTo>
                  <a:lnTo>
                    <a:pt x="1251" y="5334"/>
                  </a:lnTo>
                  <a:cubicBezTo>
                    <a:pt x="1263" y="5251"/>
                    <a:pt x="1334" y="5180"/>
                    <a:pt x="1417" y="5180"/>
                  </a:cubicBezTo>
                  <a:cubicBezTo>
                    <a:pt x="1513" y="5180"/>
                    <a:pt x="1584" y="5263"/>
                    <a:pt x="1572" y="5346"/>
                  </a:cubicBezTo>
                  <a:lnTo>
                    <a:pt x="1501" y="8740"/>
                  </a:lnTo>
                  <a:lnTo>
                    <a:pt x="1763" y="8740"/>
                  </a:lnTo>
                  <a:lnTo>
                    <a:pt x="1703" y="10752"/>
                  </a:lnTo>
                  <a:lnTo>
                    <a:pt x="941" y="10704"/>
                  </a:lnTo>
                  <a:lnTo>
                    <a:pt x="965" y="10264"/>
                  </a:lnTo>
                  <a:lnTo>
                    <a:pt x="882" y="10049"/>
                  </a:lnTo>
                  <a:lnTo>
                    <a:pt x="739" y="9942"/>
                  </a:lnTo>
                  <a:lnTo>
                    <a:pt x="548" y="9930"/>
                  </a:lnTo>
                  <a:lnTo>
                    <a:pt x="405" y="10025"/>
                  </a:lnTo>
                  <a:lnTo>
                    <a:pt x="334" y="10204"/>
                  </a:lnTo>
                  <a:lnTo>
                    <a:pt x="36" y="10192"/>
                  </a:lnTo>
                  <a:lnTo>
                    <a:pt x="0" y="11823"/>
                  </a:lnTo>
                  <a:lnTo>
                    <a:pt x="0" y="12157"/>
                  </a:lnTo>
                  <a:lnTo>
                    <a:pt x="7037" y="12466"/>
                  </a:lnTo>
                  <a:lnTo>
                    <a:pt x="13455" y="11752"/>
                  </a:lnTo>
                  <a:lnTo>
                    <a:pt x="14121" y="10502"/>
                  </a:lnTo>
                  <a:lnTo>
                    <a:pt x="14371" y="941"/>
                  </a:lnTo>
                  <a:lnTo>
                    <a:pt x="14526" y="108"/>
                  </a:lnTo>
                  <a:lnTo>
                    <a:pt x="14455" y="393"/>
                  </a:lnTo>
                  <a:lnTo>
                    <a:pt x="13859" y="72"/>
                  </a:lnTo>
                  <a:lnTo>
                    <a:pt x="13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3"/>
            <p:cNvSpPr/>
            <p:nvPr/>
          </p:nvSpPr>
          <p:spPr>
            <a:xfrm>
              <a:off x="3254653" y="1959639"/>
              <a:ext cx="356272" cy="113182"/>
            </a:xfrm>
            <a:custGeom>
              <a:avLst/>
              <a:gdLst/>
              <a:ahLst/>
              <a:cxnLst/>
              <a:rect l="l" t="t" r="r" b="b"/>
              <a:pathLst>
                <a:path w="18254" h="5799" extrusionOk="0">
                  <a:moveTo>
                    <a:pt x="7049" y="1"/>
                  </a:moveTo>
                  <a:lnTo>
                    <a:pt x="6490" y="298"/>
                  </a:lnTo>
                  <a:cubicBezTo>
                    <a:pt x="6418" y="394"/>
                    <a:pt x="6335" y="477"/>
                    <a:pt x="6228" y="536"/>
                  </a:cubicBezTo>
                  <a:lnTo>
                    <a:pt x="3894" y="1810"/>
                  </a:lnTo>
                  <a:cubicBezTo>
                    <a:pt x="3787" y="1870"/>
                    <a:pt x="3668" y="1906"/>
                    <a:pt x="3537" y="1906"/>
                  </a:cubicBezTo>
                  <a:lnTo>
                    <a:pt x="3418" y="1906"/>
                  </a:lnTo>
                  <a:lnTo>
                    <a:pt x="1" y="3703"/>
                  </a:lnTo>
                  <a:lnTo>
                    <a:pt x="84" y="3858"/>
                  </a:lnTo>
                  <a:lnTo>
                    <a:pt x="6966" y="274"/>
                  </a:lnTo>
                  <a:lnTo>
                    <a:pt x="7264" y="882"/>
                  </a:lnTo>
                  <a:lnTo>
                    <a:pt x="7788" y="1013"/>
                  </a:lnTo>
                  <a:lnTo>
                    <a:pt x="7978" y="441"/>
                  </a:lnTo>
                  <a:lnTo>
                    <a:pt x="10038" y="1120"/>
                  </a:lnTo>
                  <a:lnTo>
                    <a:pt x="9824" y="1834"/>
                  </a:lnTo>
                  <a:lnTo>
                    <a:pt x="10514" y="2037"/>
                  </a:lnTo>
                  <a:lnTo>
                    <a:pt x="10085" y="3453"/>
                  </a:lnTo>
                  <a:lnTo>
                    <a:pt x="11109" y="3811"/>
                  </a:lnTo>
                  <a:lnTo>
                    <a:pt x="10526" y="5799"/>
                  </a:lnTo>
                  <a:lnTo>
                    <a:pt x="11943" y="5180"/>
                  </a:lnTo>
                  <a:lnTo>
                    <a:pt x="11979" y="4977"/>
                  </a:lnTo>
                  <a:lnTo>
                    <a:pt x="13324" y="4358"/>
                  </a:lnTo>
                  <a:lnTo>
                    <a:pt x="13419" y="4156"/>
                  </a:lnTo>
                  <a:lnTo>
                    <a:pt x="15384" y="3477"/>
                  </a:lnTo>
                  <a:lnTo>
                    <a:pt x="16146" y="3763"/>
                  </a:lnTo>
                  <a:lnTo>
                    <a:pt x="16801" y="5239"/>
                  </a:lnTo>
                  <a:lnTo>
                    <a:pt x="17110" y="5608"/>
                  </a:lnTo>
                  <a:lnTo>
                    <a:pt x="17563" y="5739"/>
                  </a:lnTo>
                  <a:lnTo>
                    <a:pt x="17920" y="5739"/>
                  </a:lnTo>
                  <a:lnTo>
                    <a:pt x="18253" y="3882"/>
                  </a:lnTo>
                  <a:lnTo>
                    <a:pt x="17944" y="3358"/>
                  </a:lnTo>
                  <a:lnTo>
                    <a:pt x="12621" y="1596"/>
                  </a:lnTo>
                  <a:lnTo>
                    <a:pt x="7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3"/>
            <p:cNvSpPr/>
            <p:nvPr/>
          </p:nvSpPr>
          <p:spPr>
            <a:xfrm>
              <a:off x="3225377" y="2033532"/>
              <a:ext cx="54395" cy="109239"/>
            </a:xfrm>
            <a:custGeom>
              <a:avLst/>
              <a:gdLst/>
              <a:ahLst/>
              <a:cxnLst/>
              <a:rect l="l" t="t" r="r" b="b"/>
              <a:pathLst>
                <a:path w="2787" h="5597" extrusionOk="0">
                  <a:moveTo>
                    <a:pt x="1179" y="1"/>
                  </a:moveTo>
                  <a:lnTo>
                    <a:pt x="1" y="608"/>
                  </a:lnTo>
                  <a:lnTo>
                    <a:pt x="1" y="608"/>
                  </a:lnTo>
                  <a:lnTo>
                    <a:pt x="36" y="596"/>
                  </a:lnTo>
                  <a:lnTo>
                    <a:pt x="75" y="666"/>
                  </a:lnTo>
                  <a:lnTo>
                    <a:pt x="1215" y="72"/>
                  </a:lnTo>
                  <a:lnTo>
                    <a:pt x="1179" y="1"/>
                  </a:lnTo>
                  <a:close/>
                  <a:moveTo>
                    <a:pt x="75" y="666"/>
                  </a:moveTo>
                  <a:lnTo>
                    <a:pt x="72" y="668"/>
                  </a:lnTo>
                  <a:lnTo>
                    <a:pt x="2787" y="5597"/>
                  </a:lnTo>
                  <a:lnTo>
                    <a:pt x="75" y="6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3"/>
            <p:cNvSpPr/>
            <p:nvPr/>
          </p:nvSpPr>
          <p:spPr>
            <a:xfrm>
              <a:off x="3604153" y="2025179"/>
              <a:ext cx="8393" cy="53693"/>
            </a:xfrm>
            <a:custGeom>
              <a:avLst/>
              <a:gdLst/>
              <a:ahLst/>
              <a:cxnLst/>
              <a:rect l="l" t="t" r="r" b="b"/>
              <a:pathLst>
                <a:path w="430" h="2751" extrusionOk="0">
                  <a:moveTo>
                    <a:pt x="37" y="0"/>
                  </a:moveTo>
                  <a:lnTo>
                    <a:pt x="346" y="512"/>
                  </a:lnTo>
                  <a:lnTo>
                    <a:pt x="13" y="2369"/>
                  </a:lnTo>
                  <a:lnTo>
                    <a:pt x="84" y="2369"/>
                  </a:lnTo>
                  <a:lnTo>
                    <a:pt x="1" y="2739"/>
                  </a:lnTo>
                  <a:lnTo>
                    <a:pt x="37" y="2750"/>
                  </a:lnTo>
                  <a:lnTo>
                    <a:pt x="429" y="500"/>
                  </a:lnTo>
                  <a:lnTo>
                    <a:pt x="156" y="36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3"/>
            <p:cNvSpPr/>
            <p:nvPr/>
          </p:nvSpPr>
          <p:spPr>
            <a:xfrm>
              <a:off x="3317402" y="2089313"/>
              <a:ext cx="285385" cy="244242"/>
            </a:xfrm>
            <a:custGeom>
              <a:avLst/>
              <a:gdLst/>
              <a:ahLst/>
              <a:cxnLst/>
              <a:rect l="l" t="t" r="r" b="b"/>
              <a:pathLst>
                <a:path w="14622" h="12514" extrusionOk="0">
                  <a:moveTo>
                    <a:pt x="14550" y="0"/>
                  </a:moveTo>
                  <a:lnTo>
                    <a:pt x="14526" y="96"/>
                  </a:lnTo>
                  <a:lnTo>
                    <a:pt x="14383" y="929"/>
                  </a:lnTo>
                  <a:lnTo>
                    <a:pt x="14133" y="10490"/>
                  </a:lnTo>
                  <a:lnTo>
                    <a:pt x="13467" y="11740"/>
                  </a:lnTo>
                  <a:lnTo>
                    <a:pt x="7049" y="12442"/>
                  </a:lnTo>
                  <a:lnTo>
                    <a:pt x="1" y="12157"/>
                  </a:lnTo>
                  <a:lnTo>
                    <a:pt x="1" y="12228"/>
                  </a:lnTo>
                  <a:lnTo>
                    <a:pt x="1" y="12240"/>
                  </a:lnTo>
                  <a:lnTo>
                    <a:pt x="6799" y="12514"/>
                  </a:lnTo>
                  <a:lnTo>
                    <a:pt x="7097" y="12514"/>
                  </a:lnTo>
                  <a:lnTo>
                    <a:pt x="13526" y="11811"/>
                  </a:lnTo>
                  <a:lnTo>
                    <a:pt x="14217" y="10502"/>
                  </a:lnTo>
                  <a:lnTo>
                    <a:pt x="14467" y="941"/>
                  </a:lnTo>
                  <a:lnTo>
                    <a:pt x="14621" y="24"/>
                  </a:lnTo>
                  <a:lnTo>
                    <a:pt x="14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3"/>
            <p:cNvSpPr/>
            <p:nvPr/>
          </p:nvSpPr>
          <p:spPr>
            <a:xfrm>
              <a:off x="3253970" y="1996820"/>
              <a:ext cx="67394" cy="35112"/>
            </a:xfrm>
            <a:custGeom>
              <a:avLst/>
              <a:gdLst/>
              <a:ahLst/>
              <a:cxnLst/>
              <a:rect l="l" t="t" r="r" b="b"/>
              <a:pathLst>
                <a:path w="3453" h="1799" extrusionOk="0">
                  <a:moveTo>
                    <a:pt x="3453" y="1"/>
                  </a:moveTo>
                  <a:lnTo>
                    <a:pt x="3262" y="13"/>
                  </a:lnTo>
                  <a:lnTo>
                    <a:pt x="0" y="1727"/>
                  </a:lnTo>
                  <a:lnTo>
                    <a:pt x="36" y="1798"/>
                  </a:lnTo>
                  <a:lnTo>
                    <a:pt x="3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3"/>
            <p:cNvSpPr/>
            <p:nvPr/>
          </p:nvSpPr>
          <p:spPr>
            <a:xfrm>
              <a:off x="3286271" y="2325182"/>
              <a:ext cx="24885" cy="2791"/>
            </a:xfrm>
            <a:custGeom>
              <a:avLst/>
              <a:gdLst/>
              <a:ahLst/>
              <a:cxnLst/>
              <a:rect l="l" t="t" r="r" b="b"/>
              <a:pathLst>
                <a:path w="1275" h="143" extrusionOk="0">
                  <a:moveTo>
                    <a:pt x="0" y="0"/>
                  </a:moveTo>
                  <a:lnTo>
                    <a:pt x="0" y="83"/>
                  </a:lnTo>
                  <a:lnTo>
                    <a:pt x="1274" y="143"/>
                  </a:lnTo>
                  <a:lnTo>
                    <a:pt x="1274" y="131"/>
                  </a:lnTo>
                  <a:lnTo>
                    <a:pt x="1274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3"/>
            <p:cNvSpPr/>
            <p:nvPr/>
          </p:nvSpPr>
          <p:spPr>
            <a:xfrm>
              <a:off x="3381302" y="1958019"/>
              <a:ext cx="119701" cy="32789"/>
            </a:xfrm>
            <a:custGeom>
              <a:avLst/>
              <a:gdLst/>
              <a:ahLst/>
              <a:cxnLst/>
              <a:rect l="l" t="t" r="r" b="b"/>
              <a:pathLst>
                <a:path w="6133" h="1680" extrusionOk="0">
                  <a:moveTo>
                    <a:pt x="548" y="0"/>
                  </a:moveTo>
                  <a:lnTo>
                    <a:pt x="84" y="238"/>
                  </a:lnTo>
                  <a:cubicBezTo>
                    <a:pt x="60" y="286"/>
                    <a:pt x="36" y="334"/>
                    <a:pt x="1" y="381"/>
                  </a:cubicBezTo>
                  <a:lnTo>
                    <a:pt x="560" y="84"/>
                  </a:lnTo>
                  <a:lnTo>
                    <a:pt x="6132" y="1679"/>
                  </a:lnTo>
                  <a:lnTo>
                    <a:pt x="6132" y="1679"/>
                  </a:lnTo>
                  <a:lnTo>
                    <a:pt x="4192" y="1036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3"/>
            <p:cNvSpPr/>
            <p:nvPr/>
          </p:nvSpPr>
          <p:spPr>
            <a:xfrm>
              <a:off x="3029948" y="2614959"/>
              <a:ext cx="551467" cy="232863"/>
            </a:xfrm>
            <a:custGeom>
              <a:avLst/>
              <a:gdLst/>
              <a:ahLst/>
              <a:cxnLst/>
              <a:rect l="l" t="t" r="r" b="b"/>
              <a:pathLst>
                <a:path w="28255" h="11931" extrusionOk="0">
                  <a:moveTo>
                    <a:pt x="727" y="0"/>
                  </a:moveTo>
                  <a:lnTo>
                    <a:pt x="727" y="250"/>
                  </a:lnTo>
                  <a:lnTo>
                    <a:pt x="167" y="238"/>
                  </a:lnTo>
                  <a:lnTo>
                    <a:pt x="1" y="7430"/>
                  </a:lnTo>
                  <a:lnTo>
                    <a:pt x="60" y="7430"/>
                  </a:lnTo>
                  <a:lnTo>
                    <a:pt x="715" y="7442"/>
                  </a:lnTo>
                  <a:lnTo>
                    <a:pt x="1465" y="7465"/>
                  </a:lnTo>
                  <a:lnTo>
                    <a:pt x="1382" y="11263"/>
                  </a:lnTo>
                  <a:lnTo>
                    <a:pt x="11038" y="11502"/>
                  </a:lnTo>
                  <a:lnTo>
                    <a:pt x="11050" y="11085"/>
                  </a:lnTo>
                  <a:lnTo>
                    <a:pt x="11157" y="11085"/>
                  </a:lnTo>
                  <a:lnTo>
                    <a:pt x="11157" y="11025"/>
                  </a:lnTo>
                  <a:lnTo>
                    <a:pt x="11157" y="10978"/>
                  </a:lnTo>
                  <a:lnTo>
                    <a:pt x="10930" y="10966"/>
                  </a:lnTo>
                  <a:lnTo>
                    <a:pt x="10930" y="11383"/>
                  </a:lnTo>
                  <a:lnTo>
                    <a:pt x="1489" y="11156"/>
                  </a:lnTo>
                  <a:lnTo>
                    <a:pt x="1584" y="7346"/>
                  </a:lnTo>
                  <a:lnTo>
                    <a:pt x="715" y="7322"/>
                  </a:lnTo>
                  <a:lnTo>
                    <a:pt x="120" y="7311"/>
                  </a:lnTo>
                  <a:lnTo>
                    <a:pt x="286" y="357"/>
                  </a:lnTo>
                  <a:lnTo>
                    <a:pt x="834" y="369"/>
                  </a:lnTo>
                  <a:lnTo>
                    <a:pt x="834" y="107"/>
                  </a:lnTo>
                  <a:lnTo>
                    <a:pt x="5346" y="226"/>
                  </a:lnTo>
                  <a:lnTo>
                    <a:pt x="11300" y="369"/>
                  </a:lnTo>
                  <a:lnTo>
                    <a:pt x="11276" y="1346"/>
                  </a:lnTo>
                  <a:lnTo>
                    <a:pt x="11871" y="1357"/>
                  </a:lnTo>
                  <a:lnTo>
                    <a:pt x="12728" y="2203"/>
                  </a:lnTo>
                  <a:lnTo>
                    <a:pt x="12943" y="2227"/>
                  </a:lnTo>
                  <a:lnTo>
                    <a:pt x="13990" y="3382"/>
                  </a:lnTo>
                  <a:lnTo>
                    <a:pt x="15038" y="3393"/>
                  </a:lnTo>
                  <a:lnTo>
                    <a:pt x="15038" y="4024"/>
                  </a:lnTo>
                  <a:lnTo>
                    <a:pt x="16407" y="4036"/>
                  </a:lnTo>
                  <a:lnTo>
                    <a:pt x="17122" y="3286"/>
                  </a:lnTo>
                  <a:lnTo>
                    <a:pt x="25944" y="3453"/>
                  </a:lnTo>
                  <a:lnTo>
                    <a:pt x="28028" y="3489"/>
                  </a:lnTo>
                  <a:lnTo>
                    <a:pt x="27944" y="8204"/>
                  </a:lnTo>
                  <a:lnTo>
                    <a:pt x="28135" y="8204"/>
                  </a:lnTo>
                  <a:lnTo>
                    <a:pt x="28123" y="8977"/>
                  </a:lnTo>
                  <a:lnTo>
                    <a:pt x="27933" y="8977"/>
                  </a:lnTo>
                  <a:lnTo>
                    <a:pt x="27885" y="11811"/>
                  </a:lnTo>
                  <a:lnTo>
                    <a:pt x="24754" y="11764"/>
                  </a:lnTo>
                  <a:lnTo>
                    <a:pt x="24777" y="10692"/>
                  </a:lnTo>
                  <a:lnTo>
                    <a:pt x="19824" y="10609"/>
                  </a:lnTo>
                  <a:lnTo>
                    <a:pt x="19193" y="11168"/>
                  </a:lnTo>
                  <a:lnTo>
                    <a:pt x="12014" y="11002"/>
                  </a:lnTo>
                  <a:lnTo>
                    <a:pt x="12014" y="11061"/>
                  </a:lnTo>
                  <a:lnTo>
                    <a:pt x="12014" y="11109"/>
                  </a:lnTo>
                  <a:lnTo>
                    <a:pt x="19241" y="11287"/>
                  </a:lnTo>
                  <a:lnTo>
                    <a:pt x="19872" y="10728"/>
                  </a:lnTo>
                  <a:lnTo>
                    <a:pt x="24658" y="10799"/>
                  </a:lnTo>
                  <a:lnTo>
                    <a:pt x="24646" y="11871"/>
                  </a:lnTo>
                  <a:lnTo>
                    <a:pt x="27992" y="11930"/>
                  </a:lnTo>
                  <a:lnTo>
                    <a:pt x="28040" y="9085"/>
                  </a:lnTo>
                  <a:lnTo>
                    <a:pt x="28123" y="9097"/>
                  </a:lnTo>
                  <a:lnTo>
                    <a:pt x="28230" y="9097"/>
                  </a:lnTo>
                  <a:lnTo>
                    <a:pt x="28254" y="8096"/>
                  </a:lnTo>
                  <a:lnTo>
                    <a:pt x="28135" y="8096"/>
                  </a:lnTo>
                  <a:lnTo>
                    <a:pt x="28064" y="8084"/>
                  </a:lnTo>
                  <a:lnTo>
                    <a:pt x="28147" y="3382"/>
                  </a:lnTo>
                  <a:lnTo>
                    <a:pt x="28099" y="3382"/>
                  </a:lnTo>
                  <a:lnTo>
                    <a:pt x="25944" y="3346"/>
                  </a:lnTo>
                  <a:lnTo>
                    <a:pt x="17074" y="3179"/>
                  </a:lnTo>
                  <a:lnTo>
                    <a:pt x="16360" y="3917"/>
                  </a:lnTo>
                  <a:lnTo>
                    <a:pt x="15157" y="3917"/>
                  </a:lnTo>
                  <a:lnTo>
                    <a:pt x="15157" y="3286"/>
                  </a:lnTo>
                  <a:lnTo>
                    <a:pt x="14038" y="3274"/>
                  </a:lnTo>
                  <a:lnTo>
                    <a:pt x="13002" y="2119"/>
                  </a:lnTo>
                  <a:lnTo>
                    <a:pt x="12776" y="2096"/>
                  </a:lnTo>
                  <a:lnTo>
                    <a:pt x="11919" y="1250"/>
                  </a:lnTo>
                  <a:lnTo>
                    <a:pt x="11395" y="1238"/>
                  </a:lnTo>
                  <a:lnTo>
                    <a:pt x="11419" y="262"/>
                  </a:lnTo>
                  <a:lnTo>
                    <a:pt x="5346" y="107"/>
                  </a:lnTo>
                  <a:lnTo>
                    <a:pt x="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3"/>
            <p:cNvSpPr/>
            <p:nvPr/>
          </p:nvSpPr>
          <p:spPr>
            <a:xfrm>
              <a:off x="2913292" y="2147866"/>
              <a:ext cx="78324" cy="98544"/>
            </a:xfrm>
            <a:custGeom>
              <a:avLst/>
              <a:gdLst/>
              <a:ahLst/>
              <a:cxnLst/>
              <a:rect l="l" t="t" r="r" b="b"/>
              <a:pathLst>
                <a:path w="4013" h="5049" extrusionOk="0">
                  <a:moveTo>
                    <a:pt x="4013" y="1"/>
                  </a:moveTo>
                  <a:lnTo>
                    <a:pt x="3394" y="60"/>
                  </a:lnTo>
                  <a:lnTo>
                    <a:pt x="298" y="36"/>
                  </a:lnTo>
                  <a:lnTo>
                    <a:pt x="1" y="2072"/>
                  </a:lnTo>
                  <a:lnTo>
                    <a:pt x="12" y="2084"/>
                  </a:lnTo>
                  <a:lnTo>
                    <a:pt x="3299" y="5049"/>
                  </a:lnTo>
                  <a:lnTo>
                    <a:pt x="3346" y="4989"/>
                  </a:lnTo>
                  <a:lnTo>
                    <a:pt x="84" y="2037"/>
                  </a:lnTo>
                  <a:lnTo>
                    <a:pt x="370" y="108"/>
                  </a:lnTo>
                  <a:lnTo>
                    <a:pt x="3394" y="144"/>
                  </a:lnTo>
                  <a:lnTo>
                    <a:pt x="4013" y="84"/>
                  </a:lnTo>
                  <a:lnTo>
                    <a:pt x="40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3"/>
            <p:cNvSpPr/>
            <p:nvPr/>
          </p:nvSpPr>
          <p:spPr>
            <a:xfrm>
              <a:off x="2982306" y="2045165"/>
              <a:ext cx="311421" cy="281657"/>
            </a:xfrm>
            <a:custGeom>
              <a:avLst/>
              <a:gdLst/>
              <a:ahLst/>
              <a:cxnLst/>
              <a:rect l="l" t="t" r="r" b="b"/>
              <a:pathLst>
                <a:path w="15956" h="14431" extrusionOk="0">
                  <a:moveTo>
                    <a:pt x="12490" y="0"/>
                  </a:moveTo>
                  <a:lnTo>
                    <a:pt x="12455" y="12"/>
                  </a:lnTo>
                  <a:lnTo>
                    <a:pt x="9502" y="1548"/>
                  </a:lnTo>
                  <a:lnTo>
                    <a:pt x="9538" y="1619"/>
                  </a:lnTo>
                  <a:lnTo>
                    <a:pt x="12455" y="107"/>
                  </a:lnTo>
                  <a:lnTo>
                    <a:pt x="15169" y="5036"/>
                  </a:lnTo>
                  <a:lnTo>
                    <a:pt x="15884" y="6537"/>
                  </a:lnTo>
                  <a:lnTo>
                    <a:pt x="15491" y="14347"/>
                  </a:lnTo>
                  <a:lnTo>
                    <a:pt x="7645" y="14026"/>
                  </a:lnTo>
                  <a:lnTo>
                    <a:pt x="4680" y="13668"/>
                  </a:lnTo>
                  <a:lnTo>
                    <a:pt x="2120" y="12335"/>
                  </a:lnTo>
                  <a:lnTo>
                    <a:pt x="48" y="10466"/>
                  </a:lnTo>
                  <a:lnTo>
                    <a:pt x="1" y="10525"/>
                  </a:lnTo>
                  <a:lnTo>
                    <a:pt x="2072" y="12394"/>
                  </a:lnTo>
                  <a:lnTo>
                    <a:pt x="2096" y="12418"/>
                  </a:lnTo>
                  <a:lnTo>
                    <a:pt x="4227" y="13526"/>
                  </a:lnTo>
                  <a:lnTo>
                    <a:pt x="4918" y="13776"/>
                  </a:lnTo>
                  <a:lnTo>
                    <a:pt x="7645" y="14109"/>
                  </a:lnTo>
                  <a:lnTo>
                    <a:pt x="15574" y="14430"/>
                  </a:lnTo>
                  <a:lnTo>
                    <a:pt x="15574" y="14347"/>
                  </a:lnTo>
                  <a:lnTo>
                    <a:pt x="15955" y="6525"/>
                  </a:lnTo>
                  <a:lnTo>
                    <a:pt x="15241" y="5001"/>
                  </a:lnTo>
                  <a:lnTo>
                    <a:pt x="124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3"/>
            <p:cNvSpPr/>
            <p:nvPr/>
          </p:nvSpPr>
          <p:spPr>
            <a:xfrm>
              <a:off x="2997881" y="2145309"/>
              <a:ext cx="9544" cy="3513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465" y="1"/>
                  </a:moveTo>
                  <a:lnTo>
                    <a:pt x="286" y="60"/>
                  </a:lnTo>
                  <a:lnTo>
                    <a:pt x="0" y="96"/>
                  </a:lnTo>
                  <a:lnTo>
                    <a:pt x="0" y="179"/>
                  </a:lnTo>
                  <a:lnTo>
                    <a:pt x="298" y="144"/>
                  </a:lnTo>
                  <a:lnTo>
                    <a:pt x="489" y="84"/>
                  </a:lnTo>
                  <a:lnTo>
                    <a:pt x="4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3"/>
            <p:cNvSpPr/>
            <p:nvPr/>
          </p:nvSpPr>
          <p:spPr>
            <a:xfrm>
              <a:off x="3017398" y="2080472"/>
              <a:ext cx="141307" cy="63002"/>
            </a:xfrm>
            <a:custGeom>
              <a:avLst/>
              <a:gdLst/>
              <a:ahLst/>
              <a:cxnLst/>
              <a:rect l="l" t="t" r="r" b="b"/>
              <a:pathLst>
                <a:path w="7240" h="3228" extrusionOk="0">
                  <a:moveTo>
                    <a:pt x="7204" y="1"/>
                  </a:moveTo>
                  <a:lnTo>
                    <a:pt x="7085" y="60"/>
                  </a:lnTo>
                  <a:lnTo>
                    <a:pt x="941" y="2846"/>
                  </a:lnTo>
                  <a:lnTo>
                    <a:pt x="1" y="3156"/>
                  </a:lnTo>
                  <a:lnTo>
                    <a:pt x="24" y="3227"/>
                  </a:lnTo>
                  <a:lnTo>
                    <a:pt x="965" y="2930"/>
                  </a:lnTo>
                  <a:lnTo>
                    <a:pt x="7121" y="144"/>
                  </a:lnTo>
                  <a:lnTo>
                    <a:pt x="7240" y="72"/>
                  </a:lnTo>
                  <a:lnTo>
                    <a:pt x="7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3"/>
            <p:cNvSpPr/>
            <p:nvPr/>
          </p:nvSpPr>
          <p:spPr>
            <a:xfrm>
              <a:off x="5760876" y="2177610"/>
              <a:ext cx="96455" cy="263311"/>
            </a:xfrm>
            <a:custGeom>
              <a:avLst/>
              <a:gdLst/>
              <a:ahLst/>
              <a:cxnLst/>
              <a:rect l="l" t="t" r="r" b="b"/>
              <a:pathLst>
                <a:path w="4942" h="13491" extrusionOk="0">
                  <a:moveTo>
                    <a:pt x="322" y="1"/>
                  </a:moveTo>
                  <a:lnTo>
                    <a:pt x="1" y="13395"/>
                  </a:lnTo>
                  <a:lnTo>
                    <a:pt x="36" y="13395"/>
                  </a:lnTo>
                  <a:lnTo>
                    <a:pt x="4942" y="13490"/>
                  </a:lnTo>
                  <a:lnTo>
                    <a:pt x="4942" y="13407"/>
                  </a:lnTo>
                  <a:lnTo>
                    <a:pt x="84" y="13312"/>
                  </a:lnTo>
                  <a:lnTo>
                    <a:pt x="406" y="84"/>
                  </a:lnTo>
                  <a:lnTo>
                    <a:pt x="4942" y="215"/>
                  </a:lnTo>
                  <a:lnTo>
                    <a:pt x="4942" y="132"/>
                  </a:lnTo>
                  <a:lnTo>
                    <a:pt x="3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3"/>
            <p:cNvSpPr/>
            <p:nvPr/>
          </p:nvSpPr>
          <p:spPr>
            <a:xfrm>
              <a:off x="2353257" y="1574364"/>
              <a:ext cx="102955" cy="330451"/>
            </a:xfrm>
            <a:custGeom>
              <a:avLst/>
              <a:gdLst/>
              <a:ahLst/>
              <a:cxnLst/>
              <a:rect l="l" t="t" r="r" b="b"/>
              <a:pathLst>
                <a:path w="5275" h="16931" extrusionOk="0">
                  <a:moveTo>
                    <a:pt x="131" y="0"/>
                  </a:moveTo>
                  <a:lnTo>
                    <a:pt x="1" y="16907"/>
                  </a:lnTo>
                  <a:lnTo>
                    <a:pt x="60" y="16907"/>
                  </a:lnTo>
                  <a:lnTo>
                    <a:pt x="4775" y="16931"/>
                  </a:lnTo>
                  <a:lnTo>
                    <a:pt x="4787" y="16824"/>
                  </a:lnTo>
                  <a:lnTo>
                    <a:pt x="4477" y="16812"/>
                  </a:lnTo>
                  <a:lnTo>
                    <a:pt x="120" y="16788"/>
                  </a:lnTo>
                  <a:lnTo>
                    <a:pt x="120" y="16752"/>
                  </a:lnTo>
                  <a:lnTo>
                    <a:pt x="84" y="16752"/>
                  </a:lnTo>
                  <a:lnTo>
                    <a:pt x="203" y="6287"/>
                  </a:lnTo>
                  <a:lnTo>
                    <a:pt x="251" y="202"/>
                  </a:lnTo>
                  <a:lnTo>
                    <a:pt x="3108" y="1834"/>
                  </a:lnTo>
                  <a:lnTo>
                    <a:pt x="5239" y="3131"/>
                  </a:lnTo>
                  <a:lnTo>
                    <a:pt x="5275" y="3024"/>
                  </a:lnTo>
                  <a:lnTo>
                    <a:pt x="3156" y="1738"/>
                  </a:ln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3"/>
            <p:cNvSpPr/>
            <p:nvPr/>
          </p:nvSpPr>
          <p:spPr>
            <a:xfrm>
              <a:off x="2452952" y="1661490"/>
              <a:ext cx="112714" cy="244027"/>
            </a:xfrm>
            <a:custGeom>
              <a:avLst/>
              <a:gdLst/>
              <a:ahLst/>
              <a:cxnLst/>
              <a:rect l="l" t="t" r="r" b="b"/>
              <a:pathLst>
                <a:path w="5775" h="12503" extrusionOk="0">
                  <a:moveTo>
                    <a:pt x="3013" y="1"/>
                  </a:moveTo>
                  <a:lnTo>
                    <a:pt x="2965" y="96"/>
                  </a:lnTo>
                  <a:lnTo>
                    <a:pt x="5668" y="1120"/>
                  </a:lnTo>
                  <a:lnTo>
                    <a:pt x="5596" y="12383"/>
                  </a:lnTo>
                  <a:lnTo>
                    <a:pt x="5525" y="12383"/>
                  </a:lnTo>
                  <a:lnTo>
                    <a:pt x="5525" y="12443"/>
                  </a:lnTo>
                  <a:lnTo>
                    <a:pt x="0" y="12360"/>
                  </a:lnTo>
                  <a:lnTo>
                    <a:pt x="0" y="12467"/>
                  </a:lnTo>
                  <a:lnTo>
                    <a:pt x="5703" y="12502"/>
                  </a:lnTo>
                  <a:lnTo>
                    <a:pt x="5775" y="1037"/>
                  </a:lnTo>
                  <a:lnTo>
                    <a:pt x="30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3"/>
            <p:cNvSpPr/>
            <p:nvPr/>
          </p:nvSpPr>
          <p:spPr>
            <a:xfrm>
              <a:off x="2460857" y="1636624"/>
              <a:ext cx="45085" cy="24202"/>
            </a:xfrm>
            <a:custGeom>
              <a:avLst/>
              <a:gdLst/>
              <a:ahLst/>
              <a:cxnLst/>
              <a:rect l="l" t="t" r="r" b="b"/>
              <a:pathLst>
                <a:path w="2310" h="1240" extrusionOk="0">
                  <a:moveTo>
                    <a:pt x="48" y="1"/>
                  </a:moveTo>
                  <a:lnTo>
                    <a:pt x="0" y="108"/>
                  </a:lnTo>
                  <a:lnTo>
                    <a:pt x="2274" y="1239"/>
                  </a:lnTo>
                  <a:lnTo>
                    <a:pt x="2310" y="1132"/>
                  </a:lnTo>
                  <a:lnTo>
                    <a:pt x="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3"/>
            <p:cNvSpPr/>
            <p:nvPr/>
          </p:nvSpPr>
          <p:spPr>
            <a:xfrm>
              <a:off x="2569842" y="1389611"/>
              <a:ext cx="70888" cy="39289"/>
            </a:xfrm>
            <a:custGeom>
              <a:avLst/>
              <a:gdLst/>
              <a:ahLst/>
              <a:cxnLst/>
              <a:rect l="l" t="t" r="r" b="b"/>
              <a:pathLst>
                <a:path w="3632" h="2013" extrusionOk="0">
                  <a:moveTo>
                    <a:pt x="24" y="1"/>
                  </a:moveTo>
                  <a:lnTo>
                    <a:pt x="0" y="1798"/>
                  </a:lnTo>
                  <a:lnTo>
                    <a:pt x="2036" y="1810"/>
                  </a:lnTo>
                  <a:lnTo>
                    <a:pt x="2036" y="1941"/>
                  </a:lnTo>
                  <a:lnTo>
                    <a:pt x="2036" y="1977"/>
                  </a:lnTo>
                  <a:lnTo>
                    <a:pt x="3620" y="2013"/>
                  </a:lnTo>
                  <a:lnTo>
                    <a:pt x="3632" y="1"/>
                  </a:lnTo>
                  <a:lnTo>
                    <a:pt x="3560" y="1"/>
                  </a:lnTo>
                  <a:lnTo>
                    <a:pt x="3536" y="1929"/>
                  </a:lnTo>
                  <a:lnTo>
                    <a:pt x="2108" y="1894"/>
                  </a:lnTo>
                  <a:lnTo>
                    <a:pt x="2108" y="1775"/>
                  </a:lnTo>
                  <a:lnTo>
                    <a:pt x="2108" y="1739"/>
                  </a:lnTo>
                  <a:lnTo>
                    <a:pt x="83" y="1715"/>
                  </a:lnTo>
                  <a:lnTo>
                    <a:pt x="1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3"/>
            <p:cNvSpPr/>
            <p:nvPr/>
          </p:nvSpPr>
          <p:spPr>
            <a:xfrm>
              <a:off x="1781140" y="2771801"/>
              <a:ext cx="101335" cy="1893"/>
            </a:xfrm>
            <a:custGeom>
              <a:avLst/>
              <a:gdLst/>
              <a:ahLst/>
              <a:cxnLst/>
              <a:rect l="l" t="t" r="r" b="b"/>
              <a:pathLst>
                <a:path w="5192" h="97" extrusionOk="0">
                  <a:moveTo>
                    <a:pt x="5191" y="1"/>
                  </a:moveTo>
                  <a:lnTo>
                    <a:pt x="0" y="13"/>
                  </a:lnTo>
                  <a:lnTo>
                    <a:pt x="0" y="96"/>
                  </a:lnTo>
                  <a:lnTo>
                    <a:pt x="5191" y="84"/>
                  </a:lnTo>
                  <a:lnTo>
                    <a:pt x="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3"/>
            <p:cNvSpPr/>
            <p:nvPr/>
          </p:nvSpPr>
          <p:spPr>
            <a:xfrm>
              <a:off x="1781140" y="2603795"/>
              <a:ext cx="221699" cy="37903"/>
            </a:xfrm>
            <a:custGeom>
              <a:avLst/>
              <a:gdLst/>
              <a:ahLst/>
              <a:cxnLst/>
              <a:rect l="l" t="t" r="r" b="b"/>
              <a:pathLst>
                <a:path w="11359" h="1942" extrusionOk="0">
                  <a:moveTo>
                    <a:pt x="11359" y="1"/>
                  </a:moveTo>
                  <a:lnTo>
                    <a:pt x="0" y="24"/>
                  </a:lnTo>
                  <a:lnTo>
                    <a:pt x="0" y="108"/>
                  </a:lnTo>
                  <a:lnTo>
                    <a:pt x="11276" y="72"/>
                  </a:lnTo>
                  <a:lnTo>
                    <a:pt x="11287" y="1941"/>
                  </a:lnTo>
                  <a:lnTo>
                    <a:pt x="11359" y="1941"/>
                  </a:lnTo>
                  <a:lnTo>
                    <a:pt x="11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3"/>
            <p:cNvSpPr/>
            <p:nvPr/>
          </p:nvSpPr>
          <p:spPr>
            <a:xfrm>
              <a:off x="3620196" y="1389611"/>
              <a:ext cx="457568" cy="305605"/>
            </a:xfrm>
            <a:custGeom>
              <a:avLst/>
              <a:gdLst/>
              <a:ahLst/>
              <a:cxnLst/>
              <a:rect l="l" t="t" r="r" b="b"/>
              <a:pathLst>
                <a:path w="23444" h="15658" extrusionOk="0">
                  <a:moveTo>
                    <a:pt x="989" y="1"/>
                  </a:moveTo>
                  <a:lnTo>
                    <a:pt x="0" y="1453"/>
                  </a:lnTo>
                  <a:lnTo>
                    <a:pt x="48" y="1477"/>
                  </a:lnTo>
                  <a:lnTo>
                    <a:pt x="822" y="1929"/>
                  </a:lnTo>
                  <a:lnTo>
                    <a:pt x="596" y="2394"/>
                  </a:lnTo>
                  <a:lnTo>
                    <a:pt x="20943" y="15657"/>
                  </a:lnTo>
                  <a:lnTo>
                    <a:pt x="23444" y="11704"/>
                  </a:lnTo>
                  <a:lnTo>
                    <a:pt x="16538" y="7121"/>
                  </a:lnTo>
                  <a:lnTo>
                    <a:pt x="15526" y="8680"/>
                  </a:lnTo>
                  <a:lnTo>
                    <a:pt x="6787" y="2894"/>
                  </a:lnTo>
                  <a:lnTo>
                    <a:pt x="8644" y="13"/>
                  </a:lnTo>
                  <a:lnTo>
                    <a:pt x="8621" y="1"/>
                  </a:lnTo>
                  <a:lnTo>
                    <a:pt x="8418" y="1"/>
                  </a:lnTo>
                  <a:lnTo>
                    <a:pt x="8490" y="48"/>
                  </a:lnTo>
                  <a:lnTo>
                    <a:pt x="6632" y="2930"/>
                  </a:lnTo>
                  <a:lnTo>
                    <a:pt x="15562" y="8835"/>
                  </a:lnTo>
                  <a:lnTo>
                    <a:pt x="16574" y="7275"/>
                  </a:lnTo>
                  <a:lnTo>
                    <a:pt x="23289" y="11740"/>
                  </a:lnTo>
                  <a:lnTo>
                    <a:pt x="20908" y="15503"/>
                  </a:lnTo>
                  <a:lnTo>
                    <a:pt x="750" y="2346"/>
                  </a:lnTo>
                  <a:lnTo>
                    <a:pt x="977" y="1894"/>
                  </a:lnTo>
                  <a:lnTo>
                    <a:pt x="167" y="1417"/>
                  </a:lnTo>
                  <a:lnTo>
                    <a:pt x="1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3"/>
            <p:cNvSpPr/>
            <p:nvPr/>
          </p:nvSpPr>
          <p:spPr>
            <a:xfrm>
              <a:off x="3649238" y="1389611"/>
              <a:ext cx="15594" cy="6987"/>
            </a:xfrm>
            <a:custGeom>
              <a:avLst/>
              <a:gdLst/>
              <a:ahLst/>
              <a:cxnLst/>
              <a:rect l="l" t="t" r="r" b="b"/>
              <a:pathLst>
                <a:path w="799" h="358" extrusionOk="0">
                  <a:moveTo>
                    <a:pt x="1" y="1"/>
                  </a:moveTo>
                  <a:lnTo>
                    <a:pt x="560" y="358"/>
                  </a:lnTo>
                  <a:lnTo>
                    <a:pt x="798" y="1"/>
                  </a:lnTo>
                  <a:lnTo>
                    <a:pt x="667" y="1"/>
                  </a:lnTo>
                  <a:lnTo>
                    <a:pt x="525" y="203"/>
                  </a:lnTo>
                  <a:lnTo>
                    <a:pt x="2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3"/>
            <p:cNvSpPr/>
            <p:nvPr/>
          </p:nvSpPr>
          <p:spPr>
            <a:xfrm>
              <a:off x="4148867" y="2939593"/>
              <a:ext cx="186841" cy="256323"/>
            </a:xfrm>
            <a:custGeom>
              <a:avLst/>
              <a:gdLst/>
              <a:ahLst/>
              <a:cxnLst/>
              <a:rect l="l" t="t" r="r" b="b"/>
              <a:pathLst>
                <a:path w="9573" h="13133" extrusionOk="0">
                  <a:moveTo>
                    <a:pt x="9489" y="72"/>
                  </a:moveTo>
                  <a:lnTo>
                    <a:pt x="9454" y="5525"/>
                  </a:lnTo>
                  <a:lnTo>
                    <a:pt x="6537" y="5608"/>
                  </a:lnTo>
                  <a:lnTo>
                    <a:pt x="6501" y="13049"/>
                  </a:lnTo>
                  <a:lnTo>
                    <a:pt x="72" y="13026"/>
                  </a:lnTo>
                  <a:lnTo>
                    <a:pt x="131" y="72"/>
                  </a:lnTo>
                  <a:close/>
                  <a:moveTo>
                    <a:pt x="48" y="0"/>
                  </a:moveTo>
                  <a:lnTo>
                    <a:pt x="0" y="13109"/>
                  </a:lnTo>
                  <a:lnTo>
                    <a:pt x="36" y="13109"/>
                  </a:lnTo>
                  <a:lnTo>
                    <a:pt x="6584" y="13133"/>
                  </a:lnTo>
                  <a:lnTo>
                    <a:pt x="6620" y="5691"/>
                  </a:lnTo>
                  <a:lnTo>
                    <a:pt x="9525" y="5608"/>
                  </a:lnTo>
                  <a:lnTo>
                    <a:pt x="9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3"/>
            <p:cNvSpPr/>
            <p:nvPr/>
          </p:nvSpPr>
          <p:spPr>
            <a:xfrm>
              <a:off x="2692529" y="1922692"/>
              <a:ext cx="1191" cy="488"/>
            </a:xfrm>
            <a:custGeom>
              <a:avLst/>
              <a:gdLst/>
              <a:ahLst/>
              <a:cxnLst/>
              <a:rect l="l" t="t" r="r" b="b"/>
              <a:pathLst>
                <a:path w="61" h="25" extrusionOk="0">
                  <a:moveTo>
                    <a:pt x="1" y="1"/>
                  </a:moveTo>
                  <a:lnTo>
                    <a:pt x="1" y="24"/>
                  </a:lnTo>
                  <a:lnTo>
                    <a:pt x="60" y="24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3"/>
            <p:cNvSpPr/>
            <p:nvPr/>
          </p:nvSpPr>
          <p:spPr>
            <a:xfrm>
              <a:off x="2693232" y="2097218"/>
              <a:ext cx="34644" cy="2791"/>
            </a:xfrm>
            <a:custGeom>
              <a:avLst/>
              <a:gdLst/>
              <a:ahLst/>
              <a:cxnLst/>
              <a:rect l="l" t="t" r="r" b="b"/>
              <a:pathLst>
                <a:path w="1775" h="143" extrusionOk="0">
                  <a:moveTo>
                    <a:pt x="60" y="0"/>
                  </a:moveTo>
                  <a:lnTo>
                    <a:pt x="60" y="119"/>
                  </a:lnTo>
                  <a:lnTo>
                    <a:pt x="0" y="119"/>
                  </a:lnTo>
                  <a:lnTo>
                    <a:pt x="1096" y="143"/>
                  </a:lnTo>
                  <a:lnTo>
                    <a:pt x="1774" y="131"/>
                  </a:lnTo>
                  <a:lnTo>
                    <a:pt x="1774" y="48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3"/>
            <p:cNvSpPr/>
            <p:nvPr/>
          </p:nvSpPr>
          <p:spPr>
            <a:xfrm>
              <a:off x="2734121" y="2030507"/>
              <a:ext cx="122726" cy="88570"/>
            </a:xfrm>
            <a:custGeom>
              <a:avLst/>
              <a:gdLst/>
              <a:ahLst/>
              <a:cxnLst/>
              <a:rect l="l" t="t" r="r" b="b"/>
              <a:pathLst>
                <a:path w="6288" h="4538" extrusionOk="0">
                  <a:moveTo>
                    <a:pt x="6180" y="1"/>
                  </a:moveTo>
                  <a:lnTo>
                    <a:pt x="6156" y="2775"/>
                  </a:lnTo>
                  <a:lnTo>
                    <a:pt x="6049" y="3097"/>
                  </a:lnTo>
                  <a:lnTo>
                    <a:pt x="5704" y="3632"/>
                  </a:lnTo>
                  <a:lnTo>
                    <a:pt x="5192" y="4085"/>
                  </a:lnTo>
                  <a:lnTo>
                    <a:pt x="4775" y="4299"/>
                  </a:lnTo>
                  <a:lnTo>
                    <a:pt x="4204" y="4418"/>
                  </a:lnTo>
                  <a:lnTo>
                    <a:pt x="3751" y="4382"/>
                  </a:lnTo>
                  <a:lnTo>
                    <a:pt x="2942" y="4109"/>
                  </a:lnTo>
                  <a:lnTo>
                    <a:pt x="870" y="3501"/>
                  </a:lnTo>
                  <a:lnTo>
                    <a:pt x="1" y="3478"/>
                  </a:lnTo>
                  <a:lnTo>
                    <a:pt x="1" y="3561"/>
                  </a:lnTo>
                  <a:lnTo>
                    <a:pt x="334" y="3597"/>
                  </a:lnTo>
                  <a:lnTo>
                    <a:pt x="858" y="3620"/>
                  </a:lnTo>
                  <a:lnTo>
                    <a:pt x="1108" y="3692"/>
                  </a:lnTo>
                  <a:lnTo>
                    <a:pt x="1180" y="3704"/>
                  </a:lnTo>
                  <a:cubicBezTo>
                    <a:pt x="1215" y="3704"/>
                    <a:pt x="1263" y="3716"/>
                    <a:pt x="1311" y="3728"/>
                  </a:cubicBezTo>
                  <a:lnTo>
                    <a:pt x="3847" y="4478"/>
                  </a:lnTo>
                  <a:lnTo>
                    <a:pt x="3906" y="4502"/>
                  </a:lnTo>
                  <a:lnTo>
                    <a:pt x="4204" y="4537"/>
                  </a:lnTo>
                  <a:lnTo>
                    <a:pt x="4811" y="4406"/>
                  </a:lnTo>
                  <a:lnTo>
                    <a:pt x="5252" y="4180"/>
                  </a:lnTo>
                  <a:lnTo>
                    <a:pt x="5787" y="3704"/>
                  </a:lnTo>
                  <a:lnTo>
                    <a:pt x="6144" y="3144"/>
                  </a:lnTo>
                  <a:lnTo>
                    <a:pt x="6264" y="2787"/>
                  </a:lnTo>
                  <a:lnTo>
                    <a:pt x="62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3"/>
            <p:cNvSpPr/>
            <p:nvPr/>
          </p:nvSpPr>
          <p:spPr>
            <a:xfrm>
              <a:off x="2694618" y="1923395"/>
              <a:ext cx="163147" cy="100632"/>
            </a:xfrm>
            <a:custGeom>
              <a:avLst/>
              <a:gdLst/>
              <a:ahLst/>
              <a:cxnLst/>
              <a:rect l="l" t="t" r="r" b="b"/>
              <a:pathLst>
                <a:path w="8359" h="5156" extrusionOk="0">
                  <a:moveTo>
                    <a:pt x="1" y="0"/>
                  </a:moveTo>
                  <a:lnTo>
                    <a:pt x="1" y="119"/>
                  </a:lnTo>
                  <a:lnTo>
                    <a:pt x="6692" y="2358"/>
                  </a:lnTo>
                  <a:lnTo>
                    <a:pt x="8240" y="2381"/>
                  </a:lnTo>
                  <a:lnTo>
                    <a:pt x="8216" y="5156"/>
                  </a:lnTo>
                  <a:lnTo>
                    <a:pt x="8323" y="5156"/>
                  </a:lnTo>
                  <a:lnTo>
                    <a:pt x="8359" y="2274"/>
                  </a:lnTo>
                  <a:lnTo>
                    <a:pt x="6716" y="223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03"/>
            <p:cNvSpPr/>
            <p:nvPr/>
          </p:nvSpPr>
          <p:spPr>
            <a:xfrm>
              <a:off x="1881987" y="2641444"/>
              <a:ext cx="148274" cy="140838"/>
            </a:xfrm>
            <a:custGeom>
              <a:avLst/>
              <a:gdLst/>
              <a:ahLst/>
              <a:cxnLst/>
              <a:rect l="l" t="t" r="r" b="b"/>
              <a:pathLst>
                <a:path w="7597" h="7216" extrusionOk="0">
                  <a:moveTo>
                    <a:pt x="7490" y="96"/>
                  </a:moveTo>
                  <a:lnTo>
                    <a:pt x="7513" y="6561"/>
                  </a:lnTo>
                  <a:lnTo>
                    <a:pt x="6942" y="7108"/>
                  </a:lnTo>
                  <a:lnTo>
                    <a:pt x="108" y="7144"/>
                  </a:lnTo>
                  <a:lnTo>
                    <a:pt x="84" y="131"/>
                  </a:lnTo>
                  <a:lnTo>
                    <a:pt x="7490" y="96"/>
                  </a:lnTo>
                  <a:close/>
                  <a:moveTo>
                    <a:pt x="6192" y="0"/>
                  </a:moveTo>
                  <a:lnTo>
                    <a:pt x="6120" y="12"/>
                  </a:lnTo>
                  <a:lnTo>
                    <a:pt x="1" y="48"/>
                  </a:lnTo>
                  <a:lnTo>
                    <a:pt x="1" y="84"/>
                  </a:lnTo>
                  <a:lnTo>
                    <a:pt x="24" y="6680"/>
                  </a:lnTo>
                  <a:lnTo>
                    <a:pt x="24" y="7216"/>
                  </a:lnTo>
                  <a:lnTo>
                    <a:pt x="6978" y="7180"/>
                  </a:lnTo>
                  <a:lnTo>
                    <a:pt x="7597" y="6597"/>
                  </a:lnTo>
                  <a:lnTo>
                    <a:pt x="75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3"/>
            <p:cNvSpPr/>
            <p:nvPr/>
          </p:nvSpPr>
          <p:spPr>
            <a:xfrm>
              <a:off x="5321459" y="2494340"/>
              <a:ext cx="186607" cy="158053"/>
            </a:xfrm>
            <a:custGeom>
              <a:avLst/>
              <a:gdLst/>
              <a:ahLst/>
              <a:cxnLst/>
              <a:rect l="l" t="t" r="r" b="b"/>
              <a:pathLst>
                <a:path w="9561" h="8098" extrusionOk="0">
                  <a:moveTo>
                    <a:pt x="8406" y="84"/>
                  </a:moveTo>
                  <a:lnTo>
                    <a:pt x="8406" y="298"/>
                  </a:lnTo>
                  <a:lnTo>
                    <a:pt x="9466" y="382"/>
                  </a:lnTo>
                  <a:lnTo>
                    <a:pt x="9358" y="6740"/>
                  </a:lnTo>
                  <a:lnTo>
                    <a:pt x="7465" y="6609"/>
                  </a:lnTo>
                  <a:lnTo>
                    <a:pt x="6513" y="7990"/>
                  </a:lnTo>
                  <a:lnTo>
                    <a:pt x="214" y="4501"/>
                  </a:lnTo>
                  <a:lnTo>
                    <a:pt x="83" y="2037"/>
                  </a:lnTo>
                  <a:lnTo>
                    <a:pt x="572" y="2132"/>
                  </a:lnTo>
                  <a:lnTo>
                    <a:pt x="822" y="1680"/>
                  </a:lnTo>
                  <a:lnTo>
                    <a:pt x="6822" y="5216"/>
                  </a:lnTo>
                  <a:lnTo>
                    <a:pt x="6989" y="441"/>
                  </a:lnTo>
                  <a:lnTo>
                    <a:pt x="7453" y="441"/>
                  </a:lnTo>
                  <a:lnTo>
                    <a:pt x="7453" y="84"/>
                  </a:lnTo>
                  <a:close/>
                  <a:moveTo>
                    <a:pt x="7370" y="1"/>
                  </a:moveTo>
                  <a:lnTo>
                    <a:pt x="7370" y="358"/>
                  </a:lnTo>
                  <a:lnTo>
                    <a:pt x="6918" y="358"/>
                  </a:lnTo>
                  <a:lnTo>
                    <a:pt x="6751" y="5085"/>
                  </a:lnTo>
                  <a:lnTo>
                    <a:pt x="798" y="1572"/>
                  </a:lnTo>
                  <a:lnTo>
                    <a:pt x="548" y="2049"/>
                  </a:lnTo>
                  <a:lnTo>
                    <a:pt x="0" y="1930"/>
                  </a:lnTo>
                  <a:lnTo>
                    <a:pt x="0" y="1977"/>
                  </a:lnTo>
                  <a:lnTo>
                    <a:pt x="131" y="4549"/>
                  </a:lnTo>
                  <a:lnTo>
                    <a:pt x="6548" y="8097"/>
                  </a:lnTo>
                  <a:lnTo>
                    <a:pt x="7513" y="6692"/>
                  </a:lnTo>
                  <a:lnTo>
                    <a:pt x="9442" y="6823"/>
                  </a:lnTo>
                  <a:lnTo>
                    <a:pt x="9561" y="298"/>
                  </a:lnTo>
                  <a:lnTo>
                    <a:pt x="8489" y="215"/>
                  </a:lnTo>
                  <a:lnTo>
                    <a:pt x="8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3"/>
            <p:cNvSpPr/>
            <p:nvPr/>
          </p:nvSpPr>
          <p:spPr>
            <a:xfrm>
              <a:off x="2611903" y="1925249"/>
              <a:ext cx="3245663" cy="2181842"/>
            </a:xfrm>
            <a:custGeom>
              <a:avLst/>
              <a:gdLst/>
              <a:ahLst/>
              <a:cxnLst/>
              <a:rect l="l" t="t" r="r" b="b"/>
              <a:pathLst>
                <a:path w="166295" h="111789" extrusionOk="0">
                  <a:moveTo>
                    <a:pt x="12" y="0"/>
                  </a:moveTo>
                  <a:lnTo>
                    <a:pt x="0" y="8811"/>
                  </a:lnTo>
                  <a:lnTo>
                    <a:pt x="4120" y="8811"/>
                  </a:lnTo>
                  <a:lnTo>
                    <a:pt x="4132" y="0"/>
                  </a:lnTo>
                  <a:close/>
                  <a:moveTo>
                    <a:pt x="164259" y="98310"/>
                  </a:moveTo>
                  <a:lnTo>
                    <a:pt x="155008" y="101239"/>
                  </a:lnTo>
                  <a:lnTo>
                    <a:pt x="154400" y="107585"/>
                  </a:lnTo>
                  <a:lnTo>
                    <a:pt x="154389" y="108871"/>
                  </a:lnTo>
                  <a:lnTo>
                    <a:pt x="166295" y="109562"/>
                  </a:lnTo>
                  <a:lnTo>
                    <a:pt x="166295" y="98310"/>
                  </a:lnTo>
                  <a:close/>
                  <a:moveTo>
                    <a:pt x="151031" y="105811"/>
                  </a:moveTo>
                  <a:lnTo>
                    <a:pt x="145649" y="106002"/>
                  </a:lnTo>
                  <a:lnTo>
                    <a:pt x="145399" y="111788"/>
                  </a:lnTo>
                  <a:lnTo>
                    <a:pt x="150948" y="111788"/>
                  </a:lnTo>
                  <a:lnTo>
                    <a:pt x="151031" y="105811"/>
                  </a:lnTo>
                  <a:close/>
                  <a:moveTo>
                    <a:pt x="154377" y="109847"/>
                  </a:moveTo>
                  <a:lnTo>
                    <a:pt x="154341" y="111788"/>
                  </a:lnTo>
                  <a:lnTo>
                    <a:pt x="166283" y="111788"/>
                  </a:lnTo>
                  <a:lnTo>
                    <a:pt x="166283" y="110538"/>
                  </a:lnTo>
                  <a:lnTo>
                    <a:pt x="154377" y="1098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3"/>
            <p:cNvSpPr/>
            <p:nvPr/>
          </p:nvSpPr>
          <p:spPr>
            <a:xfrm>
              <a:off x="2609814" y="1923161"/>
              <a:ext cx="84823" cy="176165"/>
            </a:xfrm>
            <a:custGeom>
              <a:avLst/>
              <a:gdLst/>
              <a:ahLst/>
              <a:cxnLst/>
              <a:rect l="l" t="t" r="r" b="b"/>
              <a:pathLst>
                <a:path w="4346" h="9026" extrusionOk="0">
                  <a:moveTo>
                    <a:pt x="4239" y="107"/>
                  </a:moveTo>
                  <a:lnTo>
                    <a:pt x="4227" y="8918"/>
                  </a:lnTo>
                  <a:lnTo>
                    <a:pt x="107" y="8918"/>
                  </a:lnTo>
                  <a:lnTo>
                    <a:pt x="119" y="107"/>
                  </a:lnTo>
                  <a:close/>
                  <a:moveTo>
                    <a:pt x="0" y="0"/>
                  </a:moveTo>
                  <a:lnTo>
                    <a:pt x="0" y="9025"/>
                  </a:lnTo>
                  <a:lnTo>
                    <a:pt x="4334" y="9025"/>
                  </a:lnTo>
                  <a:lnTo>
                    <a:pt x="4334" y="8918"/>
                  </a:lnTo>
                  <a:lnTo>
                    <a:pt x="4346" y="1608"/>
                  </a:lnTo>
                  <a:lnTo>
                    <a:pt x="4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3"/>
            <p:cNvSpPr/>
            <p:nvPr/>
          </p:nvSpPr>
          <p:spPr>
            <a:xfrm>
              <a:off x="4302235" y="2814564"/>
              <a:ext cx="98075" cy="93664"/>
            </a:xfrm>
            <a:custGeom>
              <a:avLst/>
              <a:gdLst/>
              <a:ahLst/>
              <a:cxnLst/>
              <a:rect l="l" t="t" r="r" b="b"/>
              <a:pathLst>
                <a:path w="5025" h="4799" extrusionOk="0">
                  <a:moveTo>
                    <a:pt x="24" y="1"/>
                  </a:moveTo>
                  <a:lnTo>
                    <a:pt x="0" y="4763"/>
                  </a:lnTo>
                  <a:lnTo>
                    <a:pt x="0" y="4763"/>
                  </a:lnTo>
                  <a:lnTo>
                    <a:pt x="24" y="1"/>
                  </a:lnTo>
                  <a:close/>
                  <a:moveTo>
                    <a:pt x="24" y="1"/>
                  </a:moveTo>
                  <a:lnTo>
                    <a:pt x="5013" y="24"/>
                  </a:lnTo>
                  <a:lnTo>
                    <a:pt x="4989" y="4787"/>
                  </a:lnTo>
                  <a:lnTo>
                    <a:pt x="36" y="4763"/>
                  </a:lnTo>
                  <a:lnTo>
                    <a:pt x="0" y="4763"/>
                  </a:lnTo>
                  <a:lnTo>
                    <a:pt x="0" y="4775"/>
                  </a:lnTo>
                  <a:lnTo>
                    <a:pt x="36" y="4775"/>
                  </a:lnTo>
                  <a:lnTo>
                    <a:pt x="4989" y="4799"/>
                  </a:lnTo>
                  <a:lnTo>
                    <a:pt x="5025" y="24"/>
                  </a:ln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3"/>
            <p:cNvSpPr/>
            <p:nvPr/>
          </p:nvSpPr>
          <p:spPr>
            <a:xfrm>
              <a:off x="4303621" y="2815969"/>
              <a:ext cx="95070" cy="90873"/>
            </a:xfrm>
            <a:custGeom>
              <a:avLst/>
              <a:gdLst/>
              <a:ahLst/>
              <a:cxnLst/>
              <a:rect l="l" t="t" r="r" b="b"/>
              <a:pathLst>
                <a:path w="4871" h="4656" extrusionOk="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4870" y="24"/>
                  </a:lnTo>
                  <a:lnTo>
                    <a:pt x="36" y="0"/>
                  </a:lnTo>
                  <a:close/>
                  <a:moveTo>
                    <a:pt x="24" y="0"/>
                  </a:moveTo>
                  <a:lnTo>
                    <a:pt x="1" y="4632"/>
                  </a:lnTo>
                  <a:lnTo>
                    <a:pt x="4847" y="4655"/>
                  </a:lnTo>
                  <a:lnTo>
                    <a:pt x="4870" y="24"/>
                  </a:lnTo>
                  <a:lnTo>
                    <a:pt x="4847" y="4643"/>
                  </a:lnTo>
                  <a:lnTo>
                    <a:pt x="13" y="462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3"/>
            <p:cNvSpPr/>
            <p:nvPr/>
          </p:nvSpPr>
          <p:spPr>
            <a:xfrm>
              <a:off x="2610029" y="2170408"/>
              <a:ext cx="211726" cy="85077"/>
            </a:xfrm>
            <a:custGeom>
              <a:avLst/>
              <a:gdLst/>
              <a:ahLst/>
              <a:cxnLst/>
              <a:rect l="l" t="t" r="r" b="b"/>
              <a:pathLst>
                <a:path w="10848" h="4359" extrusionOk="0">
                  <a:moveTo>
                    <a:pt x="8204" y="84"/>
                  </a:moveTo>
                  <a:lnTo>
                    <a:pt x="8216" y="513"/>
                  </a:lnTo>
                  <a:lnTo>
                    <a:pt x="9002" y="489"/>
                  </a:lnTo>
                  <a:lnTo>
                    <a:pt x="9014" y="894"/>
                  </a:lnTo>
                  <a:lnTo>
                    <a:pt x="9824" y="870"/>
                  </a:lnTo>
                  <a:lnTo>
                    <a:pt x="9835" y="1251"/>
                  </a:lnTo>
                  <a:lnTo>
                    <a:pt x="10728" y="1227"/>
                  </a:lnTo>
                  <a:lnTo>
                    <a:pt x="10764" y="2656"/>
                  </a:lnTo>
                  <a:lnTo>
                    <a:pt x="9252" y="4192"/>
                  </a:lnTo>
                  <a:lnTo>
                    <a:pt x="6311" y="4299"/>
                  </a:lnTo>
                  <a:lnTo>
                    <a:pt x="5942" y="3953"/>
                  </a:lnTo>
                  <a:lnTo>
                    <a:pt x="5942" y="3037"/>
                  </a:lnTo>
                  <a:lnTo>
                    <a:pt x="4478" y="3037"/>
                  </a:lnTo>
                  <a:lnTo>
                    <a:pt x="84" y="3049"/>
                  </a:lnTo>
                  <a:lnTo>
                    <a:pt x="84" y="2453"/>
                  </a:lnTo>
                  <a:lnTo>
                    <a:pt x="668" y="2441"/>
                  </a:lnTo>
                  <a:lnTo>
                    <a:pt x="4156" y="2441"/>
                  </a:lnTo>
                  <a:lnTo>
                    <a:pt x="6109" y="2465"/>
                  </a:lnTo>
                  <a:lnTo>
                    <a:pt x="6109" y="882"/>
                  </a:lnTo>
                  <a:lnTo>
                    <a:pt x="6966" y="108"/>
                  </a:lnTo>
                  <a:lnTo>
                    <a:pt x="8204" y="84"/>
                  </a:lnTo>
                  <a:close/>
                  <a:moveTo>
                    <a:pt x="8288" y="1"/>
                  </a:moveTo>
                  <a:lnTo>
                    <a:pt x="6954" y="24"/>
                  </a:lnTo>
                  <a:lnTo>
                    <a:pt x="6942" y="24"/>
                  </a:lnTo>
                  <a:lnTo>
                    <a:pt x="6037" y="858"/>
                  </a:lnTo>
                  <a:lnTo>
                    <a:pt x="6037" y="2382"/>
                  </a:lnTo>
                  <a:lnTo>
                    <a:pt x="4156" y="2370"/>
                  </a:lnTo>
                  <a:lnTo>
                    <a:pt x="1" y="2370"/>
                  </a:lnTo>
                  <a:lnTo>
                    <a:pt x="1" y="3120"/>
                  </a:lnTo>
                  <a:lnTo>
                    <a:pt x="49" y="3120"/>
                  </a:lnTo>
                  <a:lnTo>
                    <a:pt x="4478" y="3108"/>
                  </a:lnTo>
                  <a:lnTo>
                    <a:pt x="5859" y="3108"/>
                  </a:lnTo>
                  <a:lnTo>
                    <a:pt x="5859" y="3989"/>
                  </a:lnTo>
                  <a:lnTo>
                    <a:pt x="6287" y="4358"/>
                  </a:lnTo>
                  <a:lnTo>
                    <a:pt x="9300" y="4251"/>
                  </a:lnTo>
                  <a:lnTo>
                    <a:pt x="10848" y="2679"/>
                  </a:lnTo>
                  <a:lnTo>
                    <a:pt x="10812" y="1132"/>
                  </a:lnTo>
                  <a:lnTo>
                    <a:pt x="9919" y="1155"/>
                  </a:lnTo>
                  <a:lnTo>
                    <a:pt x="9907" y="786"/>
                  </a:lnTo>
                  <a:lnTo>
                    <a:pt x="9097" y="798"/>
                  </a:lnTo>
                  <a:lnTo>
                    <a:pt x="9085" y="405"/>
                  </a:lnTo>
                  <a:lnTo>
                    <a:pt x="8300" y="417"/>
                  </a:lnTo>
                  <a:lnTo>
                    <a:pt x="82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3"/>
            <p:cNvSpPr/>
            <p:nvPr/>
          </p:nvSpPr>
          <p:spPr>
            <a:xfrm>
              <a:off x="4300596" y="2652588"/>
              <a:ext cx="99012" cy="102272"/>
            </a:xfrm>
            <a:custGeom>
              <a:avLst/>
              <a:gdLst/>
              <a:ahLst/>
              <a:cxnLst/>
              <a:rect l="l" t="t" r="r" b="b"/>
              <a:pathLst>
                <a:path w="5073" h="5240" extrusionOk="0">
                  <a:moveTo>
                    <a:pt x="1084" y="1"/>
                  </a:moveTo>
                  <a:lnTo>
                    <a:pt x="894" y="537"/>
                  </a:lnTo>
                  <a:lnTo>
                    <a:pt x="441" y="370"/>
                  </a:lnTo>
                  <a:lnTo>
                    <a:pt x="1" y="1656"/>
                  </a:lnTo>
                  <a:lnTo>
                    <a:pt x="668" y="1894"/>
                  </a:lnTo>
                  <a:lnTo>
                    <a:pt x="191" y="3239"/>
                  </a:lnTo>
                  <a:lnTo>
                    <a:pt x="1346" y="3644"/>
                  </a:lnTo>
                  <a:lnTo>
                    <a:pt x="1132" y="4251"/>
                  </a:lnTo>
                  <a:lnTo>
                    <a:pt x="3942" y="5240"/>
                  </a:lnTo>
                  <a:lnTo>
                    <a:pt x="4216" y="4466"/>
                  </a:lnTo>
                  <a:lnTo>
                    <a:pt x="3418" y="4180"/>
                  </a:lnTo>
                  <a:lnTo>
                    <a:pt x="3739" y="3275"/>
                  </a:lnTo>
                  <a:lnTo>
                    <a:pt x="4442" y="3525"/>
                  </a:lnTo>
                  <a:lnTo>
                    <a:pt x="5073" y="1739"/>
                  </a:lnTo>
                  <a:lnTo>
                    <a:pt x="2835" y="953"/>
                  </a:lnTo>
                  <a:lnTo>
                    <a:pt x="3049" y="358"/>
                  </a:lnTo>
                  <a:lnTo>
                    <a:pt x="2251" y="72"/>
                  </a:lnTo>
                  <a:lnTo>
                    <a:pt x="2144" y="370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3"/>
            <p:cNvSpPr/>
            <p:nvPr/>
          </p:nvSpPr>
          <p:spPr>
            <a:xfrm>
              <a:off x="4299210" y="2651203"/>
              <a:ext cx="101569" cy="104828"/>
            </a:xfrm>
            <a:custGeom>
              <a:avLst/>
              <a:gdLst/>
              <a:ahLst/>
              <a:cxnLst/>
              <a:rect l="l" t="t" r="r" b="b"/>
              <a:pathLst>
                <a:path w="5204" h="5371" extrusionOk="0">
                  <a:moveTo>
                    <a:pt x="1155" y="60"/>
                  </a:moveTo>
                  <a:lnTo>
                    <a:pt x="2203" y="441"/>
                  </a:lnTo>
                  <a:lnTo>
                    <a:pt x="2310" y="143"/>
                  </a:lnTo>
                  <a:lnTo>
                    <a:pt x="3120" y="429"/>
                  </a:lnTo>
                  <a:lnTo>
                    <a:pt x="2906" y="1024"/>
                  </a:lnTo>
                  <a:lnTo>
                    <a:pt x="5132" y="1810"/>
                  </a:lnTo>
                  <a:lnTo>
                    <a:pt x="4513" y="3596"/>
                  </a:lnTo>
                  <a:lnTo>
                    <a:pt x="3810" y="3346"/>
                  </a:lnTo>
                  <a:lnTo>
                    <a:pt x="3489" y="4251"/>
                  </a:lnTo>
                  <a:lnTo>
                    <a:pt x="4287" y="4525"/>
                  </a:lnTo>
                  <a:lnTo>
                    <a:pt x="4013" y="5311"/>
                  </a:lnTo>
                  <a:lnTo>
                    <a:pt x="1203" y="4322"/>
                  </a:lnTo>
                  <a:lnTo>
                    <a:pt x="1417" y="3715"/>
                  </a:lnTo>
                  <a:lnTo>
                    <a:pt x="262" y="3310"/>
                  </a:lnTo>
                  <a:lnTo>
                    <a:pt x="739" y="1953"/>
                  </a:lnTo>
                  <a:lnTo>
                    <a:pt x="72" y="1715"/>
                  </a:lnTo>
                  <a:lnTo>
                    <a:pt x="512" y="441"/>
                  </a:lnTo>
                  <a:lnTo>
                    <a:pt x="965" y="608"/>
                  </a:lnTo>
                  <a:lnTo>
                    <a:pt x="1155" y="60"/>
                  </a:lnTo>
                  <a:close/>
                  <a:moveTo>
                    <a:pt x="1120" y="1"/>
                  </a:moveTo>
                  <a:lnTo>
                    <a:pt x="929" y="548"/>
                  </a:lnTo>
                  <a:lnTo>
                    <a:pt x="489" y="382"/>
                  </a:lnTo>
                  <a:lnTo>
                    <a:pt x="0" y="1751"/>
                  </a:lnTo>
                  <a:lnTo>
                    <a:pt x="24" y="1763"/>
                  </a:lnTo>
                  <a:lnTo>
                    <a:pt x="679" y="1989"/>
                  </a:lnTo>
                  <a:lnTo>
                    <a:pt x="203" y="3346"/>
                  </a:lnTo>
                  <a:lnTo>
                    <a:pt x="1358" y="3751"/>
                  </a:lnTo>
                  <a:lnTo>
                    <a:pt x="1143" y="4346"/>
                  </a:lnTo>
                  <a:lnTo>
                    <a:pt x="4049" y="5370"/>
                  </a:lnTo>
                  <a:lnTo>
                    <a:pt x="4346" y="4501"/>
                  </a:lnTo>
                  <a:lnTo>
                    <a:pt x="3549" y="4215"/>
                  </a:lnTo>
                  <a:lnTo>
                    <a:pt x="3834" y="3406"/>
                  </a:lnTo>
                  <a:lnTo>
                    <a:pt x="4537" y="3656"/>
                  </a:lnTo>
                  <a:lnTo>
                    <a:pt x="5203" y="1775"/>
                  </a:lnTo>
                  <a:lnTo>
                    <a:pt x="2965" y="989"/>
                  </a:lnTo>
                  <a:lnTo>
                    <a:pt x="3179" y="393"/>
                  </a:lnTo>
                  <a:lnTo>
                    <a:pt x="2286" y="84"/>
                  </a:lnTo>
                  <a:lnTo>
                    <a:pt x="2179" y="382"/>
                  </a:lnTo>
                  <a:lnTo>
                    <a:pt x="1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3"/>
            <p:cNvSpPr/>
            <p:nvPr/>
          </p:nvSpPr>
          <p:spPr>
            <a:xfrm>
              <a:off x="2206153" y="1389377"/>
              <a:ext cx="3651178" cy="1502125"/>
            </a:xfrm>
            <a:custGeom>
              <a:avLst/>
              <a:gdLst/>
              <a:ahLst/>
              <a:cxnLst/>
              <a:rect l="l" t="t" r="r" b="b"/>
              <a:pathLst>
                <a:path w="187072" h="76963" extrusionOk="0">
                  <a:moveTo>
                    <a:pt x="32326" y="13"/>
                  </a:moveTo>
                  <a:lnTo>
                    <a:pt x="34791" y="1620"/>
                  </a:lnTo>
                  <a:lnTo>
                    <a:pt x="34803" y="1096"/>
                  </a:lnTo>
                  <a:lnTo>
                    <a:pt x="33017" y="13"/>
                  </a:lnTo>
                  <a:close/>
                  <a:moveTo>
                    <a:pt x="18741" y="1"/>
                  </a:moveTo>
                  <a:lnTo>
                    <a:pt x="18717" y="1727"/>
                  </a:lnTo>
                  <a:lnTo>
                    <a:pt x="20753" y="1739"/>
                  </a:lnTo>
                  <a:lnTo>
                    <a:pt x="20753" y="1906"/>
                  </a:lnTo>
                  <a:lnTo>
                    <a:pt x="22182" y="1941"/>
                  </a:lnTo>
                  <a:lnTo>
                    <a:pt x="22194" y="1"/>
                  </a:lnTo>
                  <a:close/>
                  <a:moveTo>
                    <a:pt x="22444" y="13"/>
                  </a:moveTo>
                  <a:lnTo>
                    <a:pt x="22408" y="3096"/>
                  </a:lnTo>
                  <a:lnTo>
                    <a:pt x="23492" y="3108"/>
                  </a:lnTo>
                  <a:lnTo>
                    <a:pt x="23885" y="2715"/>
                  </a:lnTo>
                  <a:lnTo>
                    <a:pt x="23921" y="13"/>
                  </a:lnTo>
                  <a:close/>
                  <a:moveTo>
                    <a:pt x="1" y="13"/>
                  </a:moveTo>
                  <a:lnTo>
                    <a:pt x="6061" y="4204"/>
                  </a:lnTo>
                  <a:lnTo>
                    <a:pt x="6454" y="4477"/>
                  </a:lnTo>
                  <a:lnTo>
                    <a:pt x="6633" y="4180"/>
                  </a:lnTo>
                  <a:lnTo>
                    <a:pt x="441" y="13"/>
                  </a:lnTo>
                  <a:close/>
                  <a:moveTo>
                    <a:pt x="18301" y="25"/>
                  </a:moveTo>
                  <a:lnTo>
                    <a:pt x="18229" y="2132"/>
                  </a:lnTo>
                  <a:lnTo>
                    <a:pt x="21885" y="2239"/>
                  </a:lnTo>
                  <a:lnTo>
                    <a:pt x="21908" y="2989"/>
                  </a:lnTo>
                  <a:lnTo>
                    <a:pt x="21968" y="3894"/>
                  </a:lnTo>
                  <a:lnTo>
                    <a:pt x="22563" y="4108"/>
                  </a:lnTo>
                  <a:lnTo>
                    <a:pt x="29588" y="6347"/>
                  </a:lnTo>
                  <a:cubicBezTo>
                    <a:pt x="29636" y="6299"/>
                    <a:pt x="29695" y="6287"/>
                    <a:pt x="29766" y="6287"/>
                  </a:cubicBezTo>
                  <a:cubicBezTo>
                    <a:pt x="29886" y="6287"/>
                    <a:pt x="30005" y="6371"/>
                    <a:pt x="30028" y="6490"/>
                  </a:cubicBezTo>
                  <a:lnTo>
                    <a:pt x="34696" y="8168"/>
                  </a:lnTo>
                  <a:lnTo>
                    <a:pt x="34708" y="7252"/>
                  </a:lnTo>
                  <a:lnTo>
                    <a:pt x="34708" y="7252"/>
                  </a:lnTo>
                  <a:lnTo>
                    <a:pt x="34077" y="7645"/>
                  </a:lnTo>
                  <a:lnTo>
                    <a:pt x="34184" y="4954"/>
                  </a:lnTo>
                  <a:lnTo>
                    <a:pt x="28909" y="3144"/>
                  </a:lnTo>
                  <a:lnTo>
                    <a:pt x="28921" y="25"/>
                  </a:lnTo>
                  <a:lnTo>
                    <a:pt x="26373" y="25"/>
                  </a:lnTo>
                  <a:lnTo>
                    <a:pt x="26349" y="4597"/>
                  </a:lnTo>
                  <a:lnTo>
                    <a:pt x="23897" y="3763"/>
                  </a:lnTo>
                  <a:lnTo>
                    <a:pt x="23921" y="2799"/>
                  </a:lnTo>
                  <a:lnTo>
                    <a:pt x="23921" y="2799"/>
                  </a:lnTo>
                  <a:lnTo>
                    <a:pt x="23528" y="3203"/>
                  </a:lnTo>
                  <a:lnTo>
                    <a:pt x="22373" y="3180"/>
                  </a:lnTo>
                  <a:lnTo>
                    <a:pt x="22325" y="3180"/>
                  </a:lnTo>
                  <a:lnTo>
                    <a:pt x="22373" y="25"/>
                  </a:lnTo>
                  <a:lnTo>
                    <a:pt x="22266" y="25"/>
                  </a:lnTo>
                  <a:lnTo>
                    <a:pt x="22254" y="2025"/>
                  </a:lnTo>
                  <a:lnTo>
                    <a:pt x="20658" y="1989"/>
                  </a:lnTo>
                  <a:lnTo>
                    <a:pt x="20658" y="1822"/>
                  </a:lnTo>
                  <a:lnTo>
                    <a:pt x="18634" y="1810"/>
                  </a:lnTo>
                  <a:lnTo>
                    <a:pt x="18658" y="25"/>
                  </a:lnTo>
                  <a:close/>
                  <a:moveTo>
                    <a:pt x="13050" y="12776"/>
                  </a:moveTo>
                  <a:lnTo>
                    <a:pt x="13002" y="12919"/>
                  </a:lnTo>
                  <a:lnTo>
                    <a:pt x="15253" y="14110"/>
                  </a:lnTo>
                  <a:lnTo>
                    <a:pt x="15324" y="13919"/>
                  </a:lnTo>
                  <a:lnTo>
                    <a:pt x="13050" y="12776"/>
                  </a:lnTo>
                  <a:close/>
                  <a:moveTo>
                    <a:pt x="14646" y="2370"/>
                  </a:moveTo>
                  <a:lnTo>
                    <a:pt x="14419" y="4906"/>
                  </a:lnTo>
                  <a:lnTo>
                    <a:pt x="14312" y="7240"/>
                  </a:lnTo>
                  <a:lnTo>
                    <a:pt x="14229" y="9299"/>
                  </a:lnTo>
                  <a:lnTo>
                    <a:pt x="6895" y="4370"/>
                  </a:lnTo>
                  <a:lnTo>
                    <a:pt x="6716" y="4668"/>
                  </a:lnTo>
                  <a:lnTo>
                    <a:pt x="13312" y="9133"/>
                  </a:lnTo>
                  <a:lnTo>
                    <a:pt x="19349" y="11907"/>
                  </a:lnTo>
                  <a:lnTo>
                    <a:pt x="29421" y="15324"/>
                  </a:lnTo>
                  <a:lnTo>
                    <a:pt x="29421" y="15217"/>
                  </a:lnTo>
                  <a:lnTo>
                    <a:pt x="28552" y="14919"/>
                  </a:lnTo>
                  <a:lnTo>
                    <a:pt x="28576" y="8395"/>
                  </a:lnTo>
                  <a:lnTo>
                    <a:pt x="25278" y="8383"/>
                  </a:lnTo>
                  <a:lnTo>
                    <a:pt x="25278" y="8871"/>
                  </a:lnTo>
                  <a:lnTo>
                    <a:pt x="22742" y="8859"/>
                  </a:lnTo>
                  <a:lnTo>
                    <a:pt x="22754" y="4608"/>
                  </a:lnTo>
                  <a:lnTo>
                    <a:pt x="25278" y="5501"/>
                  </a:lnTo>
                  <a:lnTo>
                    <a:pt x="29469" y="7037"/>
                  </a:lnTo>
                  <a:lnTo>
                    <a:pt x="29469" y="6644"/>
                  </a:lnTo>
                  <a:lnTo>
                    <a:pt x="22468" y="4406"/>
                  </a:lnTo>
                  <a:lnTo>
                    <a:pt x="22456" y="4406"/>
                  </a:lnTo>
                  <a:lnTo>
                    <a:pt x="22004" y="4239"/>
                  </a:lnTo>
                  <a:lnTo>
                    <a:pt x="22004" y="4239"/>
                  </a:lnTo>
                  <a:lnTo>
                    <a:pt x="22135" y="6382"/>
                  </a:lnTo>
                  <a:lnTo>
                    <a:pt x="21003" y="6382"/>
                  </a:lnTo>
                  <a:lnTo>
                    <a:pt x="20980" y="4870"/>
                  </a:lnTo>
                  <a:lnTo>
                    <a:pt x="17432" y="3442"/>
                  </a:lnTo>
                  <a:lnTo>
                    <a:pt x="15800" y="2882"/>
                  </a:lnTo>
                  <a:lnTo>
                    <a:pt x="14646" y="2370"/>
                  </a:lnTo>
                  <a:close/>
                  <a:moveTo>
                    <a:pt x="73581" y="13"/>
                  </a:moveTo>
                  <a:lnTo>
                    <a:pt x="72617" y="1429"/>
                  </a:lnTo>
                  <a:lnTo>
                    <a:pt x="73427" y="1894"/>
                  </a:lnTo>
                  <a:lnTo>
                    <a:pt x="73200" y="2358"/>
                  </a:lnTo>
                  <a:lnTo>
                    <a:pt x="93370" y="15503"/>
                  </a:lnTo>
                  <a:lnTo>
                    <a:pt x="95751" y="11740"/>
                  </a:lnTo>
                  <a:lnTo>
                    <a:pt x="89024" y="7275"/>
                  </a:lnTo>
                  <a:lnTo>
                    <a:pt x="88012" y="8847"/>
                  </a:lnTo>
                  <a:lnTo>
                    <a:pt x="79082" y="2930"/>
                  </a:lnTo>
                  <a:lnTo>
                    <a:pt x="80940" y="60"/>
                  </a:lnTo>
                  <a:lnTo>
                    <a:pt x="80880" y="13"/>
                  </a:lnTo>
                  <a:lnTo>
                    <a:pt x="74748" y="13"/>
                  </a:lnTo>
                  <a:lnTo>
                    <a:pt x="74498" y="370"/>
                  </a:lnTo>
                  <a:lnTo>
                    <a:pt x="73951" y="13"/>
                  </a:lnTo>
                  <a:close/>
                  <a:moveTo>
                    <a:pt x="7788" y="9680"/>
                  </a:moveTo>
                  <a:lnTo>
                    <a:pt x="7740" y="15765"/>
                  </a:lnTo>
                  <a:lnTo>
                    <a:pt x="12383" y="15693"/>
                  </a:lnTo>
                  <a:lnTo>
                    <a:pt x="12360" y="12574"/>
                  </a:lnTo>
                  <a:lnTo>
                    <a:pt x="12717" y="12752"/>
                  </a:lnTo>
                  <a:lnTo>
                    <a:pt x="12776" y="12609"/>
                  </a:lnTo>
                  <a:lnTo>
                    <a:pt x="10645" y="11312"/>
                  </a:lnTo>
                  <a:lnTo>
                    <a:pt x="7788" y="9680"/>
                  </a:lnTo>
                  <a:close/>
                  <a:moveTo>
                    <a:pt x="30040" y="6835"/>
                  </a:moveTo>
                  <a:lnTo>
                    <a:pt x="30040" y="7240"/>
                  </a:lnTo>
                  <a:lnTo>
                    <a:pt x="34505" y="8871"/>
                  </a:lnTo>
                  <a:lnTo>
                    <a:pt x="34458" y="10276"/>
                  </a:lnTo>
                  <a:lnTo>
                    <a:pt x="33053" y="10335"/>
                  </a:lnTo>
                  <a:lnTo>
                    <a:pt x="33041" y="10764"/>
                  </a:lnTo>
                  <a:lnTo>
                    <a:pt x="32088" y="10823"/>
                  </a:lnTo>
                  <a:lnTo>
                    <a:pt x="32005" y="13717"/>
                  </a:lnTo>
                  <a:lnTo>
                    <a:pt x="32838" y="13729"/>
                  </a:lnTo>
                  <a:lnTo>
                    <a:pt x="32850" y="16419"/>
                  </a:lnTo>
                  <a:lnTo>
                    <a:pt x="32850" y="16419"/>
                  </a:lnTo>
                  <a:lnTo>
                    <a:pt x="29981" y="15419"/>
                  </a:lnTo>
                  <a:lnTo>
                    <a:pt x="29981" y="15515"/>
                  </a:lnTo>
                  <a:lnTo>
                    <a:pt x="33457" y="16693"/>
                  </a:lnTo>
                  <a:lnTo>
                    <a:pt x="34350" y="16336"/>
                  </a:lnTo>
                  <a:lnTo>
                    <a:pt x="34553" y="16027"/>
                  </a:lnTo>
                  <a:lnTo>
                    <a:pt x="34648" y="14955"/>
                  </a:lnTo>
                  <a:lnTo>
                    <a:pt x="34684" y="8621"/>
                  </a:lnTo>
                  <a:lnTo>
                    <a:pt x="34684" y="8502"/>
                  </a:lnTo>
                  <a:lnTo>
                    <a:pt x="30040" y="6835"/>
                  </a:lnTo>
                  <a:close/>
                  <a:moveTo>
                    <a:pt x="7645" y="26230"/>
                  </a:moveTo>
                  <a:lnTo>
                    <a:pt x="7645" y="26266"/>
                  </a:lnTo>
                  <a:lnTo>
                    <a:pt x="12014" y="26290"/>
                  </a:lnTo>
                  <a:lnTo>
                    <a:pt x="7645" y="26230"/>
                  </a:lnTo>
                  <a:close/>
                  <a:moveTo>
                    <a:pt x="15622" y="14038"/>
                  </a:moveTo>
                  <a:lnTo>
                    <a:pt x="15539" y="14252"/>
                  </a:lnTo>
                  <a:lnTo>
                    <a:pt x="15765" y="14372"/>
                  </a:lnTo>
                  <a:lnTo>
                    <a:pt x="15467" y="14967"/>
                  </a:lnTo>
                  <a:lnTo>
                    <a:pt x="15467" y="15336"/>
                  </a:lnTo>
                  <a:lnTo>
                    <a:pt x="15884" y="15741"/>
                  </a:lnTo>
                  <a:lnTo>
                    <a:pt x="15872" y="23277"/>
                  </a:lnTo>
                  <a:lnTo>
                    <a:pt x="12883" y="23242"/>
                  </a:lnTo>
                  <a:lnTo>
                    <a:pt x="12860" y="25647"/>
                  </a:lnTo>
                  <a:lnTo>
                    <a:pt x="18182" y="25694"/>
                  </a:lnTo>
                  <a:lnTo>
                    <a:pt x="18170" y="26325"/>
                  </a:lnTo>
                  <a:lnTo>
                    <a:pt x="18241" y="26325"/>
                  </a:lnTo>
                  <a:lnTo>
                    <a:pt x="18313" y="15062"/>
                  </a:lnTo>
                  <a:lnTo>
                    <a:pt x="15622" y="14038"/>
                  </a:lnTo>
                  <a:close/>
                  <a:moveTo>
                    <a:pt x="25028" y="27480"/>
                  </a:moveTo>
                  <a:lnTo>
                    <a:pt x="25028" y="28969"/>
                  </a:lnTo>
                  <a:lnTo>
                    <a:pt x="25016" y="36279"/>
                  </a:lnTo>
                  <a:lnTo>
                    <a:pt x="26730" y="36327"/>
                  </a:lnTo>
                  <a:lnTo>
                    <a:pt x="26730" y="36267"/>
                  </a:lnTo>
                  <a:lnTo>
                    <a:pt x="25397" y="36243"/>
                  </a:lnTo>
                  <a:lnTo>
                    <a:pt x="25397" y="35457"/>
                  </a:lnTo>
                  <a:lnTo>
                    <a:pt x="26468" y="35469"/>
                  </a:lnTo>
                  <a:lnTo>
                    <a:pt x="26504" y="32636"/>
                  </a:lnTo>
                  <a:lnTo>
                    <a:pt x="27647" y="32648"/>
                  </a:lnTo>
                  <a:lnTo>
                    <a:pt x="27659" y="31457"/>
                  </a:lnTo>
                  <a:lnTo>
                    <a:pt x="33172" y="31505"/>
                  </a:lnTo>
                  <a:lnTo>
                    <a:pt x="33148" y="32529"/>
                  </a:lnTo>
                  <a:lnTo>
                    <a:pt x="33243" y="32529"/>
                  </a:lnTo>
                  <a:lnTo>
                    <a:pt x="33267" y="29742"/>
                  </a:lnTo>
                  <a:lnTo>
                    <a:pt x="31719" y="29719"/>
                  </a:lnTo>
                  <a:lnTo>
                    <a:pt x="25028" y="27480"/>
                  </a:lnTo>
                  <a:close/>
                  <a:moveTo>
                    <a:pt x="33136" y="32850"/>
                  </a:moveTo>
                  <a:lnTo>
                    <a:pt x="33112" y="33886"/>
                  </a:lnTo>
                  <a:lnTo>
                    <a:pt x="31814" y="33945"/>
                  </a:lnTo>
                  <a:lnTo>
                    <a:pt x="31814" y="35850"/>
                  </a:lnTo>
                  <a:lnTo>
                    <a:pt x="31112" y="37196"/>
                  </a:lnTo>
                  <a:lnTo>
                    <a:pt x="28016" y="36291"/>
                  </a:lnTo>
                  <a:lnTo>
                    <a:pt x="27052" y="36267"/>
                  </a:lnTo>
                  <a:lnTo>
                    <a:pt x="27052" y="36327"/>
                  </a:lnTo>
                  <a:lnTo>
                    <a:pt x="27921" y="36350"/>
                  </a:lnTo>
                  <a:lnTo>
                    <a:pt x="29993" y="36958"/>
                  </a:lnTo>
                  <a:lnTo>
                    <a:pt x="30802" y="37231"/>
                  </a:lnTo>
                  <a:lnTo>
                    <a:pt x="31255" y="37267"/>
                  </a:lnTo>
                  <a:lnTo>
                    <a:pt x="31826" y="37148"/>
                  </a:lnTo>
                  <a:lnTo>
                    <a:pt x="32243" y="36934"/>
                  </a:lnTo>
                  <a:lnTo>
                    <a:pt x="32755" y="36481"/>
                  </a:lnTo>
                  <a:lnTo>
                    <a:pt x="33100" y="35946"/>
                  </a:lnTo>
                  <a:lnTo>
                    <a:pt x="33207" y="35624"/>
                  </a:lnTo>
                  <a:lnTo>
                    <a:pt x="33231" y="32850"/>
                  </a:lnTo>
                  <a:close/>
                  <a:moveTo>
                    <a:pt x="40244" y="38934"/>
                  </a:moveTo>
                  <a:lnTo>
                    <a:pt x="39625" y="39006"/>
                  </a:lnTo>
                  <a:lnTo>
                    <a:pt x="36601" y="38970"/>
                  </a:lnTo>
                  <a:lnTo>
                    <a:pt x="36315" y="40899"/>
                  </a:lnTo>
                  <a:lnTo>
                    <a:pt x="39577" y="43851"/>
                  </a:lnTo>
                  <a:lnTo>
                    <a:pt x="39994" y="43292"/>
                  </a:lnTo>
                  <a:lnTo>
                    <a:pt x="40208" y="43006"/>
                  </a:lnTo>
                  <a:lnTo>
                    <a:pt x="40268" y="39327"/>
                  </a:lnTo>
                  <a:lnTo>
                    <a:pt x="40244" y="38934"/>
                  </a:lnTo>
                  <a:close/>
                  <a:moveTo>
                    <a:pt x="28897" y="40089"/>
                  </a:moveTo>
                  <a:lnTo>
                    <a:pt x="27659" y="40125"/>
                  </a:lnTo>
                  <a:lnTo>
                    <a:pt x="26814" y="40899"/>
                  </a:lnTo>
                  <a:lnTo>
                    <a:pt x="26814" y="42482"/>
                  </a:lnTo>
                  <a:lnTo>
                    <a:pt x="24849" y="42458"/>
                  </a:lnTo>
                  <a:lnTo>
                    <a:pt x="20765" y="42458"/>
                  </a:lnTo>
                  <a:lnTo>
                    <a:pt x="20765" y="43054"/>
                  </a:lnTo>
                  <a:lnTo>
                    <a:pt x="25159" y="43042"/>
                  </a:lnTo>
                  <a:lnTo>
                    <a:pt x="26623" y="43042"/>
                  </a:lnTo>
                  <a:lnTo>
                    <a:pt x="26623" y="43970"/>
                  </a:lnTo>
                  <a:lnTo>
                    <a:pt x="27004" y="44304"/>
                  </a:lnTo>
                  <a:lnTo>
                    <a:pt x="29945" y="44197"/>
                  </a:lnTo>
                  <a:lnTo>
                    <a:pt x="31457" y="42661"/>
                  </a:lnTo>
                  <a:lnTo>
                    <a:pt x="31421" y="41232"/>
                  </a:lnTo>
                  <a:lnTo>
                    <a:pt x="30528" y="41256"/>
                  </a:lnTo>
                  <a:lnTo>
                    <a:pt x="30517" y="40875"/>
                  </a:lnTo>
                  <a:lnTo>
                    <a:pt x="29707" y="40899"/>
                  </a:lnTo>
                  <a:lnTo>
                    <a:pt x="29695" y="40494"/>
                  </a:lnTo>
                  <a:lnTo>
                    <a:pt x="28909" y="40518"/>
                  </a:lnTo>
                  <a:lnTo>
                    <a:pt x="28897" y="40089"/>
                  </a:lnTo>
                  <a:close/>
                  <a:moveTo>
                    <a:pt x="52234" y="33707"/>
                  </a:moveTo>
                  <a:lnTo>
                    <a:pt x="49305" y="35231"/>
                  </a:lnTo>
                  <a:lnTo>
                    <a:pt x="51603" y="39875"/>
                  </a:lnTo>
                  <a:cubicBezTo>
                    <a:pt x="51705" y="40103"/>
                    <a:pt x="51520" y="40290"/>
                    <a:pt x="51336" y="40290"/>
                  </a:cubicBezTo>
                  <a:cubicBezTo>
                    <a:pt x="51241" y="40290"/>
                    <a:pt x="51147" y="40241"/>
                    <a:pt x="51091" y="40125"/>
                  </a:cubicBezTo>
                  <a:lnTo>
                    <a:pt x="48805" y="35481"/>
                  </a:lnTo>
                  <a:lnTo>
                    <a:pt x="48686" y="35553"/>
                  </a:lnTo>
                  <a:lnTo>
                    <a:pt x="42530" y="38339"/>
                  </a:lnTo>
                  <a:lnTo>
                    <a:pt x="41589" y="38636"/>
                  </a:lnTo>
                  <a:lnTo>
                    <a:pt x="42935" y="43911"/>
                  </a:lnTo>
                  <a:cubicBezTo>
                    <a:pt x="42977" y="44121"/>
                    <a:pt x="42813" y="44253"/>
                    <a:pt x="42651" y="44253"/>
                  </a:cubicBezTo>
                  <a:cubicBezTo>
                    <a:pt x="42538" y="44253"/>
                    <a:pt x="42426" y="44189"/>
                    <a:pt x="42387" y="44042"/>
                  </a:cubicBezTo>
                  <a:lnTo>
                    <a:pt x="41054" y="38815"/>
                  </a:lnTo>
                  <a:lnTo>
                    <a:pt x="40863" y="38875"/>
                  </a:lnTo>
                  <a:lnTo>
                    <a:pt x="40565" y="38898"/>
                  </a:lnTo>
                  <a:lnTo>
                    <a:pt x="40589" y="39315"/>
                  </a:lnTo>
                  <a:lnTo>
                    <a:pt x="40589" y="39327"/>
                  </a:lnTo>
                  <a:lnTo>
                    <a:pt x="40530" y="43066"/>
                  </a:lnTo>
                  <a:cubicBezTo>
                    <a:pt x="40530" y="43101"/>
                    <a:pt x="40518" y="43137"/>
                    <a:pt x="40494" y="43161"/>
                  </a:cubicBezTo>
                  <a:lnTo>
                    <a:pt x="40244" y="43494"/>
                  </a:lnTo>
                  <a:lnTo>
                    <a:pt x="39815" y="44066"/>
                  </a:lnTo>
                  <a:lnTo>
                    <a:pt x="41887" y="45935"/>
                  </a:lnTo>
                  <a:lnTo>
                    <a:pt x="44447" y="47268"/>
                  </a:lnTo>
                  <a:lnTo>
                    <a:pt x="47423" y="47626"/>
                  </a:lnTo>
                  <a:lnTo>
                    <a:pt x="55270" y="47947"/>
                  </a:lnTo>
                  <a:lnTo>
                    <a:pt x="55651" y="40137"/>
                  </a:lnTo>
                  <a:lnTo>
                    <a:pt x="54936" y="38636"/>
                  </a:lnTo>
                  <a:lnTo>
                    <a:pt x="52234" y="33707"/>
                  </a:lnTo>
                  <a:close/>
                  <a:moveTo>
                    <a:pt x="54877" y="51436"/>
                  </a:moveTo>
                  <a:lnTo>
                    <a:pt x="55186" y="51459"/>
                  </a:lnTo>
                  <a:lnTo>
                    <a:pt x="55174" y="52650"/>
                  </a:lnTo>
                  <a:lnTo>
                    <a:pt x="56258" y="52650"/>
                  </a:lnTo>
                  <a:lnTo>
                    <a:pt x="56258" y="51626"/>
                  </a:lnTo>
                  <a:lnTo>
                    <a:pt x="56258" y="51483"/>
                  </a:lnTo>
                  <a:lnTo>
                    <a:pt x="55436" y="51459"/>
                  </a:lnTo>
                  <a:lnTo>
                    <a:pt x="54877" y="51436"/>
                  </a:lnTo>
                  <a:close/>
                  <a:moveTo>
                    <a:pt x="37529" y="47388"/>
                  </a:moveTo>
                  <a:lnTo>
                    <a:pt x="37089" y="47602"/>
                  </a:lnTo>
                  <a:lnTo>
                    <a:pt x="36827" y="47888"/>
                  </a:lnTo>
                  <a:lnTo>
                    <a:pt x="36589" y="48447"/>
                  </a:lnTo>
                  <a:lnTo>
                    <a:pt x="36684" y="49138"/>
                  </a:lnTo>
                  <a:lnTo>
                    <a:pt x="38029" y="51126"/>
                  </a:lnTo>
                  <a:lnTo>
                    <a:pt x="39649" y="53233"/>
                  </a:lnTo>
                  <a:lnTo>
                    <a:pt x="39089" y="52340"/>
                  </a:lnTo>
                  <a:lnTo>
                    <a:pt x="39089" y="51638"/>
                  </a:lnTo>
                  <a:lnTo>
                    <a:pt x="39458" y="51221"/>
                  </a:lnTo>
                  <a:lnTo>
                    <a:pt x="41137" y="50316"/>
                  </a:lnTo>
                  <a:lnTo>
                    <a:pt x="41685" y="50305"/>
                  </a:lnTo>
                  <a:lnTo>
                    <a:pt x="42209" y="50471"/>
                  </a:lnTo>
                  <a:lnTo>
                    <a:pt x="42554" y="50959"/>
                  </a:lnTo>
                  <a:lnTo>
                    <a:pt x="43268" y="50566"/>
                  </a:lnTo>
                  <a:lnTo>
                    <a:pt x="44197" y="50697"/>
                  </a:lnTo>
                  <a:lnTo>
                    <a:pt x="42840" y="50269"/>
                  </a:lnTo>
                  <a:lnTo>
                    <a:pt x="40732" y="49316"/>
                  </a:lnTo>
                  <a:lnTo>
                    <a:pt x="39661" y="48745"/>
                  </a:lnTo>
                  <a:lnTo>
                    <a:pt x="38422" y="47721"/>
                  </a:lnTo>
                  <a:lnTo>
                    <a:pt x="38006" y="47423"/>
                  </a:lnTo>
                  <a:lnTo>
                    <a:pt x="37529" y="47388"/>
                  </a:lnTo>
                  <a:close/>
                  <a:moveTo>
                    <a:pt x="56829" y="51483"/>
                  </a:moveTo>
                  <a:lnTo>
                    <a:pt x="56829" y="51638"/>
                  </a:lnTo>
                  <a:lnTo>
                    <a:pt x="56817" y="52638"/>
                  </a:lnTo>
                  <a:lnTo>
                    <a:pt x="57710" y="52638"/>
                  </a:lnTo>
                  <a:lnTo>
                    <a:pt x="57758" y="51626"/>
                  </a:lnTo>
                  <a:lnTo>
                    <a:pt x="69748" y="51900"/>
                  </a:lnTo>
                  <a:lnTo>
                    <a:pt x="69771" y="52733"/>
                  </a:lnTo>
                  <a:lnTo>
                    <a:pt x="70629" y="53269"/>
                  </a:lnTo>
                  <a:lnTo>
                    <a:pt x="70629" y="52972"/>
                  </a:lnTo>
                  <a:lnTo>
                    <a:pt x="69879" y="51852"/>
                  </a:lnTo>
                  <a:lnTo>
                    <a:pt x="56829" y="51483"/>
                  </a:lnTo>
                  <a:close/>
                  <a:moveTo>
                    <a:pt x="41697" y="56496"/>
                  </a:moveTo>
                  <a:lnTo>
                    <a:pt x="41958" y="57282"/>
                  </a:lnTo>
                  <a:lnTo>
                    <a:pt x="41958" y="56924"/>
                  </a:lnTo>
                  <a:lnTo>
                    <a:pt x="41697" y="56496"/>
                  </a:lnTo>
                  <a:close/>
                  <a:moveTo>
                    <a:pt x="173011" y="57889"/>
                  </a:moveTo>
                  <a:lnTo>
                    <a:pt x="172951" y="59984"/>
                  </a:lnTo>
                  <a:lnTo>
                    <a:pt x="174868" y="60008"/>
                  </a:lnTo>
                  <a:lnTo>
                    <a:pt x="178035" y="59734"/>
                  </a:lnTo>
                  <a:lnTo>
                    <a:pt x="180940" y="59377"/>
                  </a:lnTo>
                  <a:lnTo>
                    <a:pt x="180964" y="59377"/>
                  </a:lnTo>
                  <a:lnTo>
                    <a:pt x="181905" y="59401"/>
                  </a:lnTo>
                  <a:lnTo>
                    <a:pt x="187060" y="59532"/>
                  </a:lnTo>
                  <a:lnTo>
                    <a:pt x="187060" y="59044"/>
                  </a:lnTo>
                  <a:lnTo>
                    <a:pt x="182226" y="58960"/>
                  </a:lnTo>
                  <a:lnTo>
                    <a:pt x="182262" y="58234"/>
                  </a:lnTo>
                  <a:lnTo>
                    <a:pt x="187060" y="58317"/>
                  </a:lnTo>
                  <a:lnTo>
                    <a:pt x="187060" y="58270"/>
                  </a:lnTo>
                  <a:lnTo>
                    <a:pt x="180833" y="58103"/>
                  </a:lnTo>
                  <a:lnTo>
                    <a:pt x="173011" y="57889"/>
                  </a:lnTo>
                  <a:close/>
                  <a:moveTo>
                    <a:pt x="180964" y="59710"/>
                  </a:moveTo>
                  <a:lnTo>
                    <a:pt x="178214" y="60044"/>
                  </a:lnTo>
                  <a:lnTo>
                    <a:pt x="178178" y="61723"/>
                  </a:lnTo>
                  <a:lnTo>
                    <a:pt x="178809" y="61723"/>
                  </a:lnTo>
                  <a:lnTo>
                    <a:pt x="178773" y="63699"/>
                  </a:lnTo>
                  <a:lnTo>
                    <a:pt x="183321" y="63770"/>
                  </a:lnTo>
                  <a:lnTo>
                    <a:pt x="183679" y="63663"/>
                  </a:lnTo>
                  <a:lnTo>
                    <a:pt x="187072" y="63735"/>
                  </a:lnTo>
                  <a:lnTo>
                    <a:pt x="187072" y="59865"/>
                  </a:lnTo>
                  <a:lnTo>
                    <a:pt x="181893" y="59734"/>
                  </a:lnTo>
                  <a:lnTo>
                    <a:pt x="180964" y="59710"/>
                  </a:lnTo>
                  <a:close/>
                  <a:moveTo>
                    <a:pt x="167069" y="56698"/>
                  </a:moveTo>
                  <a:lnTo>
                    <a:pt x="167069" y="57055"/>
                  </a:lnTo>
                  <a:lnTo>
                    <a:pt x="166605" y="57055"/>
                  </a:lnTo>
                  <a:lnTo>
                    <a:pt x="166438" y="61830"/>
                  </a:lnTo>
                  <a:lnTo>
                    <a:pt x="160426" y="58294"/>
                  </a:lnTo>
                  <a:lnTo>
                    <a:pt x="160188" y="58746"/>
                  </a:lnTo>
                  <a:lnTo>
                    <a:pt x="159687" y="58651"/>
                  </a:lnTo>
                  <a:lnTo>
                    <a:pt x="159830" y="61115"/>
                  </a:lnTo>
                  <a:lnTo>
                    <a:pt x="166141" y="64604"/>
                  </a:lnTo>
                  <a:lnTo>
                    <a:pt x="167093" y="63223"/>
                  </a:lnTo>
                  <a:lnTo>
                    <a:pt x="168986" y="63354"/>
                  </a:lnTo>
                  <a:lnTo>
                    <a:pt x="169093" y="56996"/>
                  </a:lnTo>
                  <a:lnTo>
                    <a:pt x="168022" y="56912"/>
                  </a:lnTo>
                  <a:lnTo>
                    <a:pt x="168022" y="56698"/>
                  </a:lnTo>
                  <a:close/>
                  <a:moveTo>
                    <a:pt x="181416" y="71271"/>
                  </a:moveTo>
                  <a:lnTo>
                    <a:pt x="181393" y="72343"/>
                  </a:lnTo>
                  <a:lnTo>
                    <a:pt x="181476" y="72653"/>
                  </a:lnTo>
                  <a:lnTo>
                    <a:pt x="181797" y="72938"/>
                  </a:lnTo>
                  <a:lnTo>
                    <a:pt x="184202" y="74307"/>
                  </a:lnTo>
                  <a:lnTo>
                    <a:pt x="184619" y="74462"/>
                  </a:lnTo>
                  <a:lnTo>
                    <a:pt x="185024" y="74415"/>
                  </a:lnTo>
                  <a:lnTo>
                    <a:pt x="185345" y="74177"/>
                  </a:lnTo>
                  <a:lnTo>
                    <a:pt x="186048" y="72914"/>
                  </a:lnTo>
                  <a:lnTo>
                    <a:pt x="186060" y="71367"/>
                  </a:lnTo>
                  <a:lnTo>
                    <a:pt x="181416" y="71271"/>
                  </a:lnTo>
                  <a:close/>
                  <a:moveTo>
                    <a:pt x="42078" y="62651"/>
                  </a:moveTo>
                  <a:lnTo>
                    <a:pt x="42078" y="63044"/>
                  </a:lnTo>
                  <a:lnTo>
                    <a:pt x="42078" y="63675"/>
                  </a:lnTo>
                  <a:lnTo>
                    <a:pt x="42078" y="63699"/>
                  </a:lnTo>
                  <a:lnTo>
                    <a:pt x="42066" y="64187"/>
                  </a:lnTo>
                  <a:lnTo>
                    <a:pt x="42042" y="72676"/>
                  </a:lnTo>
                  <a:lnTo>
                    <a:pt x="42018" y="74415"/>
                  </a:lnTo>
                  <a:lnTo>
                    <a:pt x="53353" y="74569"/>
                  </a:lnTo>
                  <a:lnTo>
                    <a:pt x="53353" y="74558"/>
                  </a:lnTo>
                  <a:lnTo>
                    <a:pt x="53508" y="74558"/>
                  </a:lnTo>
                  <a:lnTo>
                    <a:pt x="53519" y="74236"/>
                  </a:lnTo>
                  <a:lnTo>
                    <a:pt x="53365" y="74236"/>
                  </a:lnTo>
                  <a:lnTo>
                    <a:pt x="53365" y="73879"/>
                  </a:lnTo>
                  <a:lnTo>
                    <a:pt x="53258" y="73879"/>
                  </a:lnTo>
                  <a:lnTo>
                    <a:pt x="53246" y="74296"/>
                  </a:lnTo>
                  <a:lnTo>
                    <a:pt x="43590" y="74057"/>
                  </a:lnTo>
                  <a:lnTo>
                    <a:pt x="43673" y="70247"/>
                  </a:lnTo>
                  <a:lnTo>
                    <a:pt x="42935" y="70236"/>
                  </a:lnTo>
                  <a:lnTo>
                    <a:pt x="42268" y="70212"/>
                  </a:lnTo>
                  <a:lnTo>
                    <a:pt x="42209" y="70212"/>
                  </a:lnTo>
                  <a:lnTo>
                    <a:pt x="42387" y="63032"/>
                  </a:lnTo>
                  <a:lnTo>
                    <a:pt x="42935" y="63044"/>
                  </a:lnTo>
                  <a:lnTo>
                    <a:pt x="42935" y="62794"/>
                  </a:lnTo>
                  <a:lnTo>
                    <a:pt x="47554" y="62901"/>
                  </a:lnTo>
                  <a:lnTo>
                    <a:pt x="53627" y="63056"/>
                  </a:lnTo>
                  <a:lnTo>
                    <a:pt x="53603" y="64032"/>
                  </a:lnTo>
                  <a:lnTo>
                    <a:pt x="54127" y="64044"/>
                  </a:lnTo>
                  <a:lnTo>
                    <a:pt x="54984" y="64890"/>
                  </a:lnTo>
                  <a:lnTo>
                    <a:pt x="55210" y="64913"/>
                  </a:lnTo>
                  <a:lnTo>
                    <a:pt x="56246" y="66068"/>
                  </a:lnTo>
                  <a:lnTo>
                    <a:pt x="57365" y="66068"/>
                  </a:lnTo>
                  <a:lnTo>
                    <a:pt x="57365" y="66711"/>
                  </a:lnTo>
                  <a:lnTo>
                    <a:pt x="58580" y="66711"/>
                  </a:lnTo>
                  <a:lnTo>
                    <a:pt x="59282" y="65961"/>
                  </a:lnTo>
                  <a:lnTo>
                    <a:pt x="68152" y="66140"/>
                  </a:lnTo>
                  <a:lnTo>
                    <a:pt x="70295" y="66176"/>
                  </a:lnTo>
                  <a:lnTo>
                    <a:pt x="70295" y="65842"/>
                  </a:lnTo>
                  <a:lnTo>
                    <a:pt x="70295" y="65735"/>
                  </a:lnTo>
                  <a:lnTo>
                    <a:pt x="69271" y="65699"/>
                  </a:lnTo>
                  <a:lnTo>
                    <a:pt x="67390" y="65616"/>
                  </a:lnTo>
                  <a:lnTo>
                    <a:pt x="66997" y="65604"/>
                  </a:lnTo>
                  <a:lnTo>
                    <a:pt x="66331" y="65592"/>
                  </a:lnTo>
                  <a:lnTo>
                    <a:pt x="64580" y="65544"/>
                  </a:lnTo>
                  <a:lnTo>
                    <a:pt x="64116" y="65521"/>
                  </a:lnTo>
                  <a:lnTo>
                    <a:pt x="62306" y="65461"/>
                  </a:lnTo>
                  <a:lnTo>
                    <a:pt x="59877" y="65402"/>
                  </a:lnTo>
                  <a:lnTo>
                    <a:pt x="57651" y="65330"/>
                  </a:lnTo>
                  <a:lnTo>
                    <a:pt x="56448" y="65283"/>
                  </a:lnTo>
                  <a:cubicBezTo>
                    <a:pt x="56413" y="65283"/>
                    <a:pt x="56377" y="65271"/>
                    <a:pt x="56341" y="65247"/>
                  </a:cubicBezTo>
                  <a:lnTo>
                    <a:pt x="55008" y="64068"/>
                  </a:lnTo>
                  <a:lnTo>
                    <a:pt x="53781" y="62997"/>
                  </a:lnTo>
                  <a:lnTo>
                    <a:pt x="52793" y="62973"/>
                  </a:lnTo>
                  <a:lnTo>
                    <a:pt x="50448" y="62901"/>
                  </a:lnTo>
                  <a:lnTo>
                    <a:pt x="48257" y="62830"/>
                  </a:lnTo>
                  <a:lnTo>
                    <a:pt x="45792" y="62758"/>
                  </a:lnTo>
                  <a:lnTo>
                    <a:pt x="43399" y="62699"/>
                  </a:lnTo>
                  <a:lnTo>
                    <a:pt x="42078" y="62651"/>
                  </a:lnTo>
                  <a:close/>
                  <a:moveTo>
                    <a:pt x="43042" y="62925"/>
                  </a:moveTo>
                  <a:lnTo>
                    <a:pt x="43042" y="63175"/>
                  </a:lnTo>
                  <a:lnTo>
                    <a:pt x="42494" y="63163"/>
                  </a:lnTo>
                  <a:lnTo>
                    <a:pt x="42328" y="70116"/>
                  </a:lnTo>
                  <a:lnTo>
                    <a:pt x="42935" y="70140"/>
                  </a:lnTo>
                  <a:lnTo>
                    <a:pt x="43792" y="70152"/>
                  </a:lnTo>
                  <a:lnTo>
                    <a:pt x="43709" y="73962"/>
                  </a:lnTo>
                  <a:lnTo>
                    <a:pt x="53138" y="74188"/>
                  </a:lnTo>
                  <a:lnTo>
                    <a:pt x="53150" y="73772"/>
                  </a:lnTo>
                  <a:lnTo>
                    <a:pt x="53377" y="73772"/>
                  </a:lnTo>
                  <a:lnTo>
                    <a:pt x="53377" y="73605"/>
                  </a:lnTo>
                  <a:lnTo>
                    <a:pt x="53531" y="73605"/>
                  </a:lnTo>
                  <a:lnTo>
                    <a:pt x="53543" y="73284"/>
                  </a:lnTo>
                  <a:lnTo>
                    <a:pt x="53388" y="73284"/>
                  </a:lnTo>
                  <a:lnTo>
                    <a:pt x="53400" y="72629"/>
                  </a:lnTo>
                  <a:lnTo>
                    <a:pt x="53567" y="72629"/>
                  </a:lnTo>
                  <a:lnTo>
                    <a:pt x="53579" y="72307"/>
                  </a:lnTo>
                  <a:lnTo>
                    <a:pt x="53412" y="72307"/>
                  </a:lnTo>
                  <a:lnTo>
                    <a:pt x="53436" y="71664"/>
                  </a:lnTo>
                  <a:lnTo>
                    <a:pt x="53603" y="71664"/>
                  </a:lnTo>
                  <a:lnTo>
                    <a:pt x="53615" y="71343"/>
                  </a:lnTo>
                  <a:lnTo>
                    <a:pt x="53448" y="71343"/>
                  </a:lnTo>
                  <a:lnTo>
                    <a:pt x="53472" y="70700"/>
                  </a:lnTo>
                  <a:lnTo>
                    <a:pt x="53627" y="70700"/>
                  </a:lnTo>
                  <a:lnTo>
                    <a:pt x="53639" y="70378"/>
                  </a:lnTo>
                  <a:lnTo>
                    <a:pt x="53484" y="70378"/>
                  </a:lnTo>
                  <a:lnTo>
                    <a:pt x="53508" y="69724"/>
                  </a:lnTo>
                  <a:lnTo>
                    <a:pt x="53662" y="69724"/>
                  </a:lnTo>
                  <a:cubicBezTo>
                    <a:pt x="53668" y="69555"/>
                    <a:pt x="53798" y="69472"/>
                    <a:pt x="53929" y="69472"/>
                  </a:cubicBezTo>
                  <a:cubicBezTo>
                    <a:pt x="54066" y="69472"/>
                    <a:pt x="54204" y="69564"/>
                    <a:pt x="54198" y="69747"/>
                  </a:cubicBezTo>
                  <a:lnTo>
                    <a:pt x="54353" y="69747"/>
                  </a:lnTo>
                  <a:lnTo>
                    <a:pt x="54341" y="70390"/>
                  </a:lnTo>
                  <a:lnTo>
                    <a:pt x="54174" y="70390"/>
                  </a:lnTo>
                  <a:lnTo>
                    <a:pt x="54162" y="70712"/>
                  </a:lnTo>
                  <a:lnTo>
                    <a:pt x="54329" y="70712"/>
                  </a:lnTo>
                  <a:lnTo>
                    <a:pt x="54317" y="71367"/>
                  </a:lnTo>
                  <a:lnTo>
                    <a:pt x="54150" y="71367"/>
                  </a:lnTo>
                  <a:lnTo>
                    <a:pt x="54139" y="71688"/>
                  </a:lnTo>
                  <a:lnTo>
                    <a:pt x="54305" y="71688"/>
                  </a:lnTo>
                  <a:lnTo>
                    <a:pt x="54281" y="72331"/>
                  </a:lnTo>
                  <a:lnTo>
                    <a:pt x="54115" y="72331"/>
                  </a:lnTo>
                  <a:lnTo>
                    <a:pt x="54103" y="72653"/>
                  </a:lnTo>
                  <a:lnTo>
                    <a:pt x="54270" y="72653"/>
                  </a:lnTo>
                  <a:lnTo>
                    <a:pt x="54246" y="73295"/>
                  </a:lnTo>
                  <a:lnTo>
                    <a:pt x="54091" y="73295"/>
                  </a:lnTo>
                  <a:lnTo>
                    <a:pt x="54079" y="73617"/>
                  </a:lnTo>
                  <a:lnTo>
                    <a:pt x="54234" y="73617"/>
                  </a:lnTo>
                  <a:lnTo>
                    <a:pt x="54222" y="73796"/>
                  </a:lnTo>
                  <a:lnTo>
                    <a:pt x="61401" y="73962"/>
                  </a:lnTo>
                  <a:lnTo>
                    <a:pt x="62032" y="73403"/>
                  </a:lnTo>
                  <a:lnTo>
                    <a:pt x="66974" y="73486"/>
                  </a:lnTo>
                  <a:lnTo>
                    <a:pt x="66962" y="74558"/>
                  </a:lnTo>
                  <a:lnTo>
                    <a:pt x="70081" y="74605"/>
                  </a:lnTo>
                  <a:lnTo>
                    <a:pt x="70129" y="71771"/>
                  </a:lnTo>
                  <a:lnTo>
                    <a:pt x="70331" y="71771"/>
                  </a:lnTo>
                  <a:lnTo>
                    <a:pt x="70343" y="70998"/>
                  </a:lnTo>
                  <a:lnTo>
                    <a:pt x="70152" y="70998"/>
                  </a:lnTo>
                  <a:lnTo>
                    <a:pt x="70236" y="66283"/>
                  </a:lnTo>
                  <a:lnTo>
                    <a:pt x="68152" y="66247"/>
                  </a:lnTo>
                  <a:lnTo>
                    <a:pt x="59330" y="66080"/>
                  </a:lnTo>
                  <a:lnTo>
                    <a:pt x="58615" y="66830"/>
                  </a:lnTo>
                  <a:lnTo>
                    <a:pt x="57246" y="66830"/>
                  </a:lnTo>
                  <a:lnTo>
                    <a:pt x="57246" y="66199"/>
                  </a:lnTo>
                  <a:lnTo>
                    <a:pt x="56198" y="66199"/>
                  </a:lnTo>
                  <a:lnTo>
                    <a:pt x="55151" y="65033"/>
                  </a:lnTo>
                  <a:lnTo>
                    <a:pt x="54936" y="65009"/>
                  </a:lnTo>
                  <a:lnTo>
                    <a:pt x="54079" y="64175"/>
                  </a:lnTo>
                  <a:lnTo>
                    <a:pt x="53484" y="64151"/>
                  </a:lnTo>
                  <a:lnTo>
                    <a:pt x="53508" y="63175"/>
                  </a:lnTo>
                  <a:lnTo>
                    <a:pt x="47554" y="63032"/>
                  </a:lnTo>
                  <a:lnTo>
                    <a:pt x="43042" y="62925"/>
                  </a:lnTo>
                  <a:close/>
                  <a:moveTo>
                    <a:pt x="70248" y="71879"/>
                  </a:moveTo>
                  <a:lnTo>
                    <a:pt x="70200" y="74724"/>
                  </a:lnTo>
                  <a:lnTo>
                    <a:pt x="66854" y="74665"/>
                  </a:lnTo>
                  <a:lnTo>
                    <a:pt x="66878" y="73593"/>
                  </a:lnTo>
                  <a:lnTo>
                    <a:pt x="62080" y="73522"/>
                  </a:lnTo>
                  <a:lnTo>
                    <a:pt x="61449" y="74081"/>
                  </a:lnTo>
                  <a:lnTo>
                    <a:pt x="54222" y="73915"/>
                  </a:lnTo>
                  <a:lnTo>
                    <a:pt x="54210" y="74272"/>
                  </a:lnTo>
                  <a:lnTo>
                    <a:pt x="54043" y="74272"/>
                  </a:lnTo>
                  <a:lnTo>
                    <a:pt x="54043" y="74593"/>
                  </a:lnTo>
                  <a:lnTo>
                    <a:pt x="70224" y="74831"/>
                  </a:lnTo>
                  <a:lnTo>
                    <a:pt x="70248" y="71879"/>
                  </a:lnTo>
                  <a:close/>
                  <a:moveTo>
                    <a:pt x="177892" y="60080"/>
                  </a:moveTo>
                  <a:lnTo>
                    <a:pt x="174892" y="60341"/>
                  </a:lnTo>
                  <a:lnTo>
                    <a:pt x="174868" y="60341"/>
                  </a:lnTo>
                  <a:lnTo>
                    <a:pt x="172939" y="60318"/>
                  </a:lnTo>
                  <a:lnTo>
                    <a:pt x="172677" y="69354"/>
                  </a:lnTo>
                  <a:lnTo>
                    <a:pt x="175058" y="70795"/>
                  </a:lnTo>
                  <a:lnTo>
                    <a:pt x="179476" y="73034"/>
                  </a:lnTo>
                  <a:lnTo>
                    <a:pt x="181178" y="73760"/>
                  </a:lnTo>
                  <a:lnTo>
                    <a:pt x="183774" y="75212"/>
                  </a:lnTo>
                  <a:lnTo>
                    <a:pt x="185536" y="76105"/>
                  </a:lnTo>
                  <a:lnTo>
                    <a:pt x="187072" y="73474"/>
                  </a:lnTo>
                  <a:lnTo>
                    <a:pt x="187072" y="70688"/>
                  </a:lnTo>
                  <a:lnTo>
                    <a:pt x="186512" y="70688"/>
                  </a:lnTo>
                  <a:lnTo>
                    <a:pt x="186536" y="71379"/>
                  </a:lnTo>
                  <a:lnTo>
                    <a:pt x="186381" y="71379"/>
                  </a:lnTo>
                  <a:lnTo>
                    <a:pt x="186369" y="72962"/>
                  </a:lnTo>
                  <a:cubicBezTo>
                    <a:pt x="186369" y="72998"/>
                    <a:pt x="186357" y="73022"/>
                    <a:pt x="186346" y="73045"/>
                  </a:cubicBezTo>
                  <a:lnTo>
                    <a:pt x="185595" y="74367"/>
                  </a:lnTo>
                  <a:cubicBezTo>
                    <a:pt x="185584" y="74391"/>
                    <a:pt x="185572" y="74415"/>
                    <a:pt x="185560" y="74427"/>
                  </a:cubicBezTo>
                  <a:lnTo>
                    <a:pt x="185179" y="74712"/>
                  </a:lnTo>
                  <a:cubicBezTo>
                    <a:pt x="185155" y="74724"/>
                    <a:pt x="185119" y="74736"/>
                    <a:pt x="185095" y="74736"/>
                  </a:cubicBezTo>
                  <a:lnTo>
                    <a:pt x="184619" y="74796"/>
                  </a:lnTo>
                  <a:lnTo>
                    <a:pt x="184548" y="74796"/>
                  </a:lnTo>
                  <a:lnTo>
                    <a:pt x="184083" y="74629"/>
                  </a:lnTo>
                  <a:lnTo>
                    <a:pt x="184048" y="74617"/>
                  </a:lnTo>
                  <a:lnTo>
                    <a:pt x="181619" y="73224"/>
                  </a:lnTo>
                  <a:lnTo>
                    <a:pt x="181595" y="73212"/>
                  </a:lnTo>
                  <a:lnTo>
                    <a:pt x="181226" y="72879"/>
                  </a:lnTo>
                  <a:cubicBezTo>
                    <a:pt x="181202" y="72855"/>
                    <a:pt x="181178" y="72831"/>
                    <a:pt x="181178" y="72795"/>
                  </a:cubicBezTo>
                  <a:lnTo>
                    <a:pt x="181071" y="72426"/>
                  </a:lnTo>
                  <a:cubicBezTo>
                    <a:pt x="181071" y="72402"/>
                    <a:pt x="181071" y="72391"/>
                    <a:pt x="181071" y="72379"/>
                  </a:cubicBezTo>
                  <a:lnTo>
                    <a:pt x="181095" y="71283"/>
                  </a:lnTo>
                  <a:lnTo>
                    <a:pt x="177916" y="71224"/>
                  </a:lnTo>
                  <a:lnTo>
                    <a:pt x="176594" y="70486"/>
                  </a:lnTo>
                  <a:lnTo>
                    <a:pt x="176690" y="61723"/>
                  </a:lnTo>
                  <a:lnTo>
                    <a:pt x="177856" y="61723"/>
                  </a:lnTo>
                  <a:lnTo>
                    <a:pt x="177892" y="60080"/>
                  </a:lnTo>
                  <a:close/>
                  <a:moveTo>
                    <a:pt x="187072" y="74593"/>
                  </a:moveTo>
                  <a:lnTo>
                    <a:pt x="186036" y="76367"/>
                  </a:lnTo>
                  <a:lnTo>
                    <a:pt x="187072" y="76963"/>
                  </a:lnTo>
                  <a:lnTo>
                    <a:pt x="187072" y="745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3"/>
            <p:cNvSpPr/>
            <p:nvPr/>
          </p:nvSpPr>
          <p:spPr>
            <a:xfrm>
              <a:off x="2641881" y="1389611"/>
              <a:ext cx="32770" cy="62066"/>
            </a:xfrm>
            <a:custGeom>
              <a:avLst/>
              <a:gdLst/>
              <a:ahLst/>
              <a:cxnLst/>
              <a:rect l="l" t="t" r="r" b="b"/>
              <a:pathLst>
                <a:path w="1679" h="3180" extrusionOk="0">
                  <a:moveTo>
                    <a:pt x="48" y="1"/>
                  </a:moveTo>
                  <a:lnTo>
                    <a:pt x="0" y="3168"/>
                  </a:lnTo>
                  <a:lnTo>
                    <a:pt x="48" y="3168"/>
                  </a:lnTo>
                  <a:lnTo>
                    <a:pt x="1203" y="3180"/>
                  </a:lnTo>
                  <a:lnTo>
                    <a:pt x="1596" y="2787"/>
                  </a:lnTo>
                  <a:lnTo>
                    <a:pt x="1643" y="2739"/>
                  </a:lnTo>
                  <a:lnTo>
                    <a:pt x="1679" y="1"/>
                  </a:lnTo>
                  <a:lnTo>
                    <a:pt x="1596" y="1"/>
                  </a:lnTo>
                  <a:lnTo>
                    <a:pt x="1560" y="2703"/>
                  </a:lnTo>
                  <a:lnTo>
                    <a:pt x="1167" y="3096"/>
                  </a:lnTo>
                  <a:lnTo>
                    <a:pt x="83" y="3084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3"/>
            <p:cNvSpPr/>
            <p:nvPr/>
          </p:nvSpPr>
          <p:spPr>
            <a:xfrm>
              <a:off x="4407727" y="2856390"/>
              <a:ext cx="103209" cy="37669"/>
            </a:xfrm>
            <a:custGeom>
              <a:avLst/>
              <a:gdLst/>
              <a:ahLst/>
              <a:cxnLst/>
              <a:rect l="l" t="t" r="r" b="b"/>
              <a:pathLst>
                <a:path w="5288" h="1930" extrusionOk="0">
                  <a:moveTo>
                    <a:pt x="1" y="1"/>
                  </a:moveTo>
                  <a:lnTo>
                    <a:pt x="1" y="1918"/>
                  </a:lnTo>
                  <a:lnTo>
                    <a:pt x="5275" y="1930"/>
                  </a:lnTo>
                  <a:lnTo>
                    <a:pt x="5287" y="1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3"/>
            <p:cNvSpPr/>
            <p:nvPr/>
          </p:nvSpPr>
          <p:spPr>
            <a:xfrm>
              <a:off x="1780906" y="1389611"/>
              <a:ext cx="4076425" cy="1850923"/>
            </a:xfrm>
            <a:custGeom>
              <a:avLst/>
              <a:gdLst/>
              <a:ahLst/>
              <a:cxnLst/>
              <a:rect l="l" t="t" r="r" b="b"/>
              <a:pathLst>
                <a:path w="208860" h="94834" extrusionOk="0">
                  <a:moveTo>
                    <a:pt x="190834" y="167"/>
                  </a:moveTo>
                  <a:lnTo>
                    <a:pt x="191917" y="1358"/>
                  </a:lnTo>
                  <a:lnTo>
                    <a:pt x="189965" y="3144"/>
                  </a:lnTo>
                  <a:lnTo>
                    <a:pt x="188893" y="1977"/>
                  </a:lnTo>
                  <a:lnTo>
                    <a:pt x="188881" y="1953"/>
                  </a:lnTo>
                  <a:lnTo>
                    <a:pt x="190834" y="167"/>
                  </a:lnTo>
                  <a:close/>
                  <a:moveTo>
                    <a:pt x="184857" y="1"/>
                  </a:moveTo>
                  <a:lnTo>
                    <a:pt x="184059" y="429"/>
                  </a:lnTo>
                  <a:lnTo>
                    <a:pt x="191465" y="6763"/>
                  </a:lnTo>
                  <a:lnTo>
                    <a:pt x="192322" y="5668"/>
                  </a:lnTo>
                  <a:lnTo>
                    <a:pt x="192917" y="4942"/>
                  </a:lnTo>
                  <a:lnTo>
                    <a:pt x="193548" y="4644"/>
                  </a:lnTo>
                  <a:lnTo>
                    <a:pt x="194370" y="4573"/>
                  </a:lnTo>
                  <a:lnTo>
                    <a:pt x="195299" y="4811"/>
                  </a:lnTo>
                  <a:lnTo>
                    <a:pt x="195418" y="1"/>
                  </a:lnTo>
                  <a:close/>
                  <a:moveTo>
                    <a:pt x="96203" y="22670"/>
                  </a:moveTo>
                  <a:lnTo>
                    <a:pt x="93988" y="29528"/>
                  </a:lnTo>
                  <a:lnTo>
                    <a:pt x="96441" y="30385"/>
                  </a:lnTo>
                  <a:lnTo>
                    <a:pt x="97632" y="29254"/>
                  </a:lnTo>
                  <a:lnTo>
                    <a:pt x="97929" y="28957"/>
                  </a:lnTo>
                  <a:cubicBezTo>
                    <a:pt x="97965" y="28921"/>
                    <a:pt x="98001" y="28885"/>
                    <a:pt x="98048" y="28849"/>
                  </a:cubicBezTo>
                  <a:lnTo>
                    <a:pt x="98072" y="28838"/>
                  </a:lnTo>
                  <a:lnTo>
                    <a:pt x="100489" y="27159"/>
                  </a:lnTo>
                  <a:lnTo>
                    <a:pt x="103978" y="25539"/>
                  </a:lnTo>
                  <a:lnTo>
                    <a:pt x="101192" y="24325"/>
                  </a:lnTo>
                  <a:lnTo>
                    <a:pt x="96203" y="22670"/>
                  </a:lnTo>
                  <a:close/>
                  <a:moveTo>
                    <a:pt x="204324" y="40458"/>
                  </a:moveTo>
                  <a:lnTo>
                    <a:pt x="204002" y="53686"/>
                  </a:lnTo>
                  <a:lnTo>
                    <a:pt x="208860" y="53781"/>
                  </a:lnTo>
                  <a:lnTo>
                    <a:pt x="208860" y="40589"/>
                  </a:lnTo>
                  <a:lnTo>
                    <a:pt x="204324" y="40458"/>
                  </a:lnTo>
                  <a:close/>
                  <a:moveTo>
                    <a:pt x="202990" y="39184"/>
                  </a:moveTo>
                  <a:lnTo>
                    <a:pt x="202621" y="58008"/>
                  </a:lnTo>
                  <a:lnTo>
                    <a:pt x="202621" y="58055"/>
                  </a:lnTo>
                  <a:lnTo>
                    <a:pt x="208848" y="58222"/>
                  </a:lnTo>
                  <a:lnTo>
                    <a:pt x="208848" y="53864"/>
                  </a:lnTo>
                  <a:lnTo>
                    <a:pt x="203954" y="53769"/>
                  </a:lnTo>
                  <a:lnTo>
                    <a:pt x="203907" y="53769"/>
                  </a:lnTo>
                  <a:lnTo>
                    <a:pt x="204240" y="40375"/>
                  </a:lnTo>
                  <a:lnTo>
                    <a:pt x="208860" y="40506"/>
                  </a:lnTo>
                  <a:lnTo>
                    <a:pt x="208860" y="39255"/>
                  </a:lnTo>
                  <a:lnTo>
                    <a:pt x="202990" y="39184"/>
                  </a:lnTo>
                  <a:close/>
                  <a:moveTo>
                    <a:pt x="121266" y="62806"/>
                  </a:moveTo>
                  <a:lnTo>
                    <a:pt x="120706" y="62961"/>
                  </a:lnTo>
                  <a:lnTo>
                    <a:pt x="120337" y="63246"/>
                  </a:lnTo>
                  <a:lnTo>
                    <a:pt x="120170" y="63485"/>
                  </a:lnTo>
                  <a:lnTo>
                    <a:pt x="120004" y="63925"/>
                  </a:lnTo>
                  <a:lnTo>
                    <a:pt x="120063" y="64604"/>
                  </a:lnTo>
                  <a:lnTo>
                    <a:pt x="120277" y="65021"/>
                  </a:lnTo>
                  <a:lnTo>
                    <a:pt x="120575" y="65294"/>
                  </a:lnTo>
                  <a:lnTo>
                    <a:pt x="121099" y="65509"/>
                  </a:lnTo>
                  <a:lnTo>
                    <a:pt x="121575" y="65509"/>
                  </a:lnTo>
                  <a:lnTo>
                    <a:pt x="121861" y="65437"/>
                  </a:lnTo>
                  <a:lnTo>
                    <a:pt x="122385" y="65056"/>
                  </a:lnTo>
                  <a:lnTo>
                    <a:pt x="122611" y="64651"/>
                  </a:lnTo>
                  <a:lnTo>
                    <a:pt x="122694" y="64318"/>
                  </a:lnTo>
                  <a:lnTo>
                    <a:pt x="122659" y="63842"/>
                  </a:lnTo>
                  <a:lnTo>
                    <a:pt x="122492" y="63425"/>
                  </a:lnTo>
                  <a:lnTo>
                    <a:pt x="121968" y="62949"/>
                  </a:lnTo>
                  <a:lnTo>
                    <a:pt x="121528" y="62818"/>
                  </a:lnTo>
                  <a:lnTo>
                    <a:pt x="121266" y="62806"/>
                  </a:lnTo>
                  <a:close/>
                  <a:moveTo>
                    <a:pt x="130160" y="64640"/>
                  </a:moveTo>
                  <a:lnTo>
                    <a:pt x="131219" y="65021"/>
                  </a:lnTo>
                  <a:lnTo>
                    <a:pt x="131326" y="64723"/>
                  </a:lnTo>
                  <a:lnTo>
                    <a:pt x="132219" y="65032"/>
                  </a:lnTo>
                  <a:lnTo>
                    <a:pt x="132005" y="65628"/>
                  </a:lnTo>
                  <a:lnTo>
                    <a:pt x="134231" y="66414"/>
                  </a:lnTo>
                  <a:lnTo>
                    <a:pt x="133577" y="68295"/>
                  </a:lnTo>
                  <a:lnTo>
                    <a:pt x="132874" y="68045"/>
                  </a:lnTo>
                  <a:lnTo>
                    <a:pt x="132588" y="68854"/>
                  </a:lnTo>
                  <a:lnTo>
                    <a:pt x="133386" y="69140"/>
                  </a:lnTo>
                  <a:lnTo>
                    <a:pt x="133077" y="70009"/>
                  </a:lnTo>
                  <a:lnTo>
                    <a:pt x="130171" y="68985"/>
                  </a:lnTo>
                  <a:lnTo>
                    <a:pt x="130374" y="68378"/>
                  </a:lnTo>
                  <a:lnTo>
                    <a:pt x="129231" y="67985"/>
                  </a:lnTo>
                  <a:lnTo>
                    <a:pt x="129707" y="66628"/>
                  </a:lnTo>
                  <a:lnTo>
                    <a:pt x="129064" y="66402"/>
                  </a:lnTo>
                  <a:lnTo>
                    <a:pt x="129040" y="66390"/>
                  </a:lnTo>
                  <a:lnTo>
                    <a:pt x="129517" y="65021"/>
                  </a:lnTo>
                  <a:lnTo>
                    <a:pt x="129969" y="65187"/>
                  </a:lnTo>
                  <a:lnTo>
                    <a:pt x="130160" y="64640"/>
                  </a:lnTo>
                  <a:close/>
                  <a:moveTo>
                    <a:pt x="11288" y="62282"/>
                  </a:moveTo>
                  <a:lnTo>
                    <a:pt x="12" y="62318"/>
                  </a:lnTo>
                  <a:lnTo>
                    <a:pt x="12" y="70831"/>
                  </a:lnTo>
                  <a:lnTo>
                    <a:pt x="5203" y="70819"/>
                  </a:lnTo>
                  <a:lnTo>
                    <a:pt x="5168" y="64223"/>
                  </a:lnTo>
                  <a:lnTo>
                    <a:pt x="5168" y="64187"/>
                  </a:lnTo>
                  <a:lnTo>
                    <a:pt x="11288" y="64151"/>
                  </a:lnTo>
                  <a:lnTo>
                    <a:pt x="11288" y="62282"/>
                  </a:lnTo>
                  <a:close/>
                  <a:moveTo>
                    <a:pt x="12657" y="64235"/>
                  </a:moveTo>
                  <a:lnTo>
                    <a:pt x="5263" y="64270"/>
                  </a:lnTo>
                  <a:lnTo>
                    <a:pt x="5287" y="71271"/>
                  </a:lnTo>
                  <a:lnTo>
                    <a:pt x="12121" y="71247"/>
                  </a:lnTo>
                  <a:lnTo>
                    <a:pt x="12692" y="70700"/>
                  </a:lnTo>
                  <a:lnTo>
                    <a:pt x="12657" y="64235"/>
                  </a:lnTo>
                  <a:close/>
                  <a:moveTo>
                    <a:pt x="8680" y="72486"/>
                  </a:moveTo>
                  <a:lnTo>
                    <a:pt x="9025" y="73236"/>
                  </a:lnTo>
                  <a:lnTo>
                    <a:pt x="9359" y="73081"/>
                  </a:lnTo>
                  <a:lnTo>
                    <a:pt x="10025" y="74510"/>
                  </a:lnTo>
                  <a:lnTo>
                    <a:pt x="8954" y="75010"/>
                  </a:lnTo>
                  <a:lnTo>
                    <a:pt x="8716" y="74736"/>
                  </a:lnTo>
                  <a:lnTo>
                    <a:pt x="6811" y="75665"/>
                  </a:lnTo>
                  <a:lnTo>
                    <a:pt x="6692" y="75391"/>
                  </a:lnTo>
                  <a:lnTo>
                    <a:pt x="5870" y="75796"/>
                  </a:lnTo>
                  <a:lnTo>
                    <a:pt x="5573" y="75177"/>
                  </a:lnTo>
                  <a:lnTo>
                    <a:pt x="5561" y="75153"/>
                  </a:lnTo>
                  <a:lnTo>
                    <a:pt x="5965" y="74962"/>
                  </a:lnTo>
                  <a:lnTo>
                    <a:pt x="5834" y="74736"/>
                  </a:lnTo>
                  <a:lnTo>
                    <a:pt x="6215" y="74546"/>
                  </a:lnTo>
                  <a:lnTo>
                    <a:pt x="5846" y="73772"/>
                  </a:lnTo>
                  <a:lnTo>
                    <a:pt x="6442" y="73248"/>
                  </a:lnTo>
                  <a:lnTo>
                    <a:pt x="7847" y="72593"/>
                  </a:lnTo>
                  <a:lnTo>
                    <a:pt x="7954" y="72831"/>
                  </a:lnTo>
                  <a:lnTo>
                    <a:pt x="8680" y="72486"/>
                  </a:lnTo>
                  <a:close/>
                  <a:moveTo>
                    <a:pt x="134589" y="75153"/>
                  </a:moveTo>
                  <a:lnTo>
                    <a:pt x="139875" y="75165"/>
                  </a:lnTo>
                  <a:lnTo>
                    <a:pt x="139875" y="77082"/>
                  </a:lnTo>
                  <a:lnTo>
                    <a:pt x="134589" y="77070"/>
                  </a:lnTo>
                  <a:lnTo>
                    <a:pt x="134589" y="75153"/>
                  </a:lnTo>
                  <a:close/>
                  <a:moveTo>
                    <a:pt x="134517" y="75081"/>
                  </a:moveTo>
                  <a:lnTo>
                    <a:pt x="139958" y="75093"/>
                  </a:lnTo>
                  <a:lnTo>
                    <a:pt x="139958" y="77165"/>
                  </a:lnTo>
                  <a:lnTo>
                    <a:pt x="139946" y="77165"/>
                  </a:lnTo>
                  <a:lnTo>
                    <a:pt x="139946" y="77165"/>
                  </a:lnTo>
                  <a:lnTo>
                    <a:pt x="139946" y="75093"/>
                  </a:lnTo>
                  <a:lnTo>
                    <a:pt x="134517" y="75081"/>
                  </a:lnTo>
                  <a:lnTo>
                    <a:pt x="134517" y="75081"/>
                  </a:lnTo>
                  <a:lnTo>
                    <a:pt x="134517" y="75081"/>
                  </a:lnTo>
                  <a:close/>
                  <a:moveTo>
                    <a:pt x="129278" y="73093"/>
                  </a:moveTo>
                  <a:lnTo>
                    <a:pt x="129267" y="77701"/>
                  </a:lnTo>
                  <a:lnTo>
                    <a:pt x="134101" y="77724"/>
                  </a:lnTo>
                  <a:lnTo>
                    <a:pt x="134124" y="73117"/>
                  </a:lnTo>
                  <a:lnTo>
                    <a:pt x="129278" y="73093"/>
                  </a:lnTo>
                  <a:close/>
                  <a:moveTo>
                    <a:pt x="129207" y="73010"/>
                  </a:moveTo>
                  <a:lnTo>
                    <a:pt x="134208" y="73033"/>
                  </a:lnTo>
                  <a:lnTo>
                    <a:pt x="134184" y="77808"/>
                  </a:lnTo>
                  <a:lnTo>
                    <a:pt x="129231" y="77784"/>
                  </a:lnTo>
                  <a:lnTo>
                    <a:pt x="129183" y="77784"/>
                  </a:lnTo>
                  <a:lnTo>
                    <a:pt x="129207" y="73010"/>
                  </a:lnTo>
                  <a:close/>
                  <a:moveTo>
                    <a:pt x="14478" y="58341"/>
                  </a:moveTo>
                  <a:lnTo>
                    <a:pt x="11121" y="58591"/>
                  </a:lnTo>
                  <a:lnTo>
                    <a:pt x="9954" y="58841"/>
                  </a:lnTo>
                  <a:lnTo>
                    <a:pt x="7073" y="59627"/>
                  </a:lnTo>
                  <a:lnTo>
                    <a:pt x="4275" y="60472"/>
                  </a:lnTo>
                  <a:lnTo>
                    <a:pt x="12" y="61056"/>
                  </a:lnTo>
                  <a:lnTo>
                    <a:pt x="12" y="62223"/>
                  </a:lnTo>
                  <a:lnTo>
                    <a:pt x="11371" y="62199"/>
                  </a:lnTo>
                  <a:lnTo>
                    <a:pt x="11371" y="64151"/>
                  </a:lnTo>
                  <a:lnTo>
                    <a:pt x="12740" y="64151"/>
                  </a:lnTo>
                  <a:lnTo>
                    <a:pt x="12776" y="70736"/>
                  </a:lnTo>
                  <a:lnTo>
                    <a:pt x="12145" y="71319"/>
                  </a:lnTo>
                  <a:lnTo>
                    <a:pt x="5203" y="71355"/>
                  </a:lnTo>
                  <a:lnTo>
                    <a:pt x="5203" y="70902"/>
                  </a:lnTo>
                  <a:lnTo>
                    <a:pt x="0" y="70914"/>
                  </a:lnTo>
                  <a:lnTo>
                    <a:pt x="0" y="73093"/>
                  </a:lnTo>
                  <a:lnTo>
                    <a:pt x="5156" y="73093"/>
                  </a:lnTo>
                  <a:lnTo>
                    <a:pt x="5156" y="76558"/>
                  </a:lnTo>
                  <a:lnTo>
                    <a:pt x="3060" y="76558"/>
                  </a:lnTo>
                  <a:lnTo>
                    <a:pt x="3060" y="74772"/>
                  </a:lnTo>
                  <a:lnTo>
                    <a:pt x="2417" y="74772"/>
                  </a:lnTo>
                  <a:lnTo>
                    <a:pt x="2417" y="77701"/>
                  </a:lnTo>
                  <a:lnTo>
                    <a:pt x="1036" y="77701"/>
                  </a:lnTo>
                  <a:lnTo>
                    <a:pt x="1036" y="78344"/>
                  </a:lnTo>
                  <a:lnTo>
                    <a:pt x="1393" y="79177"/>
                  </a:lnTo>
                  <a:lnTo>
                    <a:pt x="13062" y="73748"/>
                  </a:lnTo>
                  <a:lnTo>
                    <a:pt x="14597" y="68878"/>
                  </a:lnTo>
                  <a:lnTo>
                    <a:pt x="14836" y="66497"/>
                  </a:lnTo>
                  <a:lnTo>
                    <a:pt x="15062" y="58639"/>
                  </a:lnTo>
                  <a:lnTo>
                    <a:pt x="14478" y="58341"/>
                  </a:lnTo>
                  <a:close/>
                  <a:moveTo>
                    <a:pt x="12" y="77689"/>
                  </a:moveTo>
                  <a:lnTo>
                    <a:pt x="12" y="79820"/>
                  </a:lnTo>
                  <a:lnTo>
                    <a:pt x="1096" y="79308"/>
                  </a:lnTo>
                  <a:lnTo>
                    <a:pt x="727" y="78427"/>
                  </a:lnTo>
                  <a:cubicBezTo>
                    <a:pt x="715" y="78415"/>
                    <a:pt x="715" y="78391"/>
                    <a:pt x="715" y="78367"/>
                  </a:cubicBezTo>
                  <a:lnTo>
                    <a:pt x="715" y="77689"/>
                  </a:lnTo>
                  <a:close/>
                  <a:moveTo>
                    <a:pt x="121456" y="79498"/>
                  </a:moveTo>
                  <a:lnTo>
                    <a:pt x="121408" y="92452"/>
                  </a:lnTo>
                  <a:lnTo>
                    <a:pt x="127826" y="92476"/>
                  </a:lnTo>
                  <a:lnTo>
                    <a:pt x="127862" y="85035"/>
                  </a:lnTo>
                  <a:lnTo>
                    <a:pt x="130779" y="84952"/>
                  </a:lnTo>
                  <a:lnTo>
                    <a:pt x="130814" y="79498"/>
                  </a:lnTo>
                  <a:close/>
                  <a:moveTo>
                    <a:pt x="121099" y="58496"/>
                  </a:moveTo>
                  <a:cubicBezTo>
                    <a:pt x="121087" y="58567"/>
                    <a:pt x="121051" y="58639"/>
                    <a:pt x="121016" y="58698"/>
                  </a:cubicBezTo>
                  <a:lnTo>
                    <a:pt x="120754" y="59091"/>
                  </a:lnTo>
                  <a:lnTo>
                    <a:pt x="121016" y="59925"/>
                  </a:lnTo>
                  <a:lnTo>
                    <a:pt x="121516" y="61461"/>
                  </a:lnTo>
                  <a:lnTo>
                    <a:pt x="121611" y="61461"/>
                  </a:lnTo>
                  <a:cubicBezTo>
                    <a:pt x="121670" y="61461"/>
                    <a:pt x="121742" y="61472"/>
                    <a:pt x="121801" y="61484"/>
                  </a:cubicBezTo>
                  <a:lnTo>
                    <a:pt x="122694" y="61842"/>
                  </a:lnTo>
                  <a:cubicBezTo>
                    <a:pt x="122766" y="61865"/>
                    <a:pt x="122825" y="61901"/>
                    <a:pt x="122885" y="61961"/>
                  </a:cubicBezTo>
                  <a:lnTo>
                    <a:pt x="123647" y="62794"/>
                  </a:lnTo>
                  <a:cubicBezTo>
                    <a:pt x="123683" y="62830"/>
                    <a:pt x="123718" y="62889"/>
                    <a:pt x="123742" y="62949"/>
                  </a:cubicBezTo>
                  <a:lnTo>
                    <a:pt x="123968" y="63580"/>
                  </a:lnTo>
                  <a:cubicBezTo>
                    <a:pt x="123992" y="63627"/>
                    <a:pt x="124004" y="63675"/>
                    <a:pt x="124004" y="63735"/>
                  </a:cubicBezTo>
                  <a:lnTo>
                    <a:pt x="124016" y="64604"/>
                  </a:lnTo>
                  <a:cubicBezTo>
                    <a:pt x="124016" y="64663"/>
                    <a:pt x="124004" y="64723"/>
                    <a:pt x="123980" y="64782"/>
                  </a:cubicBezTo>
                  <a:lnTo>
                    <a:pt x="123647" y="65652"/>
                  </a:lnTo>
                  <a:cubicBezTo>
                    <a:pt x="123623" y="65711"/>
                    <a:pt x="123587" y="65771"/>
                    <a:pt x="123540" y="65818"/>
                  </a:cubicBezTo>
                  <a:lnTo>
                    <a:pt x="122790" y="66533"/>
                  </a:lnTo>
                  <a:cubicBezTo>
                    <a:pt x="122742" y="66580"/>
                    <a:pt x="122671" y="66628"/>
                    <a:pt x="122611" y="66652"/>
                  </a:cubicBezTo>
                  <a:lnTo>
                    <a:pt x="121670" y="66973"/>
                  </a:lnTo>
                  <a:cubicBezTo>
                    <a:pt x="121611" y="66985"/>
                    <a:pt x="121551" y="66997"/>
                    <a:pt x="121492" y="66997"/>
                  </a:cubicBezTo>
                  <a:lnTo>
                    <a:pt x="120813" y="66973"/>
                  </a:lnTo>
                  <a:cubicBezTo>
                    <a:pt x="120754" y="66961"/>
                    <a:pt x="120694" y="66949"/>
                    <a:pt x="120646" y="66937"/>
                  </a:cubicBezTo>
                  <a:lnTo>
                    <a:pt x="120301" y="66783"/>
                  </a:lnTo>
                  <a:lnTo>
                    <a:pt x="119789" y="66580"/>
                  </a:lnTo>
                  <a:cubicBezTo>
                    <a:pt x="119730" y="66556"/>
                    <a:pt x="119670" y="66509"/>
                    <a:pt x="119623" y="66461"/>
                  </a:cubicBezTo>
                  <a:lnTo>
                    <a:pt x="118980" y="65783"/>
                  </a:lnTo>
                  <a:lnTo>
                    <a:pt x="118896" y="65687"/>
                  </a:lnTo>
                  <a:cubicBezTo>
                    <a:pt x="118861" y="65652"/>
                    <a:pt x="118837" y="65604"/>
                    <a:pt x="118813" y="65556"/>
                  </a:cubicBezTo>
                  <a:lnTo>
                    <a:pt x="118622" y="65116"/>
                  </a:lnTo>
                  <a:cubicBezTo>
                    <a:pt x="118599" y="65068"/>
                    <a:pt x="118587" y="65021"/>
                    <a:pt x="118575" y="64985"/>
                  </a:cubicBezTo>
                  <a:lnTo>
                    <a:pt x="118468" y="64187"/>
                  </a:lnTo>
                  <a:cubicBezTo>
                    <a:pt x="118468" y="64128"/>
                    <a:pt x="118468" y="64068"/>
                    <a:pt x="118480" y="64008"/>
                  </a:cubicBezTo>
                  <a:lnTo>
                    <a:pt x="118706" y="63092"/>
                  </a:lnTo>
                  <a:cubicBezTo>
                    <a:pt x="118730" y="63032"/>
                    <a:pt x="118753" y="62973"/>
                    <a:pt x="118789" y="62925"/>
                  </a:cubicBezTo>
                  <a:lnTo>
                    <a:pt x="119194" y="62330"/>
                  </a:lnTo>
                  <a:cubicBezTo>
                    <a:pt x="119230" y="62282"/>
                    <a:pt x="119277" y="62246"/>
                    <a:pt x="119325" y="62211"/>
                  </a:cubicBezTo>
                  <a:lnTo>
                    <a:pt x="119801" y="61889"/>
                  </a:lnTo>
                  <a:lnTo>
                    <a:pt x="119087" y="59567"/>
                  </a:lnTo>
                  <a:lnTo>
                    <a:pt x="118241" y="58758"/>
                  </a:lnTo>
                  <a:cubicBezTo>
                    <a:pt x="118194" y="58710"/>
                    <a:pt x="118158" y="58663"/>
                    <a:pt x="118134" y="58603"/>
                  </a:cubicBezTo>
                  <a:lnTo>
                    <a:pt x="115384" y="67009"/>
                  </a:lnTo>
                  <a:lnTo>
                    <a:pt x="112705" y="68461"/>
                  </a:lnTo>
                  <a:lnTo>
                    <a:pt x="112848" y="94834"/>
                  </a:lnTo>
                  <a:lnTo>
                    <a:pt x="120111" y="94834"/>
                  </a:lnTo>
                  <a:lnTo>
                    <a:pt x="120051" y="84285"/>
                  </a:lnTo>
                  <a:cubicBezTo>
                    <a:pt x="120063" y="84190"/>
                    <a:pt x="120140" y="84142"/>
                    <a:pt x="120218" y="84142"/>
                  </a:cubicBezTo>
                  <a:cubicBezTo>
                    <a:pt x="120295" y="84142"/>
                    <a:pt x="120373" y="84190"/>
                    <a:pt x="120385" y="84285"/>
                  </a:cubicBezTo>
                  <a:lnTo>
                    <a:pt x="120432" y="94834"/>
                  </a:lnTo>
                  <a:lnTo>
                    <a:pt x="120754" y="94834"/>
                  </a:lnTo>
                  <a:lnTo>
                    <a:pt x="120968" y="80511"/>
                  </a:lnTo>
                  <a:lnTo>
                    <a:pt x="120968" y="78867"/>
                  </a:lnTo>
                  <a:lnTo>
                    <a:pt x="141030" y="78879"/>
                  </a:lnTo>
                  <a:lnTo>
                    <a:pt x="141113" y="64878"/>
                  </a:lnTo>
                  <a:lnTo>
                    <a:pt x="135208" y="62746"/>
                  </a:lnTo>
                  <a:lnTo>
                    <a:pt x="134374" y="65068"/>
                  </a:lnTo>
                  <a:lnTo>
                    <a:pt x="131898" y="64175"/>
                  </a:lnTo>
                  <a:lnTo>
                    <a:pt x="131779" y="63604"/>
                  </a:lnTo>
                  <a:lnTo>
                    <a:pt x="129957" y="62973"/>
                  </a:lnTo>
                  <a:lnTo>
                    <a:pt x="129850" y="62389"/>
                  </a:lnTo>
                  <a:lnTo>
                    <a:pt x="124218" y="60449"/>
                  </a:lnTo>
                  <a:lnTo>
                    <a:pt x="121254" y="59603"/>
                  </a:lnTo>
                  <a:lnTo>
                    <a:pt x="121147" y="58520"/>
                  </a:lnTo>
                  <a:lnTo>
                    <a:pt x="121099" y="58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3"/>
            <p:cNvSpPr/>
            <p:nvPr/>
          </p:nvSpPr>
          <p:spPr>
            <a:xfrm>
              <a:off x="1890594" y="2805742"/>
              <a:ext cx="84608" cy="62066"/>
            </a:xfrm>
            <a:custGeom>
              <a:avLst/>
              <a:gdLst/>
              <a:ahLst/>
              <a:cxnLst/>
              <a:rect l="l" t="t" r="r" b="b"/>
              <a:pathLst>
                <a:path w="4335" h="3180" extrusionOk="0">
                  <a:moveTo>
                    <a:pt x="3024" y="0"/>
                  </a:moveTo>
                  <a:lnTo>
                    <a:pt x="2298" y="334"/>
                  </a:lnTo>
                  <a:lnTo>
                    <a:pt x="2191" y="95"/>
                  </a:lnTo>
                  <a:lnTo>
                    <a:pt x="834" y="726"/>
                  </a:lnTo>
                  <a:lnTo>
                    <a:pt x="286" y="1227"/>
                  </a:lnTo>
                  <a:lnTo>
                    <a:pt x="667" y="2012"/>
                  </a:lnTo>
                  <a:lnTo>
                    <a:pt x="286" y="2191"/>
                  </a:lnTo>
                  <a:lnTo>
                    <a:pt x="393" y="2429"/>
                  </a:lnTo>
                  <a:lnTo>
                    <a:pt x="0" y="2631"/>
                  </a:lnTo>
                  <a:lnTo>
                    <a:pt x="262" y="3179"/>
                  </a:lnTo>
                  <a:lnTo>
                    <a:pt x="1084" y="2774"/>
                  </a:lnTo>
                  <a:lnTo>
                    <a:pt x="1215" y="3048"/>
                  </a:lnTo>
                  <a:lnTo>
                    <a:pt x="3096" y="2119"/>
                  </a:lnTo>
                  <a:lnTo>
                    <a:pt x="3346" y="2393"/>
                  </a:lnTo>
                  <a:lnTo>
                    <a:pt x="4334" y="1929"/>
                  </a:lnTo>
                  <a:lnTo>
                    <a:pt x="3715" y="595"/>
                  </a:lnTo>
                  <a:lnTo>
                    <a:pt x="3382" y="750"/>
                  </a:lnTo>
                  <a:lnTo>
                    <a:pt x="30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3"/>
            <p:cNvSpPr/>
            <p:nvPr/>
          </p:nvSpPr>
          <p:spPr>
            <a:xfrm>
              <a:off x="1888955" y="2804571"/>
              <a:ext cx="87399" cy="64388"/>
            </a:xfrm>
            <a:custGeom>
              <a:avLst/>
              <a:gdLst/>
              <a:ahLst/>
              <a:cxnLst/>
              <a:rect l="l" t="t" r="r" b="b"/>
              <a:pathLst>
                <a:path w="4478" h="3299" extrusionOk="0">
                  <a:moveTo>
                    <a:pt x="3108" y="60"/>
                  </a:moveTo>
                  <a:lnTo>
                    <a:pt x="3466" y="798"/>
                  </a:lnTo>
                  <a:lnTo>
                    <a:pt x="3799" y="655"/>
                  </a:lnTo>
                  <a:lnTo>
                    <a:pt x="4418" y="1989"/>
                  </a:lnTo>
                  <a:lnTo>
                    <a:pt x="3430" y="2453"/>
                  </a:lnTo>
                  <a:lnTo>
                    <a:pt x="3180" y="2179"/>
                  </a:lnTo>
                  <a:lnTo>
                    <a:pt x="1299" y="3096"/>
                  </a:lnTo>
                  <a:lnTo>
                    <a:pt x="1168" y="2834"/>
                  </a:lnTo>
                  <a:lnTo>
                    <a:pt x="346" y="3239"/>
                  </a:lnTo>
                  <a:lnTo>
                    <a:pt x="84" y="2680"/>
                  </a:lnTo>
                  <a:lnTo>
                    <a:pt x="477" y="2489"/>
                  </a:lnTo>
                  <a:lnTo>
                    <a:pt x="370" y="2251"/>
                  </a:lnTo>
                  <a:lnTo>
                    <a:pt x="751" y="2072"/>
                  </a:lnTo>
                  <a:lnTo>
                    <a:pt x="370" y="1287"/>
                  </a:lnTo>
                  <a:lnTo>
                    <a:pt x="918" y="786"/>
                  </a:lnTo>
                  <a:lnTo>
                    <a:pt x="2275" y="155"/>
                  </a:lnTo>
                  <a:lnTo>
                    <a:pt x="2382" y="394"/>
                  </a:lnTo>
                  <a:lnTo>
                    <a:pt x="3108" y="60"/>
                  </a:lnTo>
                  <a:close/>
                  <a:moveTo>
                    <a:pt x="3132" y="1"/>
                  </a:moveTo>
                  <a:lnTo>
                    <a:pt x="2406" y="334"/>
                  </a:lnTo>
                  <a:lnTo>
                    <a:pt x="2299" y="96"/>
                  </a:lnTo>
                  <a:lnTo>
                    <a:pt x="894" y="751"/>
                  </a:lnTo>
                  <a:lnTo>
                    <a:pt x="298" y="1287"/>
                  </a:lnTo>
                  <a:lnTo>
                    <a:pt x="668" y="2049"/>
                  </a:lnTo>
                  <a:lnTo>
                    <a:pt x="298" y="2239"/>
                  </a:lnTo>
                  <a:lnTo>
                    <a:pt x="406" y="2477"/>
                  </a:lnTo>
                  <a:lnTo>
                    <a:pt x="1" y="2668"/>
                  </a:lnTo>
                  <a:lnTo>
                    <a:pt x="25" y="2691"/>
                  </a:lnTo>
                  <a:lnTo>
                    <a:pt x="322" y="3299"/>
                  </a:lnTo>
                  <a:lnTo>
                    <a:pt x="1144" y="2906"/>
                  </a:lnTo>
                  <a:lnTo>
                    <a:pt x="1263" y="3168"/>
                  </a:lnTo>
                  <a:lnTo>
                    <a:pt x="3168" y="2239"/>
                  </a:lnTo>
                  <a:lnTo>
                    <a:pt x="3406" y="2513"/>
                  </a:lnTo>
                  <a:lnTo>
                    <a:pt x="4478" y="2013"/>
                  </a:lnTo>
                  <a:lnTo>
                    <a:pt x="3811" y="584"/>
                  </a:lnTo>
                  <a:lnTo>
                    <a:pt x="3477" y="739"/>
                  </a:lnTo>
                  <a:lnTo>
                    <a:pt x="31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3"/>
            <p:cNvSpPr/>
            <p:nvPr/>
          </p:nvSpPr>
          <p:spPr>
            <a:xfrm>
              <a:off x="3260938" y="3569345"/>
              <a:ext cx="29998" cy="16512"/>
            </a:xfrm>
            <a:custGeom>
              <a:avLst/>
              <a:gdLst/>
              <a:ahLst/>
              <a:cxnLst/>
              <a:rect l="l" t="t" r="r" b="b"/>
              <a:pathLst>
                <a:path w="1537" h="846" extrusionOk="0">
                  <a:moveTo>
                    <a:pt x="0" y="0"/>
                  </a:moveTo>
                  <a:lnTo>
                    <a:pt x="0" y="833"/>
                  </a:lnTo>
                  <a:lnTo>
                    <a:pt x="1536" y="845"/>
                  </a:lnTo>
                  <a:lnTo>
                    <a:pt x="1536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3"/>
            <p:cNvSpPr/>
            <p:nvPr/>
          </p:nvSpPr>
          <p:spPr>
            <a:xfrm>
              <a:off x="1780906" y="1389611"/>
              <a:ext cx="4076425" cy="2457214"/>
            </a:xfrm>
            <a:custGeom>
              <a:avLst/>
              <a:gdLst/>
              <a:ahLst/>
              <a:cxnLst/>
              <a:rect l="l" t="t" r="r" b="b"/>
              <a:pathLst>
                <a:path w="208860" h="125898" extrusionOk="0">
                  <a:moveTo>
                    <a:pt x="104168" y="1"/>
                  </a:moveTo>
                  <a:lnTo>
                    <a:pt x="104335" y="108"/>
                  </a:lnTo>
                  <a:lnTo>
                    <a:pt x="104394" y="1"/>
                  </a:lnTo>
                  <a:close/>
                  <a:moveTo>
                    <a:pt x="85987" y="1"/>
                  </a:moveTo>
                  <a:lnTo>
                    <a:pt x="86487" y="310"/>
                  </a:lnTo>
                  <a:lnTo>
                    <a:pt x="86690" y="1"/>
                  </a:lnTo>
                  <a:close/>
                  <a:moveTo>
                    <a:pt x="124004" y="1"/>
                  </a:moveTo>
                  <a:lnTo>
                    <a:pt x="125528" y="858"/>
                  </a:lnTo>
                  <a:lnTo>
                    <a:pt x="126326" y="1"/>
                  </a:lnTo>
                  <a:close/>
                  <a:moveTo>
                    <a:pt x="90583" y="1"/>
                  </a:moveTo>
                  <a:lnTo>
                    <a:pt x="92095" y="1025"/>
                  </a:lnTo>
                  <a:lnTo>
                    <a:pt x="92441" y="489"/>
                  </a:lnTo>
                  <a:lnTo>
                    <a:pt x="92524" y="536"/>
                  </a:lnTo>
                  <a:lnTo>
                    <a:pt x="92702" y="263"/>
                  </a:lnTo>
                  <a:lnTo>
                    <a:pt x="92619" y="215"/>
                  </a:lnTo>
                  <a:lnTo>
                    <a:pt x="92750" y="1"/>
                  </a:lnTo>
                  <a:close/>
                  <a:moveTo>
                    <a:pt x="93131" y="1"/>
                  </a:moveTo>
                  <a:lnTo>
                    <a:pt x="92893" y="382"/>
                  </a:lnTo>
                  <a:lnTo>
                    <a:pt x="92810" y="334"/>
                  </a:lnTo>
                  <a:lnTo>
                    <a:pt x="92631" y="608"/>
                  </a:lnTo>
                  <a:lnTo>
                    <a:pt x="92714" y="667"/>
                  </a:lnTo>
                  <a:lnTo>
                    <a:pt x="92369" y="1203"/>
                  </a:lnTo>
                  <a:lnTo>
                    <a:pt x="92941" y="1596"/>
                  </a:lnTo>
                  <a:lnTo>
                    <a:pt x="94000" y="1"/>
                  </a:lnTo>
                  <a:close/>
                  <a:moveTo>
                    <a:pt x="83189" y="1"/>
                  </a:moveTo>
                  <a:lnTo>
                    <a:pt x="84059" y="572"/>
                  </a:lnTo>
                  <a:lnTo>
                    <a:pt x="86154" y="2001"/>
                  </a:lnTo>
                  <a:lnTo>
                    <a:pt x="86857" y="929"/>
                  </a:lnTo>
                  <a:lnTo>
                    <a:pt x="85392" y="1"/>
                  </a:lnTo>
                  <a:close/>
                  <a:moveTo>
                    <a:pt x="88154" y="584"/>
                  </a:moveTo>
                  <a:lnTo>
                    <a:pt x="87809" y="1179"/>
                  </a:lnTo>
                  <a:lnTo>
                    <a:pt x="89083" y="2013"/>
                  </a:lnTo>
                  <a:lnTo>
                    <a:pt x="89452" y="1453"/>
                  </a:lnTo>
                  <a:lnTo>
                    <a:pt x="88154" y="584"/>
                  </a:lnTo>
                  <a:close/>
                  <a:moveTo>
                    <a:pt x="35898" y="1"/>
                  </a:moveTo>
                  <a:lnTo>
                    <a:pt x="39839" y="2465"/>
                  </a:lnTo>
                  <a:lnTo>
                    <a:pt x="43756" y="3882"/>
                  </a:lnTo>
                  <a:lnTo>
                    <a:pt x="43696" y="2965"/>
                  </a:lnTo>
                  <a:lnTo>
                    <a:pt x="43661" y="2227"/>
                  </a:lnTo>
                  <a:lnTo>
                    <a:pt x="40017" y="2108"/>
                  </a:lnTo>
                  <a:lnTo>
                    <a:pt x="40089" y="1"/>
                  </a:lnTo>
                  <a:close/>
                  <a:moveTo>
                    <a:pt x="22229" y="1"/>
                  </a:moveTo>
                  <a:lnTo>
                    <a:pt x="28421" y="4168"/>
                  </a:lnTo>
                  <a:lnTo>
                    <a:pt x="30897" y="1"/>
                  </a:lnTo>
                  <a:close/>
                  <a:moveTo>
                    <a:pt x="45780" y="1"/>
                  </a:moveTo>
                  <a:lnTo>
                    <a:pt x="45756" y="2739"/>
                  </a:lnTo>
                  <a:lnTo>
                    <a:pt x="45709" y="2787"/>
                  </a:lnTo>
                  <a:lnTo>
                    <a:pt x="45685" y="3739"/>
                  </a:lnTo>
                  <a:lnTo>
                    <a:pt x="48137" y="4585"/>
                  </a:lnTo>
                  <a:lnTo>
                    <a:pt x="48161" y="1"/>
                  </a:lnTo>
                  <a:close/>
                  <a:moveTo>
                    <a:pt x="127088" y="1"/>
                  </a:moveTo>
                  <a:lnTo>
                    <a:pt x="125897" y="1287"/>
                  </a:lnTo>
                  <a:lnTo>
                    <a:pt x="124445" y="3668"/>
                  </a:lnTo>
                  <a:lnTo>
                    <a:pt x="126230" y="4858"/>
                  </a:lnTo>
                  <a:lnTo>
                    <a:pt x="130338" y="1"/>
                  </a:lnTo>
                  <a:close/>
                  <a:moveTo>
                    <a:pt x="80546" y="1"/>
                  </a:moveTo>
                  <a:lnTo>
                    <a:pt x="80451" y="5728"/>
                  </a:lnTo>
                  <a:lnTo>
                    <a:pt x="83737" y="751"/>
                  </a:lnTo>
                  <a:lnTo>
                    <a:pt x="82606" y="1"/>
                  </a:lnTo>
                  <a:close/>
                  <a:moveTo>
                    <a:pt x="121277" y="13"/>
                  </a:moveTo>
                  <a:lnTo>
                    <a:pt x="123944" y="1608"/>
                  </a:lnTo>
                  <a:lnTo>
                    <a:pt x="124147" y="1870"/>
                  </a:lnTo>
                  <a:lnTo>
                    <a:pt x="124123" y="2263"/>
                  </a:lnTo>
                  <a:lnTo>
                    <a:pt x="122790" y="4787"/>
                  </a:lnTo>
                  <a:lnTo>
                    <a:pt x="122337" y="5120"/>
                  </a:lnTo>
                  <a:lnTo>
                    <a:pt x="121349" y="5299"/>
                  </a:lnTo>
                  <a:lnTo>
                    <a:pt x="122432" y="5942"/>
                  </a:lnTo>
                  <a:lnTo>
                    <a:pt x="123885" y="3513"/>
                  </a:lnTo>
                  <a:lnTo>
                    <a:pt x="125338" y="1132"/>
                  </a:lnTo>
                  <a:lnTo>
                    <a:pt x="123349" y="13"/>
                  </a:lnTo>
                  <a:close/>
                  <a:moveTo>
                    <a:pt x="130767" y="1"/>
                  </a:moveTo>
                  <a:lnTo>
                    <a:pt x="126385" y="5168"/>
                  </a:lnTo>
                  <a:cubicBezTo>
                    <a:pt x="126355" y="5205"/>
                    <a:pt x="126307" y="5224"/>
                    <a:pt x="126258" y="5224"/>
                  </a:cubicBezTo>
                  <a:cubicBezTo>
                    <a:pt x="126228" y="5224"/>
                    <a:pt x="126198" y="5217"/>
                    <a:pt x="126171" y="5204"/>
                  </a:cubicBezTo>
                  <a:lnTo>
                    <a:pt x="124278" y="3953"/>
                  </a:lnTo>
                  <a:lnTo>
                    <a:pt x="122921" y="6228"/>
                  </a:lnTo>
                  <a:lnTo>
                    <a:pt x="124052" y="6906"/>
                  </a:lnTo>
                  <a:lnTo>
                    <a:pt x="123730" y="5847"/>
                  </a:lnTo>
                  <a:lnTo>
                    <a:pt x="123825" y="5227"/>
                  </a:lnTo>
                  <a:lnTo>
                    <a:pt x="124302" y="4525"/>
                  </a:lnTo>
                  <a:lnTo>
                    <a:pt x="127052" y="6180"/>
                  </a:lnTo>
                  <a:lnTo>
                    <a:pt x="127600" y="5537"/>
                  </a:lnTo>
                  <a:lnTo>
                    <a:pt x="132362" y="1"/>
                  </a:lnTo>
                  <a:close/>
                  <a:moveTo>
                    <a:pt x="104025" y="1275"/>
                  </a:moveTo>
                  <a:lnTo>
                    <a:pt x="103061" y="2882"/>
                  </a:lnTo>
                  <a:lnTo>
                    <a:pt x="109514" y="7073"/>
                  </a:lnTo>
                  <a:lnTo>
                    <a:pt x="110538" y="5537"/>
                  </a:lnTo>
                  <a:lnTo>
                    <a:pt x="104025" y="1275"/>
                  </a:lnTo>
                  <a:close/>
                  <a:moveTo>
                    <a:pt x="50709" y="1"/>
                  </a:moveTo>
                  <a:lnTo>
                    <a:pt x="50697" y="3132"/>
                  </a:lnTo>
                  <a:lnTo>
                    <a:pt x="55972" y="4942"/>
                  </a:lnTo>
                  <a:lnTo>
                    <a:pt x="55865" y="7633"/>
                  </a:lnTo>
                  <a:lnTo>
                    <a:pt x="56484" y="7228"/>
                  </a:lnTo>
                  <a:lnTo>
                    <a:pt x="56579" y="1608"/>
                  </a:lnTo>
                  <a:lnTo>
                    <a:pt x="54114" y="1"/>
                  </a:lnTo>
                  <a:close/>
                  <a:moveTo>
                    <a:pt x="84011" y="929"/>
                  </a:moveTo>
                  <a:lnTo>
                    <a:pt x="80499" y="6239"/>
                  </a:lnTo>
                  <a:lnTo>
                    <a:pt x="82630" y="7656"/>
                  </a:lnTo>
                  <a:lnTo>
                    <a:pt x="82820" y="7109"/>
                  </a:lnTo>
                  <a:lnTo>
                    <a:pt x="82832" y="7073"/>
                  </a:lnTo>
                  <a:lnTo>
                    <a:pt x="85130" y="3572"/>
                  </a:lnTo>
                  <a:lnTo>
                    <a:pt x="85975" y="2275"/>
                  </a:lnTo>
                  <a:lnTo>
                    <a:pt x="84011" y="929"/>
                  </a:lnTo>
                  <a:close/>
                  <a:moveTo>
                    <a:pt x="31278" y="1"/>
                  </a:moveTo>
                  <a:lnTo>
                    <a:pt x="28694" y="4346"/>
                  </a:lnTo>
                  <a:lnTo>
                    <a:pt x="36017" y="9287"/>
                  </a:lnTo>
                  <a:lnTo>
                    <a:pt x="36100" y="7216"/>
                  </a:lnTo>
                  <a:lnTo>
                    <a:pt x="36195" y="4894"/>
                  </a:lnTo>
                  <a:lnTo>
                    <a:pt x="36422" y="2358"/>
                  </a:lnTo>
                  <a:lnTo>
                    <a:pt x="37588" y="2870"/>
                  </a:lnTo>
                  <a:lnTo>
                    <a:pt x="39220" y="3430"/>
                  </a:lnTo>
                  <a:lnTo>
                    <a:pt x="42768" y="4858"/>
                  </a:lnTo>
                  <a:lnTo>
                    <a:pt x="42780" y="6370"/>
                  </a:lnTo>
                  <a:lnTo>
                    <a:pt x="43923" y="6370"/>
                  </a:lnTo>
                  <a:lnTo>
                    <a:pt x="43780" y="4227"/>
                  </a:lnTo>
                  <a:lnTo>
                    <a:pt x="39708" y="2763"/>
                  </a:lnTo>
                  <a:cubicBezTo>
                    <a:pt x="39708" y="2763"/>
                    <a:pt x="39708" y="2763"/>
                    <a:pt x="39696" y="2751"/>
                  </a:cubicBezTo>
                  <a:lnTo>
                    <a:pt x="39684" y="2751"/>
                  </a:lnTo>
                  <a:lnTo>
                    <a:pt x="35291" y="1"/>
                  </a:lnTo>
                  <a:close/>
                  <a:moveTo>
                    <a:pt x="79058" y="1"/>
                  </a:moveTo>
                  <a:lnTo>
                    <a:pt x="78951" y="5739"/>
                  </a:lnTo>
                  <a:lnTo>
                    <a:pt x="79606" y="5787"/>
                  </a:lnTo>
                  <a:lnTo>
                    <a:pt x="78891" y="6751"/>
                  </a:lnTo>
                  <a:lnTo>
                    <a:pt x="80189" y="7573"/>
                  </a:lnTo>
                  <a:lnTo>
                    <a:pt x="80594" y="6906"/>
                  </a:lnTo>
                  <a:lnTo>
                    <a:pt x="81975" y="7799"/>
                  </a:lnTo>
                  <a:lnTo>
                    <a:pt x="81892" y="7894"/>
                  </a:lnTo>
                  <a:lnTo>
                    <a:pt x="81201" y="7668"/>
                  </a:lnTo>
                  <a:lnTo>
                    <a:pt x="80439" y="10014"/>
                  </a:lnTo>
                  <a:lnTo>
                    <a:pt x="81701" y="10430"/>
                  </a:lnTo>
                  <a:lnTo>
                    <a:pt x="82523" y="7966"/>
                  </a:lnTo>
                  <a:lnTo>
                    <a:pt x="80189" y="6406"/>
                  </a:lnTo>
                  <a:cubicBezTo>
                    <a:pt x="80165" y="6394"/>
                    <a:pt x="80153" y="6382"/>
                    <a:pt x="80141" y="6370"/>
                  </a:cubicBezTo>
                  <a:lnTo>
                    <a:pt x="80141" y="6359"/>
                  </a:lnTo>
                  <a:cubicBezTo>
                    <a:pt x="80129" y="6335"/>
                    <a:pt x="80118" y="6323"/>
                    <a:pt x="80118" y="6311"/>
                  </a:cubicBezTo>
                  <a:lnTo>
                    <a:pt x="80118" y="6299"/>
                  </a:lnTo>
                  <a:cubicBezTo>
                    <a:pt x="80118" y="6287"/>
                    <a:pt x="80118" y="6275"/>
                    <a:pt x="80118" y="6263"/>
                  </a:cubicBezTo>
                  <a:lnTo>
                    <a:pt x="80237" y="1"/>
                  </a:lnTo>
                  <a:close/>
                  <a:moveTo>
                    <a:pt x="85297" y="3882"/>
                  </a:moveTo>
                  <a:lnTo>
                    <a:pt x="83106" y="7228"/>
                  </a:lnTo>
                  <a:lnTo>
                    <a:pt x="82868" y="7954"/>
                  </a:lnTo>
                  <a:lnTo>
                    <a:pt x="81999" y="10538"/>
                  </a:lnTo>
                  <a:lnTo>
                    <a:pt x="84154" y="11264"/>
                  </a:lnTo>
                  <a:lnTo>
                    <a:pt x="85059" y="8418"/>
                  </a:lnTo>
                  <a:cubicBezTo>
                    <a:pt x="85071" y="8406"/>
                    <a:pt x="85071" y="8395"/>
                    <a:pt x="85071" y="8395"/>
                  </a:cubicBezTo>
                  <a:lnTo>
                    <a:pt x="85071" y="8371"/>
                  </a:lnTo>
                  <a:lnTo>
                    <a:pt x="87095" y="5120"/>
                  </a:lnTo>
                  <a:lnTo>
                    <a:pt x="85297" y="3882"/>
                  </a:lnTo>
                  <a:close/>
                  <a:moveTo>
                    <a:pt x="87130" y="1096"/>
                  </a:moveTo>
                  <a:lnTo>
                    <a:pt x="86333" y="2322"/>
                  </a:lnTo>
                  <a:lnTo>
                    <a:pt x="85487" y="3608"/>
                  </a:lnTo>
                  <a:lnTo>
                    <a:pt x="87416" y="4942"/>
                  </a:lnTo>
                  <a:cubicBezTo>
                    <a:pt x="87488" y="4989"/>
                    <a:pt x="87511" y="5085"/>
                    <a:pt x="87464" y="5156"/>
                  </a:cubicBezTo>
                  <a:lnTo>
                    <a:pt x="85368" y="8525"/>
                  </a:lnTo>
                  <a:lnTo>
                    <a:pt x="84475" y="11359"/>
                  </a:lnTo>
                  <a:lnTo>
                    <a:pt x="85499" y="11704"/>
                  </a:lnTo>
                  <a:lnTo>
                    <a:pt x="86214" y="9633"/>
                  </a:lnTo>
                  <a:lnTo>
                    <a:pt x="85428" y="9383"/>
                  </a:lnTo>
                  <a:lnTo>
                    <a:pt x="85309" y="9216"/>
                  </a:lnTo>
                  <a:lnTo>
                    <a:pt x="88166" y="4966"/>
                  </a:lnTo>
                  <a:lnTo>
                    <a:pt x="86464" y="3882"/>
                  </a:lnTo>
                  <a:lnTo>
                    <a:pt x="87976" y="1632"/>
                  </a:lnTo>
                  <a:lnTo>
                    <a:pt x="87130" y="1096"/>
                  </a:lnTo>
                  <a:close/>
                  <a:moveTo>
                    <a:pt x="104764" y="1"/>
                  </a:moveTo>
                  <a:lnTo>
                    <a:pt x="104525" y="417"/>
                  </a:lnTo>
                  <a:lnTo>
                    <a:pt x="104192" y="1001"/>
                  </a:lnTo>
                  <a:lnTo>
                    <a:pt x="110860" y="5358"/>
                  </a:lnTo>
                  <a:lnTo>
                    <a:pt x="119170" y="10966"/>
                  </a:lnTo>
                  <a:lnTo>
                    <a:pt x="119206" y="11002"/>
                  </a:lnTo>
                  <a:lnTo>
                    <a:pt x="119896" y="11788"/>
                  </a:lnTo>
                  <a:lnTo>
                    <a:pt x="120170" y="11431"/>
                  </a:lnTo>
                  <a:lnTo>
                    <a:pt x="120099" y="11133"/>
                  </a:lnTo>
                  <a:lnTo>
                    <a:pt x="120111" y="10919"/>
                  </a:lnTo>
                  <a:lnTo>
                    <a:pt x="120468" y="10335"/>
                  </a:lnTo>
                  <a:lnTo>
                    <a:pt x="120361" y="10264"/>
                  </a:lnTo>
                  <a:lnTo>
                    <a:pt x="120325" y="10264"/>
                  </a:lnTo>
                  <a:lnTo>
                    <a:pt x="117098" y="8168"/>
                  </a:lnTo>
                  <a:lnTo>
                    <a:pt x="115277" y="7001"/>
                  </a:lnTo>
                  <a:lnTo>
                    <a:pt x="113241" y="5620"/>
                  </a:lnTo>
                  <a:lnTo>
                    <a:pt x="112169" y="4930"/>
                  </a:lnTo>
                  <a:lnTo>
                    <a:pt x="105478" y="632"/>
                  </a:lnTo>
                  <a:lnTo>
                    <a:pt x="105204" y="1060"/>
                  </a:lnTo>
                  <a:lnTo>
                    <a:pt x="104966" y="894"/>
                  </a:lnTo>
                  <a:lnTo>
                    <a:pt x="105514" y="1"/>
                  </a:lnTo>
                  <a:close/>
                  <a:moveTo>
                    <a:pt x="8001" y="13300"/>
                  </a:moveTo>
                  <a:lnTo>
                    <a:pt x="7942" y="14121"/>
                  </a:lnTo>
                  <a:lnTo>
                    <a:pt x="14443" y="14014"/>
                  </a:lnTo>
                  <a:lnTo>
                    <a:pt x="14383" y="13300"/>
                  </a:lnTo>
                  <a:close/>
                  <a:moveTo>
                    <a:pt x="59698" y="1"/>
                  </a:moveTo>
                  <a:lnTo>
                    <a:pt x="59591" y="9442"/>
                  </a:lnTo>
                  <a:lnTo>
                    <a:pt x="67342" y="12085"/>
                  </a:lnTo>
                  <a:lnTo>
                    <a:pt x="75760" y="14860"/>
                  </a:lnTo>
                  <a:lnTo>
                    <a:pt x="75831" y="10585"/>
                  </a:lnTo>
                  <a:lnTo>
                    <a:pt x="74450" y="10573"/>
                  </a:lnTo>
                  <a:lnTo>
                    <a:pt x="74522" y="7001"/>
                  </a:lnTo>
                  <a:lnTo>
                    <a:pt x="74986" y="6347"/>
                  </a:lnTo>
                  <a:lnTo>
                    <a:pt x="74403" y="5799"/>
                  </a:lnTo>
                  <a:lnTo>
                    <a:pt x="75236" y="4858"/>
                  </a:lnTo>
                  <a:lnTo>
                    <a:pt x="75617" y="5227"/>
                  </a:lnTo>
                  <a:lnTo>
                    <a:pt x="75867" y="4894"/>
                  </a:lnTo>
                  <a:lnTo>
                    <a:pt x="75915" y="334"/>
                  </a:lnTo>
                  <a:lnTo>
                    <a:pt x="68438" y="263"/>
                  </a:lnTo>
                  <a:lnTo>
                    <a:pt x="68116" y="679"/>
                  </a:lnTo>
                  <a:lnTo>
                    <a:pt x="66985" y="1441"/>
                  </a:lnTo>
                  <a:lnTo>
                    <a:pt x="59925" y="1"/>
                  </a:lnTo>
                  <a:close/>
                  <a:moveTo>
                    <a:pt x="44554" y="4596"/>
                  </a:moveTo>
                  <a:lnTo>
                    <a:pt x="44530" y="8847"/>
                  </a:lnTo>
                  <a:lnTo>
                    <a:pt x="47078" y="8859"/>
                  </a:lnTo>
                  <a:lnTo>
                    <a:pt x="47078" y="8371"/>
                  </a:lnTo>
                  <a:lnTo>
                    <a:pt x="50364" y="8383"/>
                  </a:lnTo>
                  <a:lnTo>
                    <a:pt x="50340" y="14907"/>
                  </a:lnTo>
                  <a:lnTo>
                    <a:pt x="51209" y="15205"/>
                  </a:lnTo>
                  <a:lnTo>
                    <a:pt x="51257" y="7013"/>
                  </a:lnTo>
                  <a:lnTo>
                    <a:pt x="47066" y="5489"/>
                  </a:lnTo>
                  <a:lnTo>
                    <a:pt x="44554" y="4596"/>
                  </a:lnTo>
                  <a:close/>
                  <a:moveTo>
                    <a:pt x="51828" y="7228"/>
                  </a:moveTo>
                  <a:lnTo>
                    <a:pt x="51781" y="15395"/>
                  </a:lnTo>
                  <a:lnTo>
                    <a:pt x="54650" y="16407"/>
                  </a:lnTo>
                  <a:lnTo>
                    <a:pt x="54626" y="13717"/>
                  </a:lnTo>
                  <a:lnTo>
                    <a:pt x="53793" y="13705"/>
                  </a:lnTo>
                  <a:lnTo>
                    <a:pt x="53876" y="10811"/>
                  </a:lnTo>
                  <a:lnTo>
                    <a:pt x="54829" y="10752"/>
                  </a:lnTo>
                  <a:lnTo>
                    <a:pt x="54853" y="10323"/>
                  </a:lnTo>
                  <a:lnTo>
                    <a:pt x="56246" y="10264"/>
                  </a:lnTo>
                  <a:lnTo>
                    <a:pt x="56293" y="8859"/>
                  </a:lnTo>
                  <a:lnTo>
                    <a:pt x="51828" y="7228"/>
                  </a:lnTo>
                  <a:close/>
                  <a:moveTo>
                    <a:pt x="78236" y="12431"/>
                  </a:moveTo>
                  <a:lnTo>
                    <a:pt x="78213" y="14752"/>
                  </a:lnTo>
                  <a:lnTo>
                    <a:pt x="84213" y="16765"/>
                  </a:lnTo>
                  <a:lnTo>
                    <a:pt x="84880" y="14657"/>
                  </a:lnTo>
                  <a:lnTo>
                    <a:pt x="78236" y="12431"/>
                  </a:lnTo>
                  <a:close/>
                  <a:moveTo>
                    <a:pt x="20289" y="16205"/>
                  </a:moveTo>
                  <a:lnTo>
                    <a:pt x="20301" y="16943"/>
                  </a:lnTo>
                  <a:lnTo>
                    <a:pt x="28992" y="16979"/>
                  </a:lnTo>
                  <a:lnTo>
                    <a:pt x="28992" y="16312"/>
                  </a:lnTo>
                  <a:lnTo>
                    <a:pt x="20289" y="16205"/>
                  </a:lnTo>
                  <a:close/>
                  <a:moveTo>
                    <a:pt x="102918" y="1"/>
                  </a:moveTo>
                  <a:lnTo>
                    <a:pt x="102978" y="36"/>
                  </a:lnTo>
                  <a:lnTo>
                    <a:pt x="101144" y="2727"/>
                  </a:lnTo>
                  <a:lnTo>
                    <a:pt x="109705" y="8561"/>
                  </a:lnTo>
                  <a:lnTo>
                    <a:pt x="110729" y="7001"/>
                  </a:lnTo>
                  <a:lnTo>
                    <a:pt x="117741" y="11645"/>
                  </a:lnTo>
                  <a:lnTo>
                    <a:pt x="115181" y="15800"/>
                  </a:lnTo>
                  <a:lnTo>
                    <a:pt x="103942" y="8454"/>
                  </a:lnTo>
                  <a:lnTo>
                    <a:pt x="103299" y="9335"/>
                  </a:lnTo>
                  <a:lnTo>
                    <a:pt x="115074" y="16979"/>
                  </a:lnTo>
                  <a:lnTo>
                    <a:pt x="118861" y="11157"/>
                  </a:lnTo>
                  <a:lnTo>
                    <a:pt x="110812" y="5716"/>
                  </a:lnTo>
                  <a:lnTo>
                    <a:pt x="109693" y="7382"/>
                  </a:lnTo>
                  <a:cubicBezTo>
                    <a:pt x="109662" y="7429"/>
                    <a:pt x="109606" y="7455"/>
                    <a:pt x="109552" y="7455"/>
                  </a:cubicBezTo>
                  <a:cubicBezTo>
                    <a:pt x="109522" y="7455"/>
                    <a:pt x="109492" y="7447"/>
                    <a:pt x="109466" y="7430"/>
                  </a:cubicBezTo>
                  <a:lnTo>
                    <a:pt x="102751" y="3072"/>
                  </a:lnTo>
                  <a:cubicBezTo>
                    <a:pt x="102680" y="3025"/>
                    <a:pt x="102656" y="2930"/>
                    <a:pt x="102704" y="2846"/>
                  </a:cubicBezTo>
                  <a:lnTo>
                    <a:pt x="103835" y="965"/>
                  </a:lnTo>
                  <a:lnTo>
                    <a:pt x="104168" y="394"/>
                  </a:lnTo>
                  <a:lnTo>
                    <a:pt x="103585" y="1"/>
                  </a:lnTo>
                  <a:close/>
                  <a:moveTo>
                    <a:pt x="119099" y="11371"/>
                  </a:moveTo>
                  <a:lnTo>
                    <a:pt x="115348" y="17146"/>
                  </a:lnTo>
                  <a:lnTo>
                    <a:pt x="115765" y="17419"/>
                  </a:lnTo>
                  <a:lnTo>
                    <a:pt x="116003" y="16991"/>
                  </a:lnTo>
                  <a:lnTo>
                    <a:pt x="116646" y="17122"/>
                  </a:lnTo>
                  <a:lnTo>
                    <a:pt x="119444" y="12895"/>
                  </a:lnTo>
                  <a:lnTo>
                    <a:pt x="119277" y="12633"/>
                  </a:lnTo>
                  <a:lnTo>
                    <a:pt x="119706" y="12062"/>
                  </a:lnTo>
                  <a:lnTo>
                    <a:pt x="119099" y="11371"/>
                  </a:lnTo>
                  <a:close/>
                  <a:moveTo>
                    <a:pt x="100989" y="15788"/>
                  </a:moveTo>
                  <a:lnTo>
                    <a:pt x="100715" y="16562"/>
                  </a:lnTo>
                  <a:lnTo>
                    <a:pt x="103597" y="17538"/>
                  </a:lnTo>
                  <a:lnTo>
                    <a:pt x="105025" y="18372"/>
                  </a:lnTo>
                  <a:lnTo>
                    <a:pt x="105466" y="17705"/>
                  </a:lnTo>
                  <a:lnTo>
                    <a:pt x="103882" y="16777"/>
                  </a:lnTo>
                  <a:lnTo>
                    <a:pt x="100989" y="15788"/>
                  </a:lnTo>
                  <a:close/>
                  <a:moveTo>
                    <a:pt x="20312" y="17527"/>
                  </a:moveTo>
                  <a:lnTo>
                    <a:pt x="20324" y="18467"/>
                  </a:lnTo>
                  <a:lnTo>
                    <a:pt x="28992" y="18586"/>
                  </a:lnTo>
                  <a:lnTo>
                    <a:pt x="28992" y="17550"/>
                  </a:lnTo>
                  <a:lnTo>
                    <a:pt x="20312" y="17527"/>
                  </a:lnTo>
                  <a:close/>
                  <a:moveTo>
                    <a:pt x="85821" y="13538"/>
                  </a:moveTo>
                  <a:lnTo>
                    <a:pt x="85463" y="14681"/>
                  </a:lnTo>
                  <a:lnTo>
                    <a:pt x="84737" y="16943"/>
                  </a:lnTo>
                  <a:lnTo>
                    <a:pt x="85190" y="17098"/>
                  </a:lnTo>
                  <a:lnTo>
                    <a:pt x="86214" y="17443"/>
                  </a:lnTo>
                  <a:lnTo>
                    <a:pt x="86916" y="15264"/>
                  </a:lnTo>
                  <a:cubicBezTo>
                    <a:pt x="86916" y="15253"/>
                    <a:pt x="86916" y="15241"/>
                    <a:pt x="86928" y="15229"/>
                  </a:cubicBezTo>
                  <a:cubicBezTo>
                    <a:pt x="86928" y="15217"/>
                    <a:pt x="86940" y="15205"/>
                    <a:pt x="86940" y="15205"/>
                  </a:cubicBezTo>
                  <a:cubicBezTo>
                    <a:pt x="86952" y="15193"/>
                    <a:pt x="86964" y="15181"/>
                    <a:pt x="86976" y="15181"/>
                  </a:cubicBezTo>
                  <a:cubicBezTo>
                    <a:pt x="86976" y="15169"/>
                    <a:pt x="86987" y="15169"/>
                    <a:pt x="86987" y="15169"/>
                  </a:cubicBezTo>
                  <a:cubicBezTo>
                    <a:pt x="86999" y="15157"/>
                    <a:pt x="87011" y="15157"/>
                    <a:pt x="87023" y="15157"/>
                  </a:cubicBezTo>
                  <a:lnTo>
                    <a:pt x="87118" y="15157"/>
                  </a:lnTo>
                  <a:lnTo>
                    <a:pt x="98441" y="18908"/>
                  </a:lnTo>
                  <a:lnTo>
                    <a:pt x="98548" y="18622"/>
                  </a:lnTo>
                  <a:lnTo>
                    <a:pt x="97239" y="18170"/>
                  </a:lnTo>
                  <a:lnTo>
                    <a:pt x="97441" y="17455"/>
                  </a:lnTo>
                  <a:lnTo>
                    <a:pt x="87476" y="14038"/>
                  </a:lnTo>
                  <a:lnTo>
                    <a:pt x="87261" y="14729"/>
                  </a:lnTo>
                  <a:lnTo>
                    <a:pt x="86130" y="14371"/>
                  </a:lnTo>
                  <a:lnTo>
                    <a:pt x="85344" y="16788"/>
                  </a:lnTo>
                  <a:lnTo>
                    <a:pt x="85964" y="17015"/>
                  </a:lnTo>
                  <a:lnTo>
                    <a:pt x="85904" y="17110"/>
                  </a:lnTo>
                  <a:lnTo>
                    <a:pt x="85011" y="16812"/>
                  </a:lnTo>
                  <a:lnTo>
                    <a:pt x="86083" y="13633"/>
                  </a:lnTo>
                  <a:lnTo>
                    <a:pt x="85821" y="13538"/>
                  </a:lnTo>
                  <a:close/>
                  <a:moveTo>
                    <a:pt x="61365" y="11752"/>
                  </a:moveTo>
                  <a:lnTo>
                    <a:pt x="61520" y="18539"/>
                  </a:lnTo>
                  <a:lnTo>
                    <a:pt x="63056" y="18967"/>
                  </a:lnTo>
                  <a:lnTo>
                    <a:pt x="63711" y="12633"/>
                  </a:lnTo>
                  <a:lnTo>
                    <a:pt x="61365" y="11752"/>
                  </a:lnTo>
                  <a:close/>
                  <a:moveTo>
                    <a:pt x="78213" y="15098"/>
                  </a:moveTo>
                  <a:lnTo>
                    <a:pt x="78189" y="17562"/>
                  </a:lnTo>
                  <a:lnTo>
                    <a:pt x="81713" y="18741"/>
                  </a:lnTo>
                  <a:lnTo>
                    <a:pt x="83404" y="19301"/>
                  </a:lnTo>
                  <a:lnTo>
                    <a:pt x="84106" y="17074"/>
                  </a:lnTo>
                  <a:lnTo>
                    <a:pt x="78213" y="15098"/>
                  </a:lnTo>
                  <a:close/>
                  <a:moveTo>
                    <a:pt x="108383" y="15657"/>
                  </a:moveTo>
                  <a:lnTo>
                    <a:pt x="107454" y="17003"/>
                  </a:lnTo>
                  <a:lnTo>
                    <a:pt x="107812" y="17229"/>
                  </a:lnTo>
                  <a:lnTo>
                    <a:pt x="107812" y="17348"/>
                  </a:lnTo>
                  <a:lnTo>
                    <a:pt x="111526" y="19765"/>
                  </a:lnTo>
                  <a:lnTo>
                    <a:pt x="111550" y="19777"/>
                  </a:lnTo>
                  <a:lnTo>
                    <a:pt x="111991" y="20170"/>
                  </a:lnTo>
                  <a:lnTo>
                    <a:pt x="113491" y="19098"/>
                  </a:lnTo>
                  <a:lnTo>
                    <a:pt x="108383" y="15657"/>
                  </a:lnTo>
                  <a:close/>
                  <a:moveTo>
                    <a:pt x="71736" y="14562"/>
                  </a:moveTo>
                  <a:lnTo>
                    <a:pt x="71759" y="19420"/>
                  </a:lnTo>
                  <a:lnTo>
                    <a:pt x="74534" y="19479"/>
                  </a:lnTo>
                  <a:lnTo>
                    <a:pt x="74462" y="20289"/>
                  </a:lnTo>
                  <a:lnTo>
                    <a:pt x="75653" y="20325"/>
                  </a:lnTo>
                  <a:lnTo>
                    <a:pt x="75629" y="15824"/>
                  </a:lnTo>
                  <a:lnTo>
                    <a:pt x="74462" y="15443"/>
                  </a:lnTo>
                  <a:lnTo>
                    <a:pt x="74462" y="19217"/>
                  </a:lnTo>
                  <a:cubicBezTo>
                    <a:pt x="74462" y="19301"/>
                    <a:pt x="74403" y="19372"/>
                    <a:pt x="74319" y="19384"/>
                  </a:cubicBezTo>
                  <a:cubicBezTo>
                    <a:pt x="74224" y="19384"/>
                    <a:pt x="74153" y="19313"/>
                    <a:pt x="74153" y="19217"/>
                  </a:cubicBezTo>
                  <a:lnTo>
                    <a:pt x="74153" y="15348"/>
                  </a:lnTo>
                  <a:lnTo>
                    <a:pt x="72688" y="14872"/>
                  </a:lnTo>
                  <a:lnTo>
                    <a:pt x="72652" y="19062"/>
                  </a:lnTo>
                  <a:cubicBezTo>
                    <a:pt x="72652" y="19146"/>
                    <a:pt x="72569" y="19217"/>
                    <a:pt x="72486" y="19217"/>
                  </a:cubicBezTo>
                  <a:cubicBezTo>
                    <a:pt x="72402" y="19217"/>
                    <a:pt x="72331" y="19146"/>
                    <a:pt x="72331" y="19062"/>
                  </a:cubicBezTo>
                  <a:lnTo>
                    <a:pt x="72367" y="14764"/>
                  </a:lnTo>
                  <a:lnTo>
                    <a:pt x="71736" y="14562"/>
                  </a:lnTo>
                  <a:close/>
                  <a:moveTo>
                    <a:pt x="87178" y="15526"/>
                  </a:moveTo>
                  <a:lnTo>
                    <a:pt x="86511" y="17538"/>
                  </a:lnTo>
                  <a:lnTo>
                    <a:pt x="92869" y="19658"/>
                  </a:lnTo>
                  <a:lnTo>
                    <a:pt x="95191" y="20444"/>
                  </a:lnTo>
                  <a:lnTo>
                    <a:pt x="97667" y="21265"/>
                  </a:lnTo>
                  <a:lnTo>
                    <a:pt x="98334" y="19217"/>
                  </a:lnTo>
                  <a:lnTo>
                    <a:pt x="87178" y="15526"/>
                  </a:lnTo>
                  <a:close/>
                  <a:moveTo>
                    <a:pt x="108657" y="14205"/>
                  </a:moveTo>
                  <a:lnTo>
                    <a:pt x="108181" y="14919"/>
                  </a:lnTo>
                  <a:lnTo>
                    <a:pt x="107431" y="14431"/>
                  </a:lnTo>
                  <a:lnTo>
                    <a:pt x="106276" y="16241"/>
                  </a:lnTo>
                  <a:lnTo>
                    <a:pt x="107192" y="16824"/>
                  </a:lnTo>
                  <a:lnTo>
                    <a:pt x="108204" y="15348"/>
                  </a:lnTo>
                  <a:cubicBezTo>
                    <a:pt x="108204" y="15348"/>
                    <a:pt x="108228" y="15336"/>
                    <a:pt x="108228" y="15336"/>
                  </a:cubicBezTo>
                  <a:cubicBezTo>
                    <a:pt x="108240" y="15324"/>
                    <a:pt x="108240" y="15312"/>
                    <a:pt x="108252" y="15312"/>
                  </a:cubicBezTo>
                  <a:cubicBezTo>
                    <a:pt x="108264" y="15300"/>
                    <a:pt x="108276" y="15300"/>
                    <a:pt x="108288" y="15300"/>
                  </a:cubicBezTo>
                  <a:cubicBezTo>
                    <a:pt x="108288" y="15300"/>
                    <a:pt x="108300" y="15288"/>
                    <a:pt x="108312" y="15288"/>
                  </a:cubicBezTo>
                  <a:lnTo>
                    <a:pt x="108371" y="15288"/>
                  </a:lnTo>
                  <a:cubicBezTo>
                    <a:pt x="108383" y="15288"/>
                    <a:pt x="108395" y="15288"/>
                    <a:pt x="108407" y="15300"/>
                  </a:cubicBezTo>
                  <a:cubicBezTo>
                    <a:pt x="108407" y="15300"/>
                    <a:pt x="108419" y="15300"/>
                    <a:pt x="108431" y="15312"/>
                  </a:cubicBezTo>
                  <a:lnTo>
                    <a:pt x="113872" y="18955"/>
                  </a:lnTo>
                  <a:cubicBezTo>
                    <a:pt x="113919" y="18991"/>
                    <a:pt x="113943" y="19039"/>
                    <a:pt x="113943" y="19086"/>
                  </a:cubicBezTo>
                  <a:cubicBezTo>
                    <a:pt x="113943" y="19146"/>
                    <a:pt x="113919" y="19193"/>
                    <a:pt x="113884" y="19229"/>
                  </a:cubicBezTo>
                  <a:lnTo>
                    <a:pt x="112086" y="20515"/>
                  </a:lnTo>
                  <a:cubicBezTo>
                    <a:pt x="112060" y="20536"/>
                    <a:pt x="112029" y="20545"/>
                    <a:pt x="111998" y="20545"/>
                  </a:cubicBezTo>
                  <a:cubicBezTo>
                    <a:pt x="111958" y="20545"/>
                    <a:pt x="111917" y="20530"/>
                    <a:pt x="111883" y="20503"/>
                  </a:cubicBezTo>
                  <a:lnTo>
                    <a:pt x="111348" y="20027"/>
                  </a:lnTo>
                  <a:lnTo>
                    <a:pt x="107764" y="17705"/>
                  </a:lnTo>
                  <a:lnTo>
                    <a:pt x="107704" y="18193"/>
                  </a:lnTo>
                  <a:lnTo>
                    <a:pt x="111264" y="20491"/>
                  </a:lnTo>
                  <a:lnTo>
                    <a:pt x="112264" y="21801"/>
                  </a:lnTo>
                  <a:lnTo>
                    <a:pt x="114455" y="20384"/>
                  </a:lnTo>
                  <a:lnTo>
                    <a:pt x="113884" y="19622"/>
                  </a:lnTo>
                  <a:lnTo>
                    <a:pt x="114800" y="20170"/>
                  </a:lnTo>
                  <a:lnTo>
                    <a:pt x="115241" y="19574"/>
                  </a:lnTo>
                  <a:lnTo>
                    <a:pt x="114515" y="19062"/>
                  </a:lnTo>
                  <a:lnTo>
                    <a:pt x="114920" y="18479"/>
                  </a:lnTo>
                  <a:lnTo>
                    <a:pt x="108657" y="14205"/>
                  </a:lnTo>
                  <a:close/>
                  <a:moveTo>
                    <a:pt x="34790" y="12907"/>
                  </a:moveTo>
                  <a:lnTo>
                    <a:pt x="34636" y="13324"/>
                  </a:lnTo>
                  <a:lnTo>
                    <a:pt x="34636" y="14252"/>
                  </a:lnTo>
                  <a:lnTo>
                    <a:pt x="34624" y="16860"/>
                  </a:lnTo>
                  <a:lnTo>
                    <a:pt x="34612" y="18170"/>
                  </a:lnTo>
                  <a:lnTo>
                    <a:pt x="34600" y="19360"/>
                  </a:lnTo>
                  <a:lnTo>
                    <a:pt x="34576" y="20789"/>
                  </a:lnTo>
                  <a:lnTo>
                    <a:pt x="34564" y="21813"/>
                  </a:lnTo>
                  <a:lnTo>
                    <a:pt x="35302" y="21837"/>
                  </a:lnTo>
                  <a:lnTo>
                    <a:pt x="36779" y="21896"/>
                  </a:lnTo>
                  <a:lnTo>
                    <a:pt x="36791" y="20741"/>
                  </a:lnTo>
                  <a:lnTo>
                    <a:pt x="36815" y="18443"/>
                  </a:lnTo>
                  <a:lnTo>
                    <a:pt x="36838" y="16241"/>
                  </a:lnTo>
                  <a:lnTo>
                    <a:pt x="36862" y="14645"/>
                  </a:lnTo>
                  <a:cubicBezTo>
                    <a:pt x="36862" y="14633"/>
                    <a:pt x="36862" y="14610"/>
                    <a:pt x="36862" y="14598"/>
                  </a:cubicBezTo>
                  <a:lnTo>
                    <a:pt x="37041" y="14098"/>
                  </a:lnTo>
                  <a:lnTo>
                    <a:pt x="34790" y="12907"/>
                  </a:lnTo>
                  <a:close/>
                  <a:moveTo>
                    <a:pt x="78189" y="17908"/>
                  </a:moveTo>
                  <a:lnTo>
                    <a:pt x="78165" y="22122"/>
                  </a:lnTo>
                  <a:lnTo>
                    <a:pt x="80213" y="22801"/>
                  </a:lnTo>
                  <a:lnTo>
                    <a:pt x="81463" y="18991"/>
                  </a:lnTo>
                  <a:lnTo>
                    <a:pt x="78189" y="17908"/>
                  </a:lnTo>
                  <a:close/>
                  <a:moveTo>
                    <a:pt x="84654" y="17253"/>
                  </a:moveTo>
                  <a:lnTo>
                    <a:pt x="83892" y="19634"/>
                  </a:lnTo>
                  <a:lnTo>
                    <a:pt x="82904" y="22753"/>
                  </a:lnTo>
                  <a:lnTo>
                    <a:pt x="83177" y="22849"/>
                  </a:lnTo>
                  <a:lnTo>
                    <a:pt x="84320" y="23230"/>
                  </a:lnTo>
                  <a:lnTo>
                    <a:pt x="85333" y="20122"/>
                  </a:lnTo>
                  <a:lnTo>
                    <a:pt x="86106" y="17741"/>
                  </a:lnTo>
                  <a:lnTo>
                    <a:pt x="85094" y="17408"/>
                  </a:lnTo>
                  <a:lnTo>
                    <a:pt x="84654" y="17253"/>
                  </a:lnTo>
                  <a:close/>
                  <a:moveTo>
                    <a:pt x="121432" y="18681"/>
                  </a:moveTo>
                  <a:lnTo>
                    <a:pt x="121194" y="18955"/>
                  </a:lnTo>
                  <a:lnTo>
                    <a:pt x="122087" y="19729"/>
                  </a:lnTo>
                  <a:lnTo>
                    <a:pt x="124028" y="21384"/>
                  </a:lnTo>
                  <a:lnTo>
                    <a:pt x="125957" y="23063"/>
                  </a:lnTo>
                  <a:lnTo>
                    <a:pt x="126290" y="23349"/>
                  </a:lnTo>
                  <a:lnTo>
                    <a:pt x="127659" y="21706"/>
                  </a:lnTo>
                  <a:lnTo>
                    <a:pt x="127266" y="21372"/>
                  </a:lnTo>
                  <a:lnTo>
                    <a:pt x="126004" y="22730"/>
                  </a:lnTo>
                  <a:lnTo>
                    <a:pt x="121432" y="18681"/>
                  </a:lnTo>
                  <a:close/>
                  <a:moveTo>
                    <a:pt x="98644" y="19313"/>
                  </a:moveTo>
                  <a:lnTo>
                    <a:pt x="97977" y="21360"/>
                  </a:lnTo>
                  <a:lnTo>
                    <a:pt x="101882" y="22718"/>
                  </a:lnTo>
                  <a:lnTo>
                    <a:pt x="101906" y="22718"/>
                  </a:lnTo>
                  <a:lnTo>
                    <a:pt x="104204" y="23777"/>
                  </a:lnTo>
                  <a:lnTo>
                    <a:pt x="107204" y="22646"/>
                  </a:lnTo>
                  <a:lnTo>
                    <a:pt x="102525" y="20598"/>
                  </a:lnTo>
                  <a:lnTo>
                    <a:pt x="98644" y="19313"/>
                  </a:lnTo>
                  <a:close/>
                  <a:moveTo>
                    <a:pt x="41851" y="23182"/>
                  </a:moveTo>
                  <a:lnTo>
                    <a:pt x="41851" y="24218"/>
                  </a:lnTo>
                  <a:lnTo>
                    <a:pt x="43184" y="24230"/>
                  </a:lnTo>
                  <a:lnTo>
                    <a:pt x="43196" y="23182"/>
                  </a:lnTo>
                  <a:close/>
                  <a:moveTo>
                    <a:pt x="127909" y="21920"/>
                  </a:moveTo>
                  <a:lnTo>
                    <a:pt x="126528" y="23563"/>
                  </a:lnTo>
                  <a:lnTo>
                    <a:pt x="127290" y="24242"/>
                  </a:lnTo>
                  <a:lnTo>
                    <a:pt x="128933" y="22289"/>
                  </a:lnTo>
                  <a:lnTo>
                    <a:pt x="128564" y="21956"/>
                  </a:lnTo>
                  <a:lnTo>
                    <a:pt x="128314" y="22265"/>
                  </a:lnTo>
                  <a:lnTo>
                    <a:pt x="127909" y="21920"/>
                  </a:lnTo>
                  <a:close/>
                  <a:moveTo>
                    <a:pt x="78867" y="11216"/>
                  </a:moveTo>
                  <a:lnTo>
                    <a:pt x="78665" y="11812"/>
                  </a:lnTo>
                  <a:lnTo>
                    <a:pt x="78653" y="11240"/>
                  </a:lnTo>
                  <a:lnTo>
                    <a:pt x="77582" y="11252"/>
                  </a:lnTo>
                  <a:lnTo>
                    <a:pt x="77582" y="11919"/>
                  </a:lnTo>
                  <a:lnTo>
                    <a:pt x="76748" y="11895"/>
                  </a:lnTo>
                  <a:lnTo>
                    <a:pt x="76653" y="22480"/>
                  </a:lnTo>
                  <a:lnTo>
                    <a:pt x="76653" y="22480"/>
                  </a:lnTo>
                  <a:lnTo>
                    <a:pt x="77439" y="22444"/>
                  </a:lnTo>
                  <a:lnTo>
                    <a:pt x="77439" y="22444"/>
                  </a:lnTo>
                  <a:lnTo>
                    <a:pt x="77391" y="22944"/>
                  </a:lnTo>
                  <a:lnTo>
                    <a:pt x="78844" y="23134"/>
                  </a:lnTo>
                  <a:lnTo>
                    <a:pt x="79594" y="23444"/>
                  </a:lnTo>
                  <a:lnTo>
                    <a:pt x="79415" y="23956"/>
                  </a:lnTo>
                  <a:lnTo>
                    <a:pt x="80499" y="24349"/>
                  </a:lnTo>
                  <a:lnTo>
                    <a:pt x="80749" y="23551"/>
                  </a:lnTo>
                  <a:lnTo>
                    <a:pt x="81915" y="23944"/>
                  </a:lnTo>
                  <a:lnTo>
                    <a:pt x="82308" y="22730"/>
                  </a:lnTo>
                  <a:lnTo>
                    <a:pt x="82320" y="22718"/>
                  </a:lnTo>
                  <a:lnTo>
                    <a:pt x="83308" y="19610"/>
                  </a:lnTo>
                  <a:lnTo>
                    <a:pt x="81761" y="19098"/>
                  </a:lnTo>
                  <a:lnTo>
                    <a:pt x="80463" y="23051"/>
                  </a:lnTo>
                  <a:cubicBezTo>
                    <a:pt x="80443" y="23110"/>
                    <a:pt x="80375" y="23153"/>
                    <a:pt x="80312" y="23153"/>
                  </a:cubicBezTo>
                  <a:cubicBezTo>
                    <a:pt x="80298" y="23153"/>
                    <a:pt x="80285" y="23151"/>
                    <a:pt x="80272" y="23146"/>
                  </a:cubicBezTo>
                  <a:lnTo>
                    <a:pt x="77963" y="22384"/>
                  </a:lnTo>
                  <a:cubicBezTo>
                    <a:pt x="77891" y="22361"/>
                    <a:pt x="77843" y="22301"/>
                    <a:pt x="77843" y="22241"/>
                  </a:cubicBezTo>
                  <a:lnTo>
                    <a:pt x="77867" y="17681"/>
                  </a:lnTo>
                  <a:lnTo>
                    <a:pt x="77891" y="14872"/>
                  </a:lnTo>
                  <a:lnTo>
                    <a:pt x="77915" y="12216"/>
                  </a:lnTo>
                  <a:cubicBezTo>
                    <a:pt x="77915" y="12205"/>
                    <a:pt x="77915" y="12193"/>
                    <a:pt x="77915" y="12193"/>
                  </a:cubicBezTo>
                  <a:cubicBezTo>
                    <a:pt x="77915" y="12181"/>
                    <a:pt x="77915" y="12169"/>
                    <a:pt x="77915" y="12157"/>
                  </a:cubicBezTo>
                  <a:cubicBezTo>
                    <a:pt x="77927" y="12145"/>
                    <a:pt x="77939" y="12121"/>
                    <a:pt x="77951" y="12109"/>
                  </a:cubicBezTo>
                  <a:lnTo>
                    <a:pt x="77974" y="12085"/>
                  </a:lnTo>
                  <a:lnTo>
                    <a:pt x="77998" y="12074"/>
                  </a:lnTo>
                  <a:cubicBezTo>
                    <a:pt x="78010" y="12074"/>
                    <a:pt x="78022" y="12062"/>
                    <a:pt x="78022" y="12062"/>
                  </a:cubicBezTo>
                  <a:lnTo>
                    <a:pt x="78105" y="12062"/>
                  </a:lnTo>
                  <a:lnTo>
                    <a:pt x="84952" y="14348"/>
                  </a:lnTo>
                  <a:lnTo>
                    <a:pt x="85273" y="13324"/>
                  </a:lnTo>
                  <a:lnTo>
                    <a:pt x="85082" y="13252"/>
                  </a:lnTo>
                  <a:lnTo>
                    <a:pt x="84880" y="13979"/>
                  </a:lnTo>
                  <a:lnTo>
                    <a:pt x="84618" y="13883"/>
                  </a:lnTo>
                  <a:lnTo>
                    <a:pt x="84844" y="13181"/>
                  </a:lnTo>
                  <a:lnTo>
                    <a:pt x="78867" y="11216"/>
                  </a:lnTo>
                  <a:close/>
                  <a:moveTo>
                    <a:pt x="0" y="15800"/>
                  </a:moveTo>
                  <a:lnTo>
                    <a:pt x="0" y="16217"/>
                  </a:lnTo>
                  <a:lnTo>
                    <a:pt x="5263" y="16312"/>
                  </a:lnTo>
                  <a:lnTo>
                    <a:pt x="5382" y="25158"/>
                  </a:lnTo>
                  <a:lnTo>
                    <a:pt x="0" y="25194"/>
                  </a:lnTo>
                  <a:lnTo>
                    <a:pt x="0" y="25670"/>
                  </a:lnTo>
                  <a:lnTo>
                    <a:pt x="5727" y="25694"/>
                  </a:lnTo>
                  <a:lnTo>
                    <a:pt x="5775" y="15824"/>
                  </a:lnTo>
                  <a:lnTo>
                    <a:pt x="0" y="15800"/>
                  </a:lnTo>
                  <a:close/>
                  <a:moveTo>
                    <a:pt x="34136" y="12562"/>
                  </a:moveTo>
                  <a:lnTo>
                    <a:pt x="34171" y="15681"/>
                  </a:lnTo>
                  <a:lnTo>
                    <a:pt x="29528" y="15753"/>
                  </a:lnTo>
                  <a:lnTo>
                    <a:pt x="29409" y="26218"/>
                  </a:lnTo>
                  <a:lnTo>
                    <a:pt x="29445" y="26218"/>
                  </a:lnTo>
                  <a:lnTo>
                    <a:pt x="33802" y="26278"/>
                  </a:lnTo>
                  <a:lnTo>
                    <a:pt x="34100" y="26278"/>
                  </a:lnTo>
                  <a:lnTo>
                    <a:pt x="34159" y="24504"/>
                  </a:lnTo>
                  <a:lnTo>
                    <a:pt x="29599" y="24492"/>
                  </a:lnTo>
                  <a:cubicBezTo>
                    <a:pt x="29504" y="24492"/>
                    <a:pt x="29433" y="24408"/>
                    <a:pt x="29433" y="24325"/>
                  </a:cubicBezTo>
                  <a:cubicBezTo>
                    <a:pt x="29433" y="24230"/>
                    <a:pt x="29504" y="24158"/>
                    <a:pt x="29599" y="24158"/>
                  </a:cubicBezTo>
                  <a:lnTo>
                    <a:pt x="34171" y="24194"/>
                  </a:lnTo>
                  <a:lnTo>
                    <a:pt x="34231" y="22122"/>
                  </a:lnTo>
                  <a:lnTo>
                    <a:pt x="33517" y="22110"/>
                  </a:lnTo>
                  <a:lnTo>
                    <a:pt x="29647" y="22110"/>
                  </a:lnTo>
                  <a:cubicBezTo>
                    <a:pt x="29640" y="22111"/>
                    <a:pt x="29633" y="22112"/>
                    <a:pt x="29626" y="22112"/>
                  </a:cubicBezTo>
                  <a:cubicBezTo>
                    <a:pt x="29428" y="22112"/>
                    <a:pt x="29428" y="21788"/>
                    <a:pt x="29626" y="21788"/>
                  </a:cubicBezTo>
                  <a:cubicBezTo>
                    <a:pt x="29633" y="21788"/>
                    <a:pt x="29640" y="21788"/>
                    <a:pt x="29647" y="21789"/>
                  </a:cubicBezTo>
                  <a:lnTo>
                    <a:pt x="33517" y="21789"/>
                  </a:lnTo>
                  <a:lnTo>
                    <a:pt x="34231" y="21801"/>
                  </a:lnTo>
                  <a:lnTo>
                    <a:pt x="34243" y="20777"/>
                  </a:lnTo>
                  <a:lnTo>
                    <a:pt x="34267" y="19515"/>
                  </a:lnTo>
                  <a:lnTo>
                    <a:pt x="29683" y="19527"/>
                  </a:lnTo>
                  <a:cubicBezTo>
                    <a:pt x="29480" y="19515"/>
                    <a:pt x="29480" y="19229"/>
                    <a:pt x="29683" y="19205"/>
                  </a:cubicBezTo>
                  <a:lnTo>
                    <a:pt x="34279" y="19193"/>
                  </a:lnTo>
                  <a:lnTo>
                    <a:pt x="34279" y="18158"/>
                  </a:lnTo>
                  <a:lnTo>
                    <a:pt x="34290" y="17015"/>
                  </a:lnTo>
                  <a:lnTo>
                    <a:pt x="29683" y="16967"/>
                  </a:lnTo>
                  <a:cubicBezTo>
                    <a:pt x="29599" y="16967"/>
                    <a:pt x="29528" y="16896"/>
                    <a:pt x="29528" y="16812"/>
                  </a:cubicBezTo>
                  <a:cubicBezTo>
                    <a:pt x="29528" y="16717"/>
                    <a:pt x="29599" y="16646"/>
                    <a:pt x="29695" y="16646"/>
                  </a:cubicBezTo>
                  <a:lnTo>
                    <a:pt x="34290" y="16681"/>
                  </a:lnTo>
                  <a:lnTo>
                    <a:pt x="34302" y="14240"/>
                  </a:lnTo>
                  <a:lnTo>
                    <a:pt x="34302" y="13288"/>
                  </a:lnTo>
                  <a:cubicBezTo>
                    <a:pt x="34302" y="13264"/>
                    <a:pt x="34302" y="13240"/>
                    <a:pt x="34314" y="13228"/>
                  </a:cubicBezTo>
                  <a:lnTo>
                    <a:pt x="34493" y="12740"/>
                  </a:lnTo>
                  <a:lnTo>
                    <a:pt x="34136" y="12562"/>
                  </a:lnTo>
                  <a:close/>
                  <a:moveTo>
                    <a:pt x="37327" y="14240"/>
                  </a:moveTo>
                  <a:lnTo>
                    <a:pt x="37184" y="14669"/>
                  </a:lnTo>
                  <a:lnTo>
                    <a:pt x="37160" y="16241"/>
                  </a:lnTo>
                  <a:lnTo>
                    <a:pt x="37136" y="18431"/>
                  </a:lnTo>
                  <a:lnTo>
                    <a:pt x="37112" y="20741"/>
                  </a:lnTo>
                  <a:lnTo>
                    <a:pt x="37088" y="22051"/>
                  </a:lnTo>
                  <a:cubicBezTo>
                    <a:pt x="37088" y="22099"/>
                    <a:pt x="37076" y="22134"/>
                    <a:pt x="37041" y="22170"/>
                  </a:cubicBezTo>
                  <a:cubicBezTo>
                    <a:pt x="37005" y="22206"/>
                    <a:pt x="36969" y="22218"/>
                    <a:pt x="36922" y="22218"/>
                  </a:cubicBezTo>
                  <a:lnTo>
                    <a:pt x="35291" y="22158"/>
                  </a:lnTo>
                  <a:lnTo>
                    <a:pt x="34540" y="22134"/>
                  </a:lnTo>
                  <a:lnTo>
                    <a:pt x="34481" y="24361"/>
                  </a:lnTo>
                  <a:lnTo>
                    <a:pt x="34421" y="26290"/>
                  </a:lnTo>
                  <a:lnTo>
                    <a:pt x="39958" y="26385"/>
                  </a:lnTo>
                  <a:lnTo>
                    <a:pt x="39958" y="26325"/>
                  </a:lnTo>
                  <a:lnTo>
                    <a:pt x="39970" y="25694"/>
                  </a:lnTo>
                  <a:lnTo>
                    <a:pt x="34636" y="25647"/>
                  </a:lnTo>
                  <a:lnTo>
                    <a:pt x="34671" y="23230"/>
                  </a:lnTo>
                  <a:lnTo>
                    <a:pt x="37648" y="23277"/>
                  </a:lnTo>
                  <a:lnTo>
                    <a:pt x="37672" y="15729"/>
                  </a:lnTo>
                  <a:lnTo>
                    <a:pt x="37255" y="15324"/>
                  </a:lnTo>
                  <a:lnTo>
                    <a:pt x="37255" y="14955"/>
                  </a:lnTo>
                  <a:lnTo>
                    <a:pt x="37553" y="14360"/>
                  </a:lnTo>
                  <a:lnTo>
                    <a:pt x="37327" y="14240"/>
                  </a:lnTo>
                  <a:close/>
                  <a:moveTo>
                    <a:pt x="46078" y="24182"/>
                  </a:moveTo>
                  <a:lnTo>
                    <a:pt x="46078" y="26528"/>
                  </a:lnTo>
                  <a:lnTo>
                    <a:pt x="46816" y="26528"/>
                  </a:lnTo>
                  <a:lnTo>
                    <a:pt x="47197" y="26647"/>
                  </a:lnTo>
                  <a:lnTo>
                    <a:pt x="47197" y="24182"/>
                  </a:lnTo>
                  <a:close/>
                  <a:moveTo>
                    <a:pt x="122004" y="20075"/>
                  </a:moveTo>
                  <a:lnTo>
                    <a:pt x="117146" y="25766"/>
                  </a:lnTo>
                  <a:lnTo>
                    <a:pt x="118099" y="26480"/>
                  </a:lnTo>
                  <a:lnTo>
                    <a:pt x="119289" y="26813"/>
                  </a:lnTo>
                  <a:lnTo>
                    <a:pt x="123694" y="21527"/>
                  </a:lnTo>
                  <a:lnTo>
                    <a:pt x="122004" y="20075"/>
                  </a:lnTo>
                  <a:close/>
                  <a:moveTo>
                    <a:pt x="92917" y="20027"/>
                  </a:moveTo>
                  <a:lnTo>
                    <a:pt x="90857" y="26361"/>
                  </a:lnTo>
                  <a:lnTo>
                    <a:pt x="92881" y="27016"/>
                  </a:lnTo>
                  <a:lnTo>
                    <a:pt x="94929" y="20694"/>
                  </a:lnTo>
                  <a:lnTo>
                    <a:pt x="92917" y="20027"/>
                  </a:lnTo>
                  <a:close/>
                  <a:moveTo>
                    <a:pt x="123933" y="21741"/>
                  </a:moveTo>
                  <a:lnTo>
                    <a:pt x="119623" y="26909"/>
                  </a:lnTo>
                  <a:lnTo>
                    <a:pt x="120468" y="27147"/>
                  </a:lnTo>
                  <a:lnTo>
                    <a:pt x="122373" y="27218"/>
                  </a:lnTo>
                  <a:lnTo>
                    <a:pt x="125623" y="23206"/>
                  </a:lnTo>
                  <a:lnTo>
                    <a:pt x="123933" y="21741"/>
                  </a:lnTo>
                  <a:close/>
                  <a:moveTo>
                    <a:pt x="125873" y="23420"/>
                  </a:moveTo>
                  <a:lnTo>
                    <a:pt x="122778" y="27230"/>
                  </a:lnTo>
                  <a:lnTo>
                    <a:pt x="124873" y="27290"/>
                  </a:lnTo>
                  <a:lnTo>
                    <a:pt x="126290" y="25504"/>
                  </a:lnTo>
                  <a:lnTo>
                    <a:pt x="127088" y="24492"/>
                  </a:lnTo>
                  <a:lnTo>
                    <a:pt x="126195" y="23706"/>
                  </a:lnTo>
                  <a:lnTo>
                    <a:pt x="125873" y="23420"/>
                  </a:lnTo>
                  <a:close/>
                  <a:moveTo>
                    <a:pt x="47530" y="24182"/>
                  </a:moveTo>
                  <a:lnTo>
                    <a:pt x="47530" y="26754"/>
                  </a:lnTo>
                  <a:lnTo>
                    <a:pt x="49495" y="27385"/>
                  </a:lnTo>
                  <a:lnTo>
                    <a:pt x="49495" y="24182"/>
                  </a:lnTo>
                  <a:close/>
                  <a:moveTo>
                    <a:pt x="126492" y="25766"/>
                  </a:moveTo>
                  <a:lnTo>
                    <a:pt x="125230" y="27373"/>
                  </a:lnTo>
                  <a:lnTo>
                    <a:pt x="126207" y="27683"/>
                  </a:lnTo>
                  <a:lnTo>
                    <a:pt x="138577" y="27861"/>
                  </a:lnTo>
                  <a:lnTo>
                    <a:pt x="136220" y="25801"/>
                  </a:lnTo>
                  <a:lnTo>
                    <a:pt x="126492" y="25766"/>
                  </a:lnTo>
                  <a:close/>
                  <a:moveTo>
                    <a:pt x="86404" y="17836"/>
                  </a:moveTo>
                  <a:lnTo>
                    <a:pt x="85678" y="20075"/>
                  </a:lnTo>
                  <a:lnTo>
                    <a:pt x="89571" y="21408"/>
                  </a:lnTo>
                  <a:cubicBezTo>
                    <a:pt x="89729" y="21440"/>
                    <a:pt x="89654" y="21722"/>
                    <a:pt x="89520" y="21722"/>
                  </a:cubicBezTo>
                  <a:cubicBezTo>
                    <a:pt x="89502" y="21722"/>
                    <a:pt x="89483" y="21717"/>
                    <a:pt x="89464" y="21706"/>
                  </a:cubicBezTo>
                  <a:lnTo>
                    <a:pt x="85583" y="20384"/>
                  </a:lnTo>
                  <a:lnTo>
                    <a:pt x="84571" y="23480"/>
                  </a:lnTo>
                  <a:lnTo>
                    <a:pt x="84035" y="25135"/>
                  </a:lnTo>
                  <a:cubicBezTo>
                    <a:pt x="84003" y="25207"/>
                    <a:pt x="83945" y="25238"/>
                    <a:pt x="83886" y="25238"/>
                  </a:cubicBezTo>
                  <a:cubicBezTo>
                    <a:pt x="83790" y="25238"/>
                    <a:pt x="83696" y="25153"/>
                    <a:pt x="83725" y="25028"/>
                  </a:cubicBezTo>
                  <a:lnTo>
                    <a:pt x="84213" y="23539"/>
                  </a:lnTo>
                  <a:lnTo>
                    <a:pt x="83070" y="23146"/>
                  </a:lnTo>
                  <a:lnTo>
                    <a:pt x="82808" y="23051"/>
                  </a:lnTo>
                  <a:lnTo>
                    <a:pt x="82475" y="24111"/>
                  </a:lnTo>
                  <a:lnTo>
                    <a:pt x="82987" y="24289"/>
                  </a:lnTo>
                  <a:lnTo>
                    <a:pt x="83213" y="23623"/>
                  </a:lnTo>
                  <a:lnTo>
                    <a:pt x="83999" y="23896"/>
                  </a:lnTo>
                  <a:lnTo>
                    <a:pt x="83594" y="25278"/>
                  </a:lnTo>
                  <a:lnTo>
                    <a:pt x="84261" y="25504"/>
                  </a:lnTo>
                  <a:lnTo>
                    <a:pt x="84487" y="24849"/>
                  </a:lnTo>
                  <a:lnTo>
                    <a:pt x="85178" y="25111"/>
                  </a:lnTo>
                  <a:lnTo>
                    <a:pt x="86368" y="21658"/>
                  </a:lnTo>
                  <a:lnTo>
                    <a:pt x="90024" y="22944"/>
                  </a:lnTo>
                  <a:lnTo>
                    <a:pt x="90762" y="20527"/>
                  </a:lnTo>
                  <a:lnTo>
                    <a:pt x="91131" y="20634"/>
                  </a:lnTo>
                  <a:lnTo>
                    <a:pt x="89571" y="25492"/>
                  </a:lnTo>
                  <a:lnTo>
                    <a:pt x="90286" y="25813"/>
                  </a:lnTo>
                  <a:lnTo>
                    <a:pt x="89762" y="27325"/>
                  </a:lnTo>
                  <a:lnTo>
                    <a:pt x="93179" y="28468"/>
                  </a:lnTo>
                  <a:lnTo>
                    <a:pt x="93405" y="27897"/>
                  </a:lnTo>
                  <a:lnTo>
                    <a:pt x="94119" y="28135"/>
                  </a:lnTo>
                  <a:lnTo>
                    <a:pt x="96298" y="21634"/>
                  </a:lnTo>
                  <a:lnTo>
                    <a:pt x="97620" y="22110"/>
                  </a:lnTo>
                  <a:lnTo>
                    <a:pt x="97429" y="22753"/>
                  </a:lnTo>
                  <a:lnTo>
                    <a:pt x="101323" y="24099"/>
                  </a:lnTo>
                  <a:lnTo>
                    <a:pt x="103918" y="25135"/>
                  </a:lnTo>
                  <a:lnTo>
                    <a:pt x="104263" y="24504"/>
                  </a:lnTo>
                  <a:lnTo>
                    <a:pt x="104490" y="25230"/>
                  </a:lnTo>
                  <a:lnTo>
                    <a:pt x="108312" y="23968"/>
                  </a:lnTo>
                  <a:lnTo>
                    <a:pt x="108002" y="23170"/>
                  </a:lnTo>
                  <a:lnTo>
                    <a:pt x="108002" y="23170"/>
                  </a:lnTo>
                  <a:lnTo>
                    <a:pt x="108871" y="23539"/>
                  </a:lnTo>
                  <a:lnTo>
                    <a:pt x="109193" y="22884"/>
                  </a:lnTo>
                  <a:lnTo>
                    <a:pt x="108335" y="22491"/>
                  </a:lnTo>
                  <a:lnTo>
                    <a:pt x="108657" y="21718"/>
                  </a:lnTo>
                  <a:lnTo>
                    <a:pt x="103061" y="19241"/>
                  </a:lnTo>
                  <a:lnTo>
                    <a:pt x="99953" y="18193"/>
                  </a:lnTo>
                  <a:lnTo>
                    <a:pt x="99680" y="19015"/>
                  </a:lnTo>
                  <a:lnTo>
                    <a:pt x="98846" y="18717"/>
                  </a:lnTo>
                  <a:lnTo>
                    <a:pt x="98739" y="19003"/>
                  </a:lnTo>
                  <a:lnTo>
                    <a:pt x="102620" y="20289"/>
                  </a:lnTo>
                  <a:lnTo>
                    <a:pt x="102644" y="20289"/>
                  </a:lnTo>
                  <a:lnTo>
                    <a:pt x="107692" y="22491"/>
                  </a:lnTo>
                  <a:cubicBezTo>
                    <a:pt x="107704" y="22503"/>
                    <a:pt x="107728" y="22515"/>
                    <a:pt x="107740" y="22539"/>
                  </a:cubicBezTo>
                  <a:cubicBezTo>
                    <a:pt x="107752" y="22551"/>
                    <a:pt x="107764" y="22563"/>
                    <a:pt x="107776" y="22587"/>
                  </a:cubicBezTo>
                  <a:cubicBezTo>
                    <a:pt x="107776" y="22599"/>
                    <a:pt x="107776" y="22599"/>
                    <a:pt x="107776" y="22611"/>
                  </a:cubicBezTo>
                  <a:cubicBezTo>
                    <a:pt x="107776" y="22622"/>
                    <a:pt x="107776" y="22634"/>
                    <a:pt x="107776" y="22646"/>
                  </a:cubicBezTo>
                  <a:cubicBezTo>
                    <a:pt x="107776" y="22658"/>
                    <a:pt x="107764" y="22682"/>
                    <a:pt x="107764" y="22694"/>
                  </a:cubicBezTo>
                  <a:cubicBezTo>
                    <a:pt x="107764" y="22694"/>
                    <a:pt x="107764" y="22706"/>
                    <a:pt x="107764" y="22706"/>
                  </a:cubicBezTo>
                  <a:cubicBezTo>
                    <a:pt x="107752" y="22730"/>
                    <a:pt x="107740" y="22742"/>
                    <a:pt x="107728" y="22765"/>
                  </a:cubicBezTo>
                  <a:cubicBezTo>
                    <a:pt x="107716" y="22777"/>
                    <a:pt x="107692" y="22789"/>
                    <a:pt x="107681" y="22801"/>
                  </a:cubicBezTo>
                  <a:lnTo>
                    <a:pt x="104240" y="24099"/>
                  </a:lnTo>
                  <a:cubicBezTo>
                    <a:pt x="104232" y="24099"/>
                    <a:pt x="104218" y="24104"/>
                    <a:pt x="104203" y="24104"/>
                  </a:cubicBezTo>
                  <a:cubicBezTo>
                    <a:pt x="104196" y="24104"/>
                    <a:pt x="104188" y="24103"/>
                    <a:pt x="104180" y="24099"/>
                  </a:cubicBezTo>
                  <a:cubicBezTo>
                    <a:pt x="104173" y="24102"/>
                    <a:pt x="104167" y="24104"/>
                    <a:pt x="104162" y="24104"/>
                  </a:cubicBezTo>
                  <a:cubicBezTo>
                    <a:pt x="104148" y="24104"/>
                    <a:pt x="104137" y="24095"/>
                    <a:pt x="104121" y="24087"/>
                  </a:cubicBezTo>
                  <a:lnTo>
                    <a:pt x="101763" y="23003"/>
                  </a:lnTo>
                  <a:lnTo>
                    <a:pt x="97715" y="21610"/>
                  </a:lnTo>
                  <a:lnTo>
                    <a:pt x="95239" y="20777"/>
                  </a:lnTo>
                  <a:lnTo>
                    <a:pt x="93143" y="27266"/>
                  </a:lnTo>
                  <a:cubicBezTo>
                    <a:pt x="93114" y="27335"/>
                    <a:pt x="93052" y="27379"/>
                    <a:pt x="92977" y="27379"/>
                  </a:cubicBezTo>
                  <a:cubicBezTo>
                    <a:pt x="92962" y="27379"/>
                    <a:pt x="92945" y="27377"/>
                    <a:pt x="92929" y="27373"/>
                  </a:cubicBezTo>
                  <a:lnTo>
                    <a:pt x="90595" y="26611"/>
                  </a:lnTo>
                  <a:cubicBezTo>
                    <a:pt x="90559" y="26599"/>
                    <a:pt x="90524" y="26575"/>
                    <a:pt x="90500" y="26540"/>
                  </a:cubicBezTo>
                  <a:cubicBezTo>
                    <a:pt x="90488" y="26492"/>
                    <a:pt x="90476" y="26456"/>
                    <a:pt x="90488" y="26409"/>
                  </a:cubicBezTo>
                  <a:lnTo>
                    <a:pt x="92607" y="19908"/>
                  </a:lnTo>
                  <a:lnTo>
                    <a:pt x="86404" y="17836"/>
                  </a:lnTo>
                  <a:close/>
                  <a:moveTo>
                    <a:pt x="44970" y="21087"/>
                  </a:moveTo>
                  <a:lnTo>
                    <a:pt x="44970" y="21765"/>
                  </a:lnTo>
                  <a:lnTo>
                    <a:pt x="44756" y="21765"/>
                  </a:lnTo>
                  <a:lnTo>
                    <a:pt x="44768" y="22587"/>
                  </a:lnTo>
                  <a:lnTo>
                    <a:pt x="43756" y="22622"/>
                  </a:lnTo>
                  <a:lnTo>
                    <a:pt x="43780" y="21622"/>
                  </a:lnTo>
                  <a:lnTo>
                    <a:pt x="41244" y="21587"/>
                  </a:lnTo>
                  <a:lnTo>
                    <a:pt x="41244" y="21253"/>
                  </a:lnTo>
                  <a:lnTo>
                    <a:pt x="40422" y="21229"/>
                  </a:lnTo>
                  <a:lnTo>
                    <a:pt x="40339" y="26444"/>
                  </a:lnTo>
                  <a:lnTo>
                    <a:pt x="41518" y="26492"/>
                  </a:lnTo>
                  <a:lnTo>
                    <a:pt x="41518" y="24361"/>
                  </a:lnTo>
                  <a:lnTo>
                    <a:pt x="41518" y="22992"/>
                  </a:lnTo>
                  <a:cubicBezTo>
                    <a:pt x="41518" y="22980"/>
                    <a:pt x="41518" y="22968"/>
                    <a:pt x="41518" y="22956"/>
                  </a:cubicBezTo>
                  <a:cubicBezTo>
                    <a:pt x="41518" y="22956"/>
                    <a:pt x="41518" y="22944"/>
                    <a:pt x="41518" y="22932"/>
                  </a:cubicBezTo>
                  <a:cubicBezTo>
                    <a:pt x="41518" y="22920"/>
                    <a:pt x="41529" y="22908"/>
                    <a:pt x="41541" y="22908"/>
                  </a:cubicBezTo>
                  <a:cubicBezTo>
                    <a:pt x="41541" y="22896"/>
                    <a:pt x="41541" y="22884"/>
                    <a:pt x="41553" y="22884"/>
                  </a:cubicBezTo>
                  <a:cubicBezTo>
                    <a:pt x="41553" y="22872"/>
                    <a:pt x="41565" y="22872"/>
                    <a:pt x="41577" y="22861"/>
                  </a:cubicBezTo>
                  <a:cubicBezTo>
                    <a:pt x="41589" y="22861"/>
                    <a:pt x="41589" y="22849"/>
                    <a:pt x="41601" y="22849"/>
                  </a:cubicBezTo>
                  <a:lnTo>
                    <a:pt x="41660" y="22849"/>
                  </a:lnTo>
                  <a:lnTo>
                    <a:pt x="43327" y="22861"/>
                  </a:lnTo>
                  <a:cubicBezTo>
                    <a:pt x="43423" y="22861"/>
                    <a:pt x="43494" y="22932"/>
                    <a:pt x="43494" y="23027"/>
                  </a:cubicBezTo>
                  <a:lnTo>
                    <a:pt x="43482" y="24396"/>
                  </a:lnTo>
                  <a:cubicBezTo>
                    <a:pt x="43482" y="24480"/>
                    <a:pt x="43411" y="24551"/>
                    <a:pt x="43315" y="24551"/>
                  </a:cubicBezTo>
                  <a:lnTo>
                    <a:pt x="41827" y="24539"/>
                  </a:lnTo>
                  <a:lnTo>
                    <a:pt x="41815" y="26516"/>
                  </a:lnTo>
                  <a:lnTo>
                    <a:pt x="42327" y="26540"/>
                  </a:lnTo>
                  <a:lnTo>
                    <a:pt x="45732" y="26528"/>
                  </a:lnTo>
                  <a:lnTo>
                    <a:pt x="45732" y="24027"/>
                  </a:lnTo>
                  <a:lnTo>
                    <a:pt x="45732" y="21527"/>
                  </a:lnTo>
                  <a:cubicBezTo>
                    <a:pt x="45744" y="21432"/>
                    <a:pt x="45822" y="21384"/>
                    <a:pt x="45898" y="21384"/>
                  </a:cubicBezTo>
                  <a:cubicBezTo>
                    <a:pt x="45973" y="21384"/>
                    <a:pt x="46048" y="21432"/>
                    <a:pt x="46054" y="21527"/>
                  </a:cubicBezTo>
                  <a:lnTo>
                    <a:pt x="46054" y="23861"/>
                  </a:lnTo>
                  <a:lnTo>
                    <a:pt x="49626" y="23861"/>
                  </a:lnTo>
                  <a:cubicBezTo>
                    <a:pt x="49673" y="23861"/>
                    <a:pt x="49709" y="23873"/>
                    <a:pt x="49745" y="23908"/>
                  </a:cubicBezTo>
                  <a:cubicBezTo>
                    <a:pt x="49780" y="23932"/>
                    <a:pt x="49792" y="23980"/>
                    <a:pt x="49792" y="24027"/>
                  </a:cubicBezTo>
                  <a:lnTo>
                    <a:pt x="49792" y="27492"/>
                  </a:lnTo>
                  <a:lnTo>
                    <a:pt x="51697" y="28111"/>
                  </a:lnTo>
                  <a:lnTo>
                    <a:pt x="51721" y="24337"/>
                  </a:lnTo>
                  <a:cubicBezTo>
                    <a:pt x="51733" y="24242"/>
                    <a:pt x="51810" y="24194"/>
                    <a:pt x="51886" y="24194"/>
                  </a:cubicBezTo>
                  <a:cubicBezTo>
                    <a:pt x="51962" y="24194"/>
                    <a:pt x="52037" y="24242"/>
                    <a:pt x="52043" y="24337"/>
                  </a:cubicBezTo>
                  <a:lnTo>
                    <a:pt x="52019" y="28218"/>
                  </a:lnTo>
                  <a:lnTo>
                    <a:pt x="52971" y="28528"/>
                  </a:lnTo>
                  <a:lnTo>
                    <a:pt x="53864" y="28564"/>
                  </a:lnTo>
                  <a:lnTo>
                    <a:pt x="53888" y="24658"/>
                  </a:lnTo>
                  <a:cubicBezTo>
                    <a:pt x="53900" y="24575"/>
                    <a:pt x="53971" y="24504"/>
                    <a:pt x="54055" y="24504"/>
                  </a:cubicBezTo>
                  <a:cubicBezTo>
                    <a:pt x="54061" y="24503"/>
                    <a:pt x="54067" y="24503"/>
                    <a:pt x="54073" y="24503"/>
                  </a:cubicBezTo>
                  <a:cubicBezTo>
                    <a:pt x="54159" y="24503"/>
                    <a:pt x="54221" y="24580"/>
                    <a:pt x="54221" y="24658"/>
                  </a:cubicBezTo>
                  <a:lnTo>
                    <a:pt x="54186" y="28587"/>
                  </a:lnTo>
                  <a:lnTo>
                    <a:pt x="55091" y="28623"/>
                  </a:lnTo>
                  <a:lnTo>
                    <a:pt x="55138" y="26623"/>
                  </a:lnTo>
                  <a:lnTo>
                    <a:pt x="55162" y="25230"/>
                  </a:lnTo>
                  <a:lnTo>
                    <a:pt x="55234" y="24468"/>
                  </a:lnTo>
                  <a:lnTo>
                    <a:pt x="53067" y="24492"/>
                  </a:lnTo>
                  <a:lnTo>
                    <a:pt x="53031" y="24789"/>
                  </a:lnTo>
                  <a:lnTo>
                    <a:pt x="52305" y="24801"/>
                  </a:lnTo>
                  <a:lnTo>
                    <a:pt x="52328" y="24158"/>
                  </a:lnTo>
                  <a:lnTo>
                    <a:pt x="50888" y="24158"/>
                  </a:lnTo>
                  <a:lnTo>
                    <a:pt x="50828" y="23634"/>
                  </a:lnTo>
                  <a:lnTo>
                    <a:pt x="46744" y="23634"/>
                  </a:lnTo>
                  <a:lnTo>
                    <a:pt x="46756" y="21253"/>
                  </a:lnTo>
                  <a:lnTo>
                    <a:pt x="45351" y="21277"/>
                  </a:lnTo>
                  <a:lnTo>
                    <a:pt x="45339" y="21110"/>
                  </a:lnTo>
                  <a:lnTo>
                    <a:pt x="44970" y="21087"/>
                  </a:lnTo>
                  <a:close/>
                  <a:moveTo>
                    <a:pt x="120992" y="19193"/>
                  </a:moveTo>
                  <a:lnTo>
                    <a:pt x="118277" y="22372"/>
                  </a:lnTo>
                  <a:lnTo>
                    <a:pt x="117741" y="22789"/>
                  </a:lnTo>
                  <a:lnTo>
                    <a:pt x="115717" y="25123"/>
                  </a:lnTo>
                  <a:lnTo>
                    <a:pt x="116444" y="25813"/>
                  </a:lnTo>
                  <a:lnTo>
                    <a:pt x="115848" y="26528"/>
                  </a:lnTo>
                  <a:lnTo>
                    <a:pt x="117682" y="27933"/>
                  </a:lnTo>
                  <a:lnTo>
                    <a:pt x="120277" y="28611"/>
                  </a:lnTo>
                  <a:lnTo>
                    <a:pt x="123528" y="28707"/>
                  </a:lnTo>
                  <a:lnTo>
                    <a:pt x="124754" y="28826"/>
                  </a:lnTo>
                  <a:lnTo>
                    <a:pt x="124790" y="27611"/>
                  </a:lnTo>
                  <a:lnTo>
                    <a:pt x="122444" y="27540"/>
                  </a:lnTo>
                  <a:lnTo>
                    <a:pt x="120444" y="27468"/>
                  </a:lnTo>
                  <a:lnTo>
                    <a:pt x="120408" y="27468"/>
                  </a:lnTo>
                  <a:lnTo>
                    <a:pt x="119301" y="27159"/>
                  </a:lnTo>
                  <a:lnTo>
                    <a:pt x="117979" y="26790"/>
                  </a:lnTo>
                  <a:cubicBezTo>
                    <a:pt x="117968" y="26790"/>
                    <a:pt x="117944" y="26778"/>
                    <a:pt x="117932" y="26766"/>
                  </a:cubicBezTo>
                  <a:lnTo>
                    <a:pt x="116825" y="25920"/>
                  </a:lnTo>
                  <a:cubicBezTo>
                    <a:pt x="116789" y="25897"/>
                    <a:pt x="116765" y="25861"/>
                    <a:pt x="116753" y="25813"/>
                  </a:cubicBezTo>
                  <a:cubicBezTo>
                    <a:pt x="116753" y="25766"/>
                    <a:pt x="116765" y="25718"/>
                    <a:pt x="116789" y="25694"/>
                  </a:cubicBezTo>
                  <a:lnTo>
                    <a:pt x="121766" y="19872"/>
                  </a:lnTo>
                  <a:lnTo>
                    <a:pt x="120992" y="19193"/>
                  </a:lnTo>
                  <a:close/>
                  <a:moveTo>
                    <a:pt x="125111" y="27671"/>
                  </a:moveTo>
                  <a:lnTo>
                    <a:pt x="125076" y="28849"/>
                  </a:lnTo>
                  <a:lnTo>
                    <a:pt x="125826" y="28921"/>
                  </a:lnTo>
                  <a:lnTo>
                    <a:pt x="140625" y="29266"/>
                  </a:lnTo>
                  <a:lnTo>
                    <a:pt x="139589" y="28218"/>
                  </a:lnTo>
                  <a:lnTo>
                    <a:pt x="139018" y="28183"/>
                  </a:lnTo>
                  <a:lnTo>
                    <a:pt x="126183" y="28004"/>
                  </a:lnTo>
                  <a:lnTo>
                    <a:pt x="126135" y="28004"/>
                  </a:lnTo>
                  <a:lnTo>
                    <a:pt x="125111" y="27671"/>
                  </a:lnTo>
                  <a:close/>
                  <a:moveTo>
                    <a:pt x="129171" y="22515"/>
                  </a:moveTo>
                  <a:lnTo>
                    <a:pt x="127433" y="24575"/>
                  </a:lnTo>
                  <a:lnTo>
                    <a:pt x="126742" y="25444"/>
                  </a:lnTo>
                  <a:lnTo>
                    <a:pt x="136267" y="25480"/>
                  </a:lnTo>
                  <a:cubicBezTo>
                    <a:pt x="136315" y="25480"/>
                    <a:pt x="136351" y="25492"/>
                    <a:pt x="136375" y="25516"/>
                  </a:cubicBezTo>
                  <a:lnTo>
                    <a:pt x="139077" y="27873"/>
                  </a:lnTo>
                  <a:lnTo>
                    <a:pt x="139661" y="27897"/>
                  </a:lnTo>
                  <a:cubicBezTo>
                    <a:pt x="139696" y="27897"/>
                    <a:pt x="139732" y="27921"/>
                    <a:pt x="139768" y="27945"/>
                  </a:cubicBezTo>
                  <a:lnTo>
                    <a:pt x="141089" y="29290"/>
                  </a:lnTo>
                  <a:lnTo>
                    <a:pt x="141721" y="29302"/>
                  </a:lnTo>
                  <a:lnTo>
                    <a:pt x="139518" y="27444"/>
                  </a:lnTo>
                  <a:lnTo>
                    <a:pt x="138887" y="27409"/>
                  </a:lnTo>
                  <a:lnTo>
                    <a:pt x="136029" y="24897"/>
                  </a:lnTo>
                  <a:lnTo>
                    <a:pt x="135732" y="25242"/>
                  </a:lnTo>
                  <a:lnTo>
                    <a:pt x="132898" y="25170"/>
                  </a:lnTo>
                  <a:lnTo>
                    <a:pt x="132481" y="25385"/>
                  </a:lnTo>
                  <a:lnTo>
                    <a:pt x="131207" y="25349"/>
                  </a:lnTo>
                  <a:lnTo>
                    <a:pt x="131695" y="24789"/>
                  </a:lnTo>
                  <a:lnTo>
                    <a:pt x="129171" y="22515"/>
                  </a:lnTo>
                  <a:close/>
                  <a:moveTo>
                    <a:pt x="60139" y="22634"/>
                  </a:moveTo>
                  <a:lnTo>
                    <a:pt x="59258" y="25313"/>
                  </a:lnTo>
                  <a:lnTo>
                    <a:pt x="62020" y="25778"/>
                  </a:lnTo>
                  <a:lnTo>
                    <a:pt x="61913" y="28968"/>
                  </a:lnTo>
                  <a:lnTo>
                    <a:pt x="58520" y="28921"/>
                  </a:lnTo>
                  <a:lnTo>
                    <a:pt x="58710" y="30528"/>
                  </a:lnTo>
                  <a:lnTo>
                    <a:pt x="62401" y="30504"/>
                  </a:lnTo>
                  <a:lnTo>
                    <a:pt x="62389" y="31159"/>
                  </a:lnTo>
                  <a:lnTo>
                    <a:pt x="62627" y="31159"/>
                  </a:lnTo>
                  <a:lnTo>
                    <a:pt x="62627" y="29873"/>
                  </a:lnTo>
                  <a:lnTo>
                    <a:pt x="59341" y="29850"/>
                  </a:lnTo>
                  <a:cubicBezTo>
                    <a:pt x="59139" y="29826"/>
                    <a:pt x="59139" y="29540"/>
                    <a:pt x="59341" y="29516"/>
                  </a:cubicBezTo>
                  <a:lnTo>
                    <a:pt x="62627" y="29552"/>
                  </a:lnTo>
                  <a:lnTo>
                    <a:pt x="62627" y="25242"/>
                  </a:lnTo>
                  <a:lnTo>
                    <a:pt x="60520" y="24789"/>
                  </a:lnTo>
                  <a:cubicBezTo>
                    <a:pt x="60472" y="24777"/>
                    <a:pt x="60437" y="24742"/>
                    <a:pt x="60413" y="24706"/>
                  </a:cubicBezTo>
                  <a:cubicBezTo>
                    <a:pt x="60389" y="24670"/>
                    <a:pt x="60377" y="24623"/>
                    <a:pt x="60389" y="24575"/>
                  </a:cubicBezTo>
                  <a:lnTo>
                    <a:pt x="60829" y="23182"/>
                  </a:lnTo>
                  <a:cubicBezTo>
                    <a:pt x="60857" y="23104"/>
                    <a:pt x="60918" y="23070"/>
                    <a:pt x="60979" y="23070"/>
                  </a:cubicBezTo>
                  <a:cubicBezTo>
                    <a:pt x="61077" y="23070"/>
                    <a:pt x="61176" y="23157"/>
                    <a:pt x="61139" y="23289"/>
                  </a:cubicBezTo>
                  <a:lnTo>
                    <a:pt x="60758" y="24504"/>
                  </a:lnTo>
                  <a:lnTo>
                    <a:pt x="62711" y="24932"/>
                  </a:lnTo>
                  <a:lnTo>
                    <a:pt x="62818" y="24718"/>
                  </a:lnTo>
                  <a:lnTo>
                    <a:pt x="61746" y="24599"/>
                  </a:lnTo>
                  <a:lnTo>
                    <a:pt x="62294" y="23337"/>
                  </a:lnTo>
                  <a:lnTo>
                    <a:pt x="60139" y="22634"/>
                  </a:lnTo>
                  <a:close/>
                  <a:moveTo>
                    <a:pt x="18253" y="31219"/>
                  </a:moveTo>
                  <a:lnTo>
                    <a:pt x="18277" y="32267"/>
                  </a:lnTo>
                  <a:lnTo>
                    <a:pt x="21110" y="32278"/>
                  </a:lnTo>
                  <a:lnTo>
                    <a:pt x="21110" y="31874"/>
                  </a:lnTo>
                  <a:lnTo>
                    <a:pt x="20622" y="31850"/>
                  </a:lnTo>
                  <a:lnTo>
                    <a:pt x="20634" y="31254"/>
                  </a:lnTo>
                  <a:lnTo>
                    <a:pt x="18253" y="31219"/>
                  </a:lnTo>
                  <a:close/>
                  <a:moveTo>
                    <a:pt x="18277" y="32588"/>
                  </a:moveTo>
                  <a:lnTo>
                    <a:pt x="18300" y="33314"/>
                  </a:lnTo>
                  <a:lnTo>
                    <a:pt x="21086" y="33374"/>
                  </a:lnTo>
                  <a:lnTo>
                    <a:pt x="21098" y="32612"/>
                  </a:lnTo>
                  <a:lnTo>
                    <a:pt x="18277" y="32588"/>
                  </a:lnTo>
                  <a:close/>
                  <a:moveTo>
                    <a:pt x="21432" y="31886"/>
                  </a:moveTo>
                  <a:lnTo>
                    <a:pt x="21432" y="32445"/>
                  </a:lnTo>
                  <a:lnTo>
                    <a:pt x="21420" y="33386"/>
                  </a:lnTo>
                  <a:lnTo>
                    <a:pt x="21706" y="33386"/>
                  </a:lnTo>
                  <a:lnTo>
                    <a:pt x="21729" y="31886"/>
                  </a:lnTo>
                  <a:close/>
                  <a:moveTo>
                    <a:pt x="22634" y="31040"/>
                  </a:moveTo>
                  <a:lnTo>
                    <a:pt x="21860" y="31207"/>
                  </a:lnTo>
                  <a:lnTo>
                    <a:pt x="21813" y="33671"/>
                  </a:lnTo>
                  <a:lnTo>
                    <a:pt x="24218" y="33707"/>
                  </a:lnTo>
                  <a:lnTo>
                    <a:pt x="24242" y="31147"/>
                  </a:lnTo>
                  <a:lnTo>
                    <a:pt x="23563" y="31052"/>
                  </a:lnTo>
                  <a:lnTo>
                    <a:pt x="23289" y="31052"/>
                  </a:lnTo>
                  <a:lnTo>
                    <a:pt x="23230" y="33421"/>
                  </a:lnTo>
                  <a:cubicBezTo>
                    <a:pt x="23224" y="33517"/>
                    <a:pt x="23149" y="33564"/>
                    <a:pt x="23073" y="33564"/>
                  </a:cubicBezTo>
                  <a:cubicBezTo>
                    <a:pt x="22997" y="33564"/>
                    <a:pt x="22920" y="33517"/>
                    <a:pt x="22908" y="33421"/>
                  </a:cubicBezTo>
                  <a:lnTo>
                    <a:pt x="22956" y="31040"/>
                  </a:lnTo>
                  <a:close/>
                  <a:moveTo>
                    <a:pt x="24313" y="31135"/>
                  </a:moveTo>
                  <a:lnTo>
                    <a:pt x="24301" y="33695"/>
                  </a:lnTo>
                  <a:lnTo>
                    <a:pt x="27992" y="33731"/>
                  </a:lnTo>
                  <a:cubicBezTo>
                    <a:pt x="27932" y="33707"/>
                    <a:pt x="27897" y="33648"/>
                    <a:pt x="27897" y="33588"/>
                  </a:cubicBezTo>
                  <a:lnTo>
                    <a:pt x="27897" y="31135"/>
                  </a:lnTo>
                  <a:lnTo>
                    <a:pt x="25789" y="31135"/>
                  </a:lnTo>
                  <a:lnTo>
                    <a:pt x="25754" y="33517"/>
                  </a:lnTo>
                  <a:cubicBezTo>
                    <a:pt x="25754" y="33612"/>
                    <a:pt x="25682" y="33683"/>
                    <a:pt x="25599" y="33683"/>
                  </a:cubicBezTo>
                  <a:cubicBezTo>
                    <a:pt x="25504" y="33671"/>
                    <a:pt x="25432" y="33600"/>
                    <a:pt x="25432" y="33517"/>
                  </a:cubicBezTo>
                  <a:lnTo>
                    <a:pt x="25468" y="31135"/>
                  </a:lnTo>
                  <a:close/>
                  <a:moveTo>
                    <a:pt x="28230" y="31147"/>
                  </a:moveTo>
                  <a:lnTo>
                    <a:pt x="28230" y="33600"/>
                  </a:lnTo>
                  <a:cubicBezTo>
                    <a:pt x="28230" y="33660"/>
                    <a:pt x="28194" y="33719"/>
                    <a:pt x="28135" y="33755"/>
                  </a:cubicBezTo>
                  <a:lnTo>
                    <a:pt x="29254" y="33755"/>
                  </a:lnTo>
                  <a:lnTo>
                    <a:pt x="29254" y="31540"/>
                  </a:lnTo>
                  <a:lnTo>
                    <a:pt x="28528" y="31552"/>
                  </a:lnTo>
                  <a:lnTo>
                    <a:pt x="28540" y="31147"/>
                  </a:lnTo>
                  <a:close/>
                  <a:moveTo>
                    <a:pt x="62377" y="31469"/>
                  </a:moveTo>
                  <a:lnTo>
                    <a:pt x="62365" y="32267"/>
                  </a:lnTo>
                  <a:lnTo>
                    <a:pt x="58746" y="32243"/>
                  </a:lnTo>
                  <a:lnTo>
                    <a:pt x="58710" y="34350"/>
                  </a:lnTo>
                  <a:lnTo>
                    <a:pt x="61341" y="34433"/>
                  </a:lnTo>
                  <a:lnTo>
                    <a:pt x="62592" y="34993"/>
                  </a:lnTo>
                  <a:lnTo>
                    <a:pt x="62592" y="33850"/>
                  </a:lnTo>
                  <a:lnTo>
                    <a:pt x="59151" y="33790"/>
                  </a:lnTo>
                  <a:cubicBezTo>
                    <a:pt x="59143" y="33791"/>
                    <a:pt x="59136" y="33792"/>
                    <a:pt x="59129" y="33792"/>
                  </a:cubicBezTo>
                  <a:cubicBezTo>
                    <a:pt x="58920" y="33792"/>
                    <a:pt x="58920" y="33468"/>
                    <a:pt x="59129" y="33468"/>
                  </a:cubicBezTo>
                  <a:cubicBezTo>
                    <a:pt x="59136" y="33468"/>
                    <a:pt x="59143" y="33468"/>
                    <a:pt x="59151" y="33469"/>
                  </a:cubicBezTo>
                  <a:lnTo>
                    <a:pt x="62592" y="33517"/>
                  </a:lnTo>
                  <a:lnTo>
                    <a:pt x="62615" y="31469"/>
                  </a:lnTo>
                  <a:close/>
                  <a:moveTo>
                    <a:pt x="12" y="26230"/>
                  </a:moveTo>
                  <a:lnTo>
                    <a:pt x="12" y="27302"/>
                  </a:lnTo>
                  <a:lnTo>
                    <a:pt x="5323" y="27337"/>
                  </a:lnTo>
                  <a:lnTo>
                    <a:pt x="5323" y="35041"/>
                  </a:lnTo>
                  <a:lnTo>
                    <a:pt x="5704" y="35041"/>
                  </a:lnTo>
                  <a:lnTo>
                    <a:pt x="5727" y="26266"/>
                  </a:lnTo>
                  <a:lnTo>
                    <a:pt x="12" y="26230"/>
                  </a:lnTo>
                  <a:close/>
                  <a:moveTo>
                    <a:pt x="12" y="13598"/>
                  </a:moveTo>
                  <a:lnTo>
                    <a:pt x="12" y="15241"/>
                  </a:lnTo>
                  <a:lnTo>
                    <a:pt x="6061" y="15264"/>
                  </a:lnTo>
                  <a:cubicBezTo>
                    <a:pt x="6214" y="15264"/>
                    <a:pt x="6332" y="15393"/>
                    <a:pt x="6335" y="15558"/>
                  </a:cubicBezTo>
                  <a:lnTo>
                    <a:pt x="6335" y="15558"/>
                  </a:lnTo>
                  <a:lnTo>
                    <a:pt x="6299" y="25980"/>
                  </a:lnTo>
                  <a:lnTo>
                    <a:pt x="6263" y="35041"/>
                  </a:lnTo>
                  <a:lnTo>
                    <a:pt x="6751" y="35041"/>
                  </a:lnTo>
                  <a:lnTo>
                    <a:pt x="6858" y="13740"/>
                  </a:lnTo>
                  <a:lnTo>
                    <a:pt x="12" y="13598"/>
                  </a:lnTo>
                  <a:close/>
                  <a:moveTo>
                    <a:pt x="7799" y="35243"/>
                  </a:moveTo>
                  <a:cubicBezTo>
                    <a:pt x="7802" y="35247"/>
                    <a:pt x="7806" y="35250"/>
                    <a:pt x="7810" y="35253"/>
                  </a:cubicBezTo>
                  <a:lnTo>
                    <a:pt x="7810" y="35253"/>
                  </a:lnTo>
                  <a:lnTo>
                    <a:pt x="7811" y="35243"/>
                  </a:lnTo>
                  <a:close/>
                  <a:moveTo>
                    <a:pt x="63151" y="24742"/>
                  </a:moveTo>
                  <a:lnTo>
                    <a:pt x="62949" y="25147"/>
                  </a:lnTo>
                  <a:lnTo>
                    <a:pt x="62949" y="31314"/>
                  </a:lnTo>
                  <a:lnTo>
                    <a:pt x="62925" y="33695"/>
                  </a:lnTo>
                  <a:lnTo>
                    <a:pt x="62913" y="35136"/>
                  </a:lnTo>
                  <a:lnTo>
                    <a:pt x="63818" y="35553"/>
                  </a:lnTo>
                  <a:lnTo>
                    <a:pt x="63794" y="24813"/>
                  </a:lnTo>
                  <a:lnTo>
                    <a:pt x="63151" y="24742"/>
                  </a:lnTo>
                  <a:close/>
                  <a:moveTo>
                    <a:pt x="78177" y="33326"/>
                  </a:moveTo>
                  <a:lnTo>
                    <a:pt x="76272" y="34314"/>
                  </a:lnTo>
                  <a:lnTo>
                    <a:pt x="76998" y="35684"/>
                  </a:lnTo>
                  <a:lnTo>
                    <a:pt x="79487" y="35767"/>
                  </a:lnTo>
                  <a:lnTo>
                    <a:pt x="78177" y="33326"/>
                  </a:lnTo>
                  <a:close/>
                  <a:moveTo>
                    <a:pt x="82475" y="29480"/>
                  </a:moveTo>
                  <a:lnTo>
                    <a:pt x="75593" y="33064"/>
                  </a:lnTo>
                  <a:lnTo>
                    <a:pt x="76117" y="34041"/>
                  </a:lnTo>
                  <a:lnTo>
                    <a:pt x="78165" y="32969"/>
                  </a:lnTo>
                  <a:lnTo>
                    <a:pt x="80225" y="31886"/>
                  </a:lnTo>
                  <a:lnTo>
                    <a:pt x="82796" y="30492"/>
                  </a:lnTo>
                  <a:cubicBezTo>
                    <a:pt x="82823" y="30475"/>
                    <a:pt x="82855" y="30464"/>
                    <a:pt x="82889" y="30464"/>
                  </a:cubicBezTo>
                  <a:cubicBezTo>
                    <a:pt x="82902" y="30464"/>
                    <a:pt x="82915" y="30465"/>
                    <a:pt x="82927" y="30469"/>
                  </a:cubicBezTo>
                  <a:cubicBezTo>
                    <a:pt x="82963" y="30481"/>
                    <a:pt x="82999" y="30516"/>
                    <a:pt x="83023" y="30552"/>
                  </a:cubicBezTo>
                  <a:lnTo>
                    <a:pt x="84928" y="34386"/>
                  </a:lnTo>
                  <a:cubicBezTo>
                    <a:pt x="84940" y="34422"/>
                    <a:pt x="84940" y="34457"/>
                    <a:pt x="84940" y="34505"/>
                  </a:cubicBezTo>
                  <a:lnTo>
                    <a:pt x="84571" y="35838"/>
                  </a:lnTo>
                  <a:lnTo>
                    <a:pt x="84571" y="35838"/>
                  </a:lnTo>
                  <a:lnTo>
                    <a:pt x="85547" y="35481"/>
                  </a:lnTo>
                  <a:lnTo>
                    <a:pt x="90619" y="33124"/>
                  </a:lnTo>
                  <a:cubicBezTo>
                    <a:pt x="90633" y="33110"/>
                    <a:pt x="90655" y="33104"/>
                    <a:pt x="90678" y="33104"/>
                  </a:cubicBezTo>
                  <a:cubicBezTo>
                    <a:pt x="90694" y="33104"/>
                    <a:pt x="90711" y="33107"/>
                    <a:pt x="90726" y="33112"/>
                  </a:cubicBezTo>
                  <a:lnTo>
                    <a:pt x="91393" y="33279"/>
                  </a:lnTo>
                  <a:cubicBezTo>
                    <a:pt x="91429" y="33290"/>
                    <a:pt x="91476" y="33326"/>
                    <a:pt x="91488" y="33362"/>
                  </a:cubicBezTo>
                  <a:lnTo>
                    <a:pt x="91869" y="34136"/>
                  </a:lnTo>
                  <a:lnTo>
                    <a:pt x="92274" y="35029"/>
                  </a:lnTo>
                  <a:lnTo>
                    <a:pt x="92286" y="35029"/>
                  </a:lnTo>
                  <a:lnTo>
                    <a:pt x="93405" y="35291"/>
                  </a:lnTo>
                  <a:lnTo>
                    <a:pt x="93500" y="34922"/>
                  </a:lnTo>
                  <a:lnTo>
                    <a:pt x="93429" y="34933"/>
                  </a:lnTo>
                  <a:lnTo>
                    <a:pt x="93072" y="34933"/>
                  </a:lnTo>
                  <a:lnTo>
                    <a:pt x="92607" y="34803"/>
                  </a:lnTo>
                  <a:lnTo>
                    <a:pt x="92310" y="34433"/>
                  </a:lnTo>
                  <a:lnTo>
                    <a:pt x="91655" y="32969"/>
                  </a:lnTo>
                  <a:lnTo>
                    <a:pt x="90893" y="32683"/>
                  </a:lnTo>
                  <a:lnTo>
                    <a:pt x="88916" y="33362"/>
                  </a:lnTo>
                  <a:lnTo>
                    <a:pt x="88821" y="33564"/>
                  </a:lnTo>
                  <a:lnTo>
                    <a:pt x="87488" y="34171"/>
                  </a:lnTo>
                  <a:lnTo>
                    <a:pt x="87452" y="34386"/>
                  </a:lnTo>
                  <a:lnTo>
                    <a:pt x="86035" y="34993"/>
                  </a:lnTo>
                  <a:lnTo>
                    <a:pt x="86606" y="33005"/>
                  </a:lnTo>
                  <a:lnTo>
                    <a:pt x="85583" y="32659"/>
                  </a:lnTo>
                  <a:lnTo>
                    <a:pt x="86023" y="31243"/>
                  </a:lnTo>
                  <a:lnTo>
                    <a:pt x="85333" y="31040"/>
                  </a:lnTo>
                  <a:lnTo>
                    <a:pt x="85547" y="30326"/>
                  </a:lnTo>
                  <a:lnTo>
                    <a:pt x="83487" y="29647"/>
                  </a:lnTo>
                  <a:lnTo>
                    <a:pt x="83297" y="30219"/>
                  </a:lnTo>
                  <a:lnTo>
                    <a:pt x="82773" y="30088"/>
                  </a:lnTo>
                  <a:lnTo>
                    <a:pt x="82475" y="29480"/>
                  </a:lnTo>
                  <a:close/>
                  <a:moveTo>
                    <a:pt x="7810" y="35253"/>
                  </a:moveTo>
                  <a:lnTo>
                    <a:pt x="7739" y="35755"/>
                  </a:lnTo>
                  <a:lnTo>
                    <a:pt x="15109" y="35862"/>
                  </a:lnTo>
                  <a:lnTo>
                    <a:pt x="15109" y="35291"/>
                  </a:lnTo>
                  <a:lnTo>
                    <a:pt x="8013" y="35326"/>
                  </a:lnTo>
                  <a:cubicBezTo>
                    <a:pt x="7935" y="35326"/>
                    <a:pt x="7867" y="35305"/>
                    <a:pt x="7810" y="35253"/>
                  </a:cubicBezTo>
                  <a:close/>
                  <a:moveTo>
                    <a:pt x="80237" y="32243"/>
                  </a:moveTo>
                  <a:lnTo>
                    <a:pt x="78451" y="33171"/>
                  </a:lnTo>
                  <a:lnTo>
                    <a:pt x="79856" y="35791"/>
                  </a:lnTo>
                  <a:lnTo>
                    <a:pt x="82189" y="35862"/>
                  </a:lnTo>
                  <a:lnTo>
                    <a:pt x="80237" y="32243"/>
                  </a:lnTo>
                  <a:close/>
                  <a:moveTo>
                    <a:pt x="82796" y="30850"/>
                  </a:moveTo>
                  <a:lnTo>
                    <a:pt x="80522" y="32088"/>
                  </a:lnTo>
                  <a:lnTo>
                    <a:pt x="82570" y="35886"/>
                  </a:lnTo>
                  <a:lnTo>
                    <a:pt x="84201" y="35934"/>
                  </a:lnTo>
                  <a:lnTo>
                    <a:pt x="84606" y="34469"/>
                  </a:lnTo>
                  <a:lnTo>
                    <a:pt x="82796" y="30850"/>
                  </a:lnTo>
                  <a:close/>
                  <a:moveTo>
                    <a:pt x="36434" y="29647"/>
                  </a:moveTo>
                  <a:lnTo>
                    <a:pt x="36410" y="36005"/>
                  </a:lnTo>
                  <a:lnTo>
                    <a:pt x="36588" y="36005"/>
                  </a:lnTo>
                  <a:lnTo>
                    <a:pt x="36624" y="31612"/>
                  </a:lnTo>
                  <a:lnTo>
                    <a:pt x="37493" y="31624"/>
                  </a:lnTo>
                  <a:lnTo>
                    <a:pt x="37493" y="29992"/>
                  </a:lnTo>
                  <a:lnTo>
                    <a:pt x="39232" y="30016"/>
                  </a:lnTo>
                  <a:lnTo>
                    <a:pt x="39208" y="36053"/>
                  </a:lnTo>
                  <a:lnTo>
                    <a:pt x="40720" y="36076"/>
                  </a:lnTo>
                  <a:lnTo>
                    <a:pt x="40767" y="29647"/>
                  </a:lnTo>
                  <a:close/>
                  <a:moveTo>
                    <a:pt x="42422" y="27349"/>
                  </a:moveTo>
                  <a:lnTo>
                    <a:pt x="34969" y="27409"/>
                  </a:lnTo>
                  <a:lnTo>
                    <a:pt x="34910" y="36005"/>
                  </a:lnTo>
                  <a:lnTo>
                    <a:pt x="36088" y="36005"/>
                  </a:lnTo>
                  <a:lnTo>
                    <a:pt x="36100" y="29480"/>
                  </a:lnTo>
                  <a:cubicBezTo>
                    <a:pt x="36100" y="29397"/>
                    <a:pt x="36172" y="29314"/>
                    <a:pt x="36267" y="29314"/>
                  </a:cubicBezTo>
                  <a:lnTo>
                    <a:pt x="36267" y="29326"/>
                  </a:lnTo>
                  <a:lnTo>
                    <a:pt x="40946" y="29326"/>
                  </a:lnTo>
                  <a:cubicBezTo>
                    <a:pt x="40982" y="29326"/>
                    <a:pt x="41029" y="29338"/>
                    <a:pt x="41053" y="29373"/>
                  </a:cubicBezTo>
                  <a:cubicBezTo>
                    <a:pt x="41089" y="29409"/>
                    <a:pt x="41101" y="29445"/>
                    <a:pt x="41101" y="29492"/>
                  </a:cubicBezTo>
                  <a:lnTo>
                    <a:pt x="41053" y="36076"/>
                  </a:lnTo>
                  <a:lnTo>
                    <a:pt x="42303" y="36088"/>
                  </a:lnTo>
                  <a:lnTo>
                    <a:pt x="42422" y="27349"/>
                  </a:lnTo>
                  <a:close/>
                  <a:moveTo>
                    <a:pt x="30040" y="27337"/>
                  </a:moveTo>
                  <a:lnTo>
                    <a:pt x="29468" y="27885"/>
                  </a:lnTo>
                  <a:lnTo>
                    <a:pt x="29433" y="36112"/>
                  </a:lnTo>
                  <a:lnTo>
                    <a:pt x="30599" y="36136"/>
                  </a:lnTo>
                  <a:lnTo>
                    <a:pt x="30647" y="28671"/>
                  </a:lnTo>
                  <a:cubicBezTo>
                    <a:pt x="30647" y="28623"/>
                    <a:pt x="30671" y="28576"/>
                    <a:pt x="30707" y="28552"/>
                  </a:cubicBezTo>
                  <a:lnTo>
                    <a:pt x="31409" y="27897"/>
                  </a:lnTo>
                  <a:cubicBezTo>
                    <a:pt x="31445" y="27861"/>
                    <a:pt x="31481" y="27849"/>
                    <a:pt x="31528" y="27849"/>
                  </a:cubicBezTo>
                  <a:lnTo>
                    <a:pt x="34529" y="27873"/>
                  </a:lnTo>
                  <a:cubicBezTo>
                    <a:pt x="34731" y="27885"/>
                    <a:pt x="34731" y="28171"/>
                    <a:pt x="34529" y="28195"/>
                  </a:cubicBezTo>
                  <a:lnTo>
                    <a:pt x="31588" y="28171"/>
                  </a:lnTo>
                  <a:lnTo>
                    <a:pt x="30980" y="28742"/>
                  </a:lnTo>
                  <a:lnTo>
                    <a:pt x="30933" y="36148"/>
                  </a:lnTo>
                  <a:lnTo>
                    <a:pt x="32028" y="36172"/>
                  </a:lnTo>
                  <a:lnTo>
                    <a:pt x="32064" y="29135"/>
                  </a:lnTo>
                  <a:lnTo>
                    <a:pt x="34719" y="29111"/>
                  </a:lnTo>
                  <a:lnTo>
                    <a:pt x="34755" y="27385"/>
                  </a:lnTo>
                  <a:lnTo>
                    <a:pt x="30040" y="27337"/>
                  </a:lnTo>
                  <a:close/>
                  <a:moveTo>
                    <a:pt x="49435" y="31433"/>
                  </a:moveTo>
                  <a:lnTo>
                    <a:pt x="49423" y="32624"/>
                  </a:lnTo>
                  <a:lnTo>
                    <a:pt x="48292" y="32612"/>
                  </a:lnTo>
                  <a:lnTo>
                    <a:pt x="48268" y="35457"/>
                  </a:lnTo>
                  <a:lnTo>
                    <a:pt x="47197" y="35434"/>
                  </a:lnTo>
                  <a:lnTo>
                    <a:pt x="47197" y="36231"/>
                  </a:lnTo>
                  <a:lnTo>
                    <a:pt x="48518" y="36255"/>
                  </a:lnTo>
                  <a:lnTo>
                    <a:pt x="48530" y="33552"/>
                  </a:lnTo>
                  <a:cubicBezTo>
                    <a:pt x="48530" y="33469"/>
                    <a:pt x="48602" y="33398"/>
                    <a:pt x="48697" y="33398"/>
                  </a:cubicBezTo>
                  <a:lnTo>
                    <a:pt x="50340" y="33398"/>
                  </a:lnTo>
                  <a:lnTo>
                    <a:pt x="50340" y="32683"/>
                  </a:lnTo>
                  <a:cubicBezTo>
                    <a:pt x="50340" y="32595"/>
                    <a:pt x="50401" y="32527"/>
                    <a:pt x="50486" y="32527"/>
                  </a:cubicBezTo>
                  <a:cubicBezTo>
                    <a:pt x="50493" y="32527"/>
                    <a:pt x="50500" y="32528"/>
                    <a:pt x="50507" y="32528"/>
                  </a:cubicBezTo>
                  <a:lnTo>
                    <a:pt x="54948" y="32517"/>
                  </a:lnTo>
                  <a:lnTo>
                    <a:pt x="54972" y="31493"/>
                  </a:lnTo>
                  <a:lnTo>
                    <a:pt x="49435" y="31433"/>
                  </a:lnTo>
                  <a:close/>
                  <a:moveTo>
                    <a:pt x="54924" y="32826"/>
                  </a:moveTo>
                  <a:lnTo>
                    <a:pt x="50650" y="32838"/>
                  </a:lnTo>
                  <a:lnTo>
                    <a:pt x="50650" y="33552"/>
                  </a:lnTo>
                  <a:cubicBezTo>
                    <a:pt x="50650" y="33636"/>
                    <a:pt x="50590" y="33707"/>
                    <a:pt x="50507" y="33719"/>
                  </a:cubicBezTo>
                  <a:lnTo>
                    <a:pt x="48864" y="33719"/>
                  </a:lnTo>
                  <a:lnTo>
                    <a:pt x="48852" y="36255"/>
                  </a:lnTo>
                  <a:lnTo>
                    <a:pt x="49816" y="36267"/>
                  </a:lnTo>
                  <a:lnTo>
                    <a:pt x="52888" y="37184"/>
                  </a:lnTo>
                  <a:lnTo>
                    <a:pt x="53602" y="35826"/>
                  </a:lnTo>
                  <a:lnTo>
                    <a:pt x="53602" y="33921"/>
                  </a:lnTo>
                  <a:lnTo>
                    <a:pt x="54900" y="33874"/>
                  </a:lnTo>
                  <a:lnTo>
                    <a:pt x="54924" y="32826"/>
                  </a:lnTo>
                  <a:close/>
                  <a:moveTo>
                    <a:pt x="90690" y="33433"/>
                  </a:moveTo>
                  <a:lnTo>
                    <a:pt x="85821" y="35707"/>
                  </a:lnTo>
                  <a:lnTo>
                    <a:pt x="86880" y="37862"/>
                  </a:lnTo>
                  <a:lnTo>
                    <a:pt x="90655" y="36148"/>
                  </a:lnTo>
                  <a:lnTo>
                    <a:pt x="91940" y="35303"/>
                  </a:lnTo>
                  <a:cubicBezTo>
                    <a:pt x="91940" y="35279"/>
                    <a:pt x="91940" y="35267"/>
                    <a:pt x="91940" y="35243"/>
                  </a:cubicBezTo>
                  <a:cubicBezTo>
                    <a:pt x="91952" y="35219"/>
                    <a:pt x="91952" y="35195"/>
                    <a:pt x="91976" y="35172"/>
                  </a:cubicBezTo>
                  <a:lnTo>
                    <a:pt x="91571" y="34279"/>
                  </a:lnTo>
                  <a:lnTo>
                    <a:pt x="91226" y="33576"/>
                  </a:lnTo>
                  <a:lnTo>
                    <a:pt x="90690" y="33433"/>
                  </a:lnTo>
                  <a:close/>
                  <a:moveTo>
                    <a:pt x="35255" y="39422"/>
                  </a:moveTo>
                  <a:lnTo>
                    <a:pt x="35243" y="41006"/>
                  </a:lnTo>
                  <a:lnTo>
                    <a:pt x="39815" y="41041"/>
                  </a:lnTo>
                  <a:lnTo>
                    <a:pt x="47030" y="41041"/>
                  </a:lnTo>
                  <a:lnTo>
                    <a:pt x="46982" y="39505"/>
                  </a:lnTo>
                  <a:lnTo>
                    <a:pt x="45208" y="39494"/>
                  </a:lnTo>
                  <a:lnTo>
                    <a:pt x="42827" y="39553"/>
                  </a:lnTo>
                  <a:cubicBezTo>
                    <a:pt x="42732" y="39553"/>
                    <a:pt x="42637" y="39541"/>
                    <a:pt x="42541" y="39505"/>
                  </a:cubicBezTo>
                  <a:lnTo>
                    <a:pt x="42470" y="39482"/>
                  </a:lnTo>
                  <a:lnTo>
                    <a:pt x="35255" y="39422"/>
                  </a:lnTo>
                  <a:close/>
                  <a:moveTo>
                    <a:pt x="92131" y="35565"/>
                  </a:moveTo>
                  <a:lnTo>
                    <a:pt x="90821" y="36410"/>
                  </a:lnTo>
                  <a:lnTo>
                    <a:pt x="90797" y="36422"/>
                  </a:lnTo>
                  <a:lnTo>
                    <a:pt x="86880" y="38208"/>
                  </a:lnTo>
                  <a:cubicBezTo>
                    <a:pt x="86859" y="38218"/>
                    <a:pt x="86835" y="38224"/>
                    <a:pt x="86812" y="38224"/>
                  </a:cubicBezTo>
                  <a:cubicBezTo>
                    <a:pt x="86756" y="38224"/>
                    <a:pt x="86699" y="38195"/>
                    <a:pt x="86666" y="38136"/>
                  </a:cubicBezTo>
                  <a:lnTo>
                    <a:pt x="85535" y="35826"/>
                  </a:lnTo>
                  <a:lnTo>
                    <a:pt x="84404" y="36243"/>
                  </a:lnTo>
                  <a:lnTo>
                    <a:pt x="84344" y="36243"/>
                  </a:lnTo>
                  <a:lnTo>
                    <a:pt x="82475" y="36184"/>
                  </a:lnTo>
                  <a:lnTo>
                    <a:pt x="79760" y="36088"/>
                  </a:lnTo>
                  <a:lnTo>
                    <a:pt x="77177" y="36005"/>
                  </a:lnTo>
                  <a:lnTo>
                    <a:pt x="78915" y="39303"/>
                  </a:lnTo>
                  <a:cubicBezTo>
                    <a:pt x="78927" y="39327"/>
                    <a:pt x="78927" y="39351"/>
                    <a:pt x="78927" y="39375"/>
                  </a:cubicBezTo>
                  <a:lnTo>
                    <a:pt x="78808" y="44935"/>
                  </a:lnTo>
                  <a:lnTo>
                    <a:pt x="79915" y="44959"/>
                  </a:lnTo>
                  <a:lnTo>
                    <a:pt x="79927" y="44554"/>
                  </a:lnTo>
                  <a:lnTo>
                    <a:pt x="79332" y="44542"/>
                  </a:lnTo>
                  <a:lnTo>
                    <a:pt x="79201" y="44482"/>
                  </a:lnTo>
                  <a:lnTo>
                    <a:pt x="79153" y="44328"/>
                  </a:lnTo>
                  <a:lnTo>
                    <a:pt x="79344" y="36446"/>
                  </a:lnTo>
                  <a:lnTo>
                    <a:pt x="85225" y="36493"/>
                  </a:lnTo>
                  <a:lnTo>
                    <a:pt x="85404" y="36624"/>
                  </a:lnTo>
                  <a:lnTo>
                    <a:pt x="85487" y="36838"/>
                  </a:lnTo>
                  <a:lnTo>
                    <a:pt x="85487" y="37398"/>
                  </a:lnTo>
                  <a:lnTo>
                    <a:pt x="85630" y="37839"/>
                  </a:lnTo>
                  <a:lnTo>
                    <a:pt x="85952" y="38184"/>
                  </a:lnTo>
                  <a:lnTo>
                    <a:pt x="86309" y="38374"/>
                  </a:lnTo>
                  <a:lnTo>
                    <a:pt x="86880" y="38505"/>
                  </a:lnTo>
                  <a:lnTo>
                    <a:pt x="86118" y="39089"/>
                  </a:lnTo>
                  <a:lnTo>
                    <a:pt x="86356" y="39517"/>
                  </a:lnTo>
                  <a:lnTo>
                    <a:pt x="91155" y="37243"/>
                  </a:lnTo>
                  <a:lnTo>
                    <a:pt x="90869" y="36719"/>
                  </a:lnTo>
                  <a:lnTo>
                    <a:pt x="90857" y="36588"/>
                  </a:lnTo>
                  <a:lnTo>
                    <a:pt x="90952" y="36493"/>
                  </a:lnTo>
                  <a:lnTo>
                    <a:pt x="91750" y="35898"/>
                  </a:lnTo>
                  <a:lnTo>
                    <a:pt x="92000" y="35838"/>
                  </a:lnTo>
                  <a:lnTo>
                    <a:pt x="92286" y="35838"/>
                  </a:lnTo>
                  <a:lnTo>
                    <a:pt x="92595" y="35898"/>
                  </a:lnTo>
                  <a:lnTo>
                    <a:pt x="93191" y="36219"/>
                  </a:lnTo>
                  <a:lnTo>
                    <a:pt x="93262" y="35934"/>
                  </a:lnTo>
                  <a:lnTo>
                    <a:pt x="93286" y="35850"/>
                  </a:lnTo>
                  <a:lnTo>
                    <a:pt x="92167" y="35576"/>
                  </a:lnTo>
                  <a:lnTo>
                    <a:pt x="92131" y="35565"/>
                  </a:lnTo>
                  <a:close/>
                  <a:moveTo>
                    <a:pt x="75319" y="33219"/>
                  </a:moveTo>
                  <a:lnTo>
                    <a:pt x="74307" y="33743"/>
                  </a:lnTo>
                  <a:lnTo>
                    <a:pt x="76831" y="38458"/>
                  </a:lnTo>
                  <a:lnTo>
                    <a:pt x="77593" y="40101"/>
                  </a:lnTo>
                  <a:lnTo>
                    <a:pt x="77403" y="45982"/>
                  </a:lnTo>
                  <a:lnTo>
                    <a:pt x="78451" y="46018"/>
                  </a:lnTo>
                  <a:lnTo>
                    <a:pt x="78463" y="45101"/>
                  </a:lnTo>
                  <a:lnTo>
                    <a:pt x="78594" y="39434"/>
                  </a:lnTo>
                  <a:lnTo>
                    <a:pt x="76748" y="35922"/>
                  </a:lnTo>
                  <a:lnTo>
                    <a:pt x="75915" y="34326"/>
                  </a:lnTo>
                  <a:lnTo>
                    <a:pt x="75319" y="33219"/>
                  </a:lnTo>
                  <a:close/>
                  <a:moveTo>
                    <a:pt x="80237" y="44578"/>
                  </a:moveTo>
                  <a:lnTo>
                    <a:pt x="80225" y="45137"/>
                  </a:lnTo>
                  <a:cubicBezTo>
                    <a:pt x="80225" y="45185"/>
                    <a:pt x="80201" y="45232"/>
                    <a:pt x="80177" y="45256"/>
                  </a:cubicBezTo>
                  <a:cubicBezTo>
                    <a:pt x="80141" y="45292"/>
                    <a:pt x="80106" y="45304"/>
                    <a:pt x="80058" y="45304"/>
                  </a:cubicBezTo>
                  <a:lnTo>
                    <a:pt x="78784" y="45268"/>
                  </a:lnTo>
                  <a:lnTo>
                    <a:pt x="78784" y="46042"/>
                  </a:lnTo>
                  <a:lnTo>
                    <a:pt x="79082" y="46042"/>
                  </a:lnTo>
                  <a:lnTo>
                    <a:pt x="79129" y="45863"/>
                  </a:lnTo>
                  <a:lnTo>
                    <a:pt x="79272" y="45768"/>
                  </a:lnTo>
                  <a:lnTo>
                    <a:pt x="79463" y="45780"/>
                  </a:lnTo>
                  <a:lnTo>
                    <a:pt x="79618" y="45887"/>
                  </a:lnTo>
                  <a:lnTo>
                    <a:pt x="79701" y="46102"/>
                  </a:lnTo>
                  <a:lnTo>
                    <a:pt x="79677" y="46542"/>
                  </a:lnTo>
                  <a:lnTo>
                    <a:pt x="80427" y="46590"/>
                  </a:lnTo>
                  <a:lnTo>
                    <a:pt x="80487" y="44578"/>
                  </a:lnTo>
                  <a:close/>
                  <a:moveTo>
                    <a:pt x="104085" y="43375"/>
                  </a:moveTo>
                  <a:lnTo>
                    <a:pt x="104049" y="45923"/>
                  </a:lnTo>
                  <a:lnTo>
                    <a:pt x="112491" y="48578"/>
                  </a:lnTo>
                  <a:lnTo>
                    <a:pt x="112610" y="46173"/>
                  </a:lnTo>
                  <a:lnTo>
                    <a:pt x="108097" y="44673"/>
                  </a:lnTo>
                  <a:lnTo>
                    <a:pt x="104085" y="43375"/>
                  </a:lnTo>
                  <a:close/>
                  <a:moveTo>
                    <a:pt x="21098" y="39589"/>
                  </a:moveTo>
                  <a:lnTo>
                    <a:pt x="21098" y="40041"/>
                  </a:lnTo>
                  <a:lnTo>
                    <a:pt x="20658" y="40041"/>
                  </a:lnTo>
                  <a:lnTo>
                    <a:pt x="20646" y="42684"/>
                  </a:lnTo>
                  <a:lnTo>
                    <a:pt x="23360" y="42708"/>
                  </a:lnTo>
                  <a:lnTo>
                    <a:pt x="23896" y="43113"/>
                  </a:lnTo>
                  <a:lnTo>
                    <a:pt x="23872" y="46935"/>
                  </a:lnTo>
                  <a:lnTo>
                    <a:pt x="20622" y="46923"/>
                  </a:lnTo>
                  <a:lnTo>
                    <a:pt x="20610" y="50090"/>
                  </a:lnTo>
                  <a:lnTo>
                    <a:pt x="25087" y="50126"/>
                  </a:lnTo>
                  <a:lnTo>
                    <a:pt x="25182" y="39625"/>
                  </a:lnTo>
                  <a:lnTo>
                    <a:pt x="24515" y="39625"/>
                  </a:lnTo>
                  <a:lnTo>
                    <a:pt x="24492" y="41518"/>
                  </a:lnTo>
                  <a:lnTo>
                    <a:pt x="24408" y="48745"/>
                  </a:lnTo>
                  <a:cubicBezTo>
                    <a:pt x="24408" y="48833"/>
                    <a:pt x="24347" y="48901"/>
                    <a:pt x="24262" y="48901"/>
                  </a:cubicBezTo>
                  <a:cubicBezTo>
                    <a:pt x="24255" y="48901"/>
                    <a:pt x="24249" y="48900"/>
                    <a:pt x="24242" y="48899"/>
                  </a:cubicBezTo>
                  <a:lnTo>
                    <a:pt x="21539" y="48876"/>
                  </a:lnTo>
                  <a:cubicBezTo>
                    <a:pt x="21444" y="48876"/>
                    <a:pt x="21372" y="48804"/>
                    <a:pt x="21384" y="48709"/>
                  </a:cubicBezTo>
                  <a:cubicBezTo>
                    <a:pt x="21372" y="48626"/>
                    <a:pt x="21455" y="48554"/>
                    <a:pt x="21539" y="48554"/>
                  </a:cubicBezTo>
                  <a:lnTo>
                    <a:pt x="24087" y="48578"/>
                  </a:lnTo>
                  <a:lnTo>
                    <a:pt x="24158" y="41672"/>
                  </a:lnTo>
                  <a:lnTo>
                    <a:pt x="21515" y="41637"/>
                  </a:lnTo>
                  <a:cubicBezTo>
                    <a:pt x="21420" y="41637"/>
                    <a:pt x="21348" y="41565"/>
                    <a:pt x="21348" y="41482"/>
                  </a:cubicBezTo>
                  <a:cubicBezTo>
                    <a:pt x="21348" y="41387"/>
                    <a:pt x="21420" y="41315"/>
                    <a:pt x="21515" y="41315"/>
                  </a:cubicBezTo>
                  <a:lnTo>
                    <a:pt x="24170" y="41339"/>
                  </a:lnTo>
                  <a:lnTo>
                    <a:pt x="24194" y="39613"/>
                  </a:lnTo>
                  <a:lnTo>
                    <a:pt x="21098" y="39589"/>
                  </a:lnTo>
                  <a:close/>
                  <a:moveTo>
                    <a:pt x="119896" y="48554"/>
                  </a:moveTo>
                  <a:lnTo>
                    <a:pt x="118218" y="53745"/>
                  </a:lnTo>
                  <a:lnTo>
                    <a:pt x="118932" y="53983"/>
                  </a:lnTo>
                  <a:lnTo>
                    <a:pt x="120623" y="48780"/>
                  </a:lnTo>
                  <a:lnTo>
                    <a:pt x="119896" y="48554"/>
                  </a:lnTo>
                  <a:close/>
                  <a:moveTo>
                    <a:pt x="120920" y="48876"/>
                  </a:moveTo>
                  <a:lnTo>
                    <a:pt x="119242" y="54079"/>
                  </a:lnTo>
                  <a:lnTo>
                    <a:pt x="120051" y="54341"/>
                  </a:lnTo>
                  <a:lnTo>
                    <a:pt x="121718" y="49138"/>
                  </a:lnTo>
                  <a:lnTo>
                    <a:pt x="120920" y="48876"/>
                  </a:lnTo>
                  <a:close/>
                  <a:moveTo>
                    <a:pt x="64580" y="51900"/>
                  </a:moveTo>
                  <a:lnTo>
                    <a:pt x="64056" y="52293"/>
                  </a:lnTo>
                  <a:lnTo>
                    <a:pt x="66175" y="55246"/>
                  </a:lnTo>
                  <a:lnTo>
                    <a:pt x="67306" y="52924"/>
                  </a:lnTo>
                  <a:lnTo>
                    <a:pt x="64580" y="51900"/>
                  </a:lnTo>
                  <a:close/>
                  <a:moveTo>
                    <a:pt x="62461" y="53662"/>
                  </a:moveTo>
                  <a:lnTo>
                    <a:pt x="63675" y="55341"/>
                  </a:lnTo>
                  <a:lnTo>
                    <a:pt x="63925" y="55531"/>
                  </a:lnTo>
                  <a:lnTo>
                    <a:pt x="63854" y="55210"/>
                  </a:lnTo>
                  <a:lnTo>
                    <a:pt x="62961" y="53948"/>
                  </a:lnTo>
                  <a:lnTo>
                    <a:pt x="62461" y="53662"/>
                  </a:lnTo>
                  <a:close/>
                  <a:moveTo>
                    <a:pt x="62984" y="50674"/>
                  </a:moveTo>
                  <a:lnTo>
                    <a:pt x="61663" y="51424"/>
                  </a:lnTo>
                  <a:lnTo>
                    <a:pt x="61449" y="51745"/>
                  </a:lnTo>
                  <a:lnTo>
                    <a:pt x="61437" y="52186"/>
                  </a:lnTo>
                  <a:lnTo>
                    <a:pt x="62020" y="53031"/>
                  </a:lnTo>
                  <a:lnTo>
                    <a:pt x="63163" y="53674"/>
                  </a:lnTo>
                  <a:cubicBezTo>
                    <a:pt x="63175" y="53686"/>
                    <a:pt x="63199" y="53710"/>
                    <a:pt x="63211" y="53722"/>
                  </a:cubicBezTo>
                  <a:lnTo>
                    <a:pt x="64139" y="55043"/>
                  </a:lnTo>
                  <a:cubicBezTo>
                    <a:pt x="64151" y="55067"/>
                    <a:pt x="64163" y="55079"/>
                    <a:pt x="64163" y="55103"/>
                  </a:cubicBezTo>
                  <a:lnTo>
                    <a:pt x="64318" y="55841"/>
                  </a:lnTo>
                  <a:lnTo>
                    <a:pt x="65497" y="57496"/>
                  </a:lnTo>
                  <a:lnTo>
                    <a:pt x="66032" y="55591"/>
                  </a:lnTo>
                  <a:lnTo>
                    <a:pt x="63699" y="52352"/>
                  </a:lnTo>
                  <a:cubicBezTo>
                    <a:pt x="63651" y="52281"/>
                    <a:pt x="63663" y="52174"/>
                    <a:pt x="63735" y="52126"/>
                  </a:cubicBezTo>
                  <a:lnTo>
                    <a:pt x="64330" y="51686"/>
                  </a:lnTo>
                  <a:lnTo>
                    <a:pt x="63949" y="51138"/>
                  </a:lnTo>
                  <a:lnTo>
                    <a:pt x="63699" y="50852"/>
                  </a:lnTo>
                  <a:lnTo>
                    <a:pt x="63354" y="50685"/>
                  </a:lnTo>
                  <a:lnTo>
                    <a:pt x="62984" y="50674"/>
                  </a:lnTo>
                  <a:close/>
                  <a:moveTo>
                    <a:pt x="204050" y="58222"/>
                  </a:moveTo>
                  <a:lnTo>
                    <a:pt x="204026" y="58948"/>
                  </a:lnTo>
                  <a:lnTo>
                    <a:pt x="208860" y="59044"/>
                  </a:lnTo>
                  <a:lnTo>
                    <a:pt x="208860" y="58305"/>
                  </a:lnTo>
                  <a:lnTo>
                    <a:pt x="204050" y="58222"/>
                  </a:lnTo>
                  <a:close/>
                  <a:moveTo>
                    <a:pt x="34445" y="39434"/>
                  </a:moveTo>
                  <a:lnTo>
                    <a:pt x="34398" y="42494"/>
                  </a:lnTo>
                  <a:lnTo>
                    <a:pt x="39005" y="42589"/>
                  </a:lnTo>
                  <a:lnTo>
                    <a:pt x="38839" y="50078"/>
                  </a:lnTo>
                  <a:lnTo>
                    <a:pt x="35933" y="50019"/>
                  </a:lnTo>
                  <a:lnTo>
                    <a:pt x="36005" y="46721"/>
                  </a:lnTo>
                  <a:lnTo>
                    <a:pt x="33683" y="46649"/>
                  </a:lnTo>
                  <a:lnTo>
                    <a:pt x="33469" y="59079"/>
                  </a:lnTo>
                  <a:lnTo>
                    <a:pt x="40281" y="56464"/>
                  </a:lnTo>
                  <a:lnTo>
                    <a:pt x="40281" y="56464"/>
                  </a:lnTo>
                  <a:lnTo>
                    <a:pt x="41518" y="59139"/>
                  </a:lnTo>
                  <a:lnTo>
                    <a:pt x="41660" y="59067"/>
                  </a:lnTo>
                  <a:lnTo>
                    <a:pt x="40470" y="56389"/>
                  </a:lnTo>
                  <a:cubicBezTo>
                    <a:pt x="40446" y="56341"/>
                    <a:pt x="40434" y="56305"/>
                    <a:pt x="40446" y="56269"/>
                  </a:cubicBezTo>
                  <a:lnTo>
                    <a:pt x="40494" y="50364"/>
                  </a:lnTo>
                  <a:lnTo>
                    <a:pt x="40494" y="50352"/>
                  </a:lnTo>
                  <a:lnTo>
                    <a:pt x="40565" y="49078"/>
                  </a:lnTo>
                  <a:cubicBezTo>
                    <a:pt x="40565" y="48923"/>
                    <a:pt x="40684" y="48804"/>
                    <a:pt x="40839" y="48804"/>
                  </a:cubicBezTo>
                  <a:lnTo>
                    <a:pt x="51888" y="48673"/>
                  </a:lnTo>
                  <a:cubicBezTo>
                    <a:pt x="51892" y="48673"/>
                    <a:pt x="51895" y="48673"/>
                    <a:pt x="51899" y="48673"/>
                  </a:cubicBezTo>
                  <a:cubicBezTo>
                    <a:pt x="52257" y="48673"/>
                    <a:pt x="52265" y="49233"/>
                    <a:pt x="51888" y="49233"/>
                  </a:cubicBezTo>
                  <a:lnTo>
                    <a:pt x="41113" y="49376"/>
                  </a:lnTo>
                  <a:lnTo>
                    <a:pt x="41053" y="50376"/>
                  </a:lnTo>
                  <a:lnTo>
                    <a:pt x="41006" y="56210"/>
                  </a:lnTo>
                  <a:lnTo>
                    <a:pt x="42172" y="58841"/>
                  </a:lnTo>
                  <a:lnTo>
                    <a:pt x="42815" y="58544"/>
                  </a:lnTo>
                  <a:lnTo>
                    <a:pt x="42601" y="58067"/>
                  </a:lnTo>
                  <a:lnTo>
                    <a:pt x="41375" y="55317"/>
                  </a:lnTo>
                  <a:lnTo>
                    <a:pt x="41256" y="51733"/>
                  </a:lnTo>
                  <a:lnTo>
                    <a:pt x="41244" y="50602"/>
                  </a:lnTo>
                  <a:lnTo>
                    <a:pt x="44554" y="50543"/>
                  </a:lnTo>
                  <a:lnTo>
                    <a:pt x="46673" y="50543"/>
                  </a:lnTo>
                  <a:lnTo>
                    <a:pt x="46673" y="49792"/>
                  </a:lnTo>
                  <a:lnTo>
                    <a:pt x="52388" y="49792"/>
                  </a:lnTo>
                  <a:lnTo>
                    <a:pt x="52388" y="47971"/>
                  </a:lnTo>
                  <a:lnTo>
                    <a:pt x="42244" y="47947"/>
                  </a:lnTo>
                  <a:lnTo>
                    <a:pt x="42244" y="45125"/>
                  </a:lnTo>
                  <a:lnTo>
                    <a:pt x="42256" y="45125"/>
                  </a:lnTo>
                  <a:lnTo>
                    <a:pt x="42530" y="45220"/>
                  </a:lnTo>
                  <a:lnTo>
                    <a:pt x="42530" y="45220"/>
                  </a:lnTo>
                  <a:lnTo>
                    <a:pt x="42518" y="43125"/>
                  </a:lnTo>
                  <a:lnTo>
                    <a:pt x="42482" y="43125"/>
                  </a:lnTo>
                  <a:lnTo>
                    <a:pt x="42482" y="42387"/>
                  </a:lnTo>
                  <a:lnTo>
                    <a:pt x="43137" y="42375"/>
                  </a:lnTo>
                  <a:lnTo>
                    <a:pt x="46637" y="42375"/>
                  </a:lnTo>
                  <a:lnTo>
                    <a:pt x="48518" y="42399"/>
                  </a:lnTo>
                  <a:lnTo>
                    <a:pt x="48518" y="40863"/>
                  </a:lnTo>
                  <a:lnTo>
                    <a:pt x="49411" y="40041"/>
                  </a:lnTo>
                  <a:lnTo>
                    <a:pt x="49423" y="40041"/>
                  </a:lnTo>
                  <a:lnTo>
                    <a:pt x="49423" y="39553"/>
                  </a:lnTo>
                  <a:lnTo>
                    <a:pt x="49280" y="39529"/>
                  </a:lnTo>
                  <a:lnTo>
                    <a:pt x="47304" y="39517"/>
                  </a:lnTo>
                  <a:lnTo>
                    <a:pt x="47352" y="41196"/>
                  </a:lnTo>
                  <a:cubicBezTo>
                    <a:pt x="47352" y="41291"/>
                    <a:pt x="47280" y="41363"/>
                    <a:pt x="47185" y="41363"/>
                  </a:cubicBezTo>
                  <a:lnTo>
                    <a:pt x="39970" y="41363"/>
                  </a:lnTo>
                  <a:lnTo>
                    <a:pt x="39755" y="56115"/>
                  </a:lnTo>
                  <a:cubicBezTo>
                    <a:pt x="39755" y="56186"/>
                    <a:pt x="39720" y="56246"/>
                    <a:pt x="39660" y="56269"/>
                  </a:cubicBezTo>
                  <a:lnTo>
                    <a:pt x="34517" y="58234"/>
                  </a:lnTo>
                  <a:cubicBezTo>
                    <a:pt x="34498" y="58240"/>
                    <a:pt x="34479" y="58243"/>
                    <a:pt x="34461" y="58243"/>
                  </a:cubicBezTo>
                  <a:cubicBezTo>
                    <a:pt x="34375" y="58243"/>
                    <a:pt x="34302" y="58177"/>
                    <a:pt x="34302" y="58079"/>
                  </a:cubicBezTo>
                  <a:lnTo>
                    <a:pt x="34517" y="48638"/>
                  </a:lnTo>
                  <a:cubicBezTo>
                    <a:pt x="34528" y="48538"/>
                    <a:pt x="34604" y="48490"/>
                    <a:pt x="34678" y="48490"/>
                  </a:cubicBezTo>
                  <a:cubicBezTo>
                    <a:pt x="34755" y="48490"/>
                    <a:pt x="34832" y="48541"/>
                    <a:pt x="34838" y="48638"/>
                  </a:cubicBezTo>
                  <a:lnTo>
                    <a:pt x="34624" y="57853"/>
                  </a:lnTo>
                  <a:lnTo>
                    <a:pt x="39434" y="56008"/>
                  </a:lnTo>
                  <a:lnTo>
                    <a:pt x="39648" y="41375"/>
                  </a:lnTo>
                  <a:lnTo>
                    <a:pt x="35076" y="41339"/>
                  </a:lnTo>
                  <a:cubicBezTo>
                    <a:pt x="34993" y="41339"/>
                    <a:pt x="34921" y="41268"/>
                    <a:pt x="34921" y="41172"/>
                  </a:cubicBezTo>
                  <a:lnTo>
                    <a:pt x="34933" y="39434"/>
                  </a:lnTo>
                  <a:close/>
                  <a:moveTo>
                    <a:pt x="63473" y="50293"/>
                  </a:moveTo>
                  <a:lnTo>
                    <a:pt x="62925" y="50304"/>
                  </a:lnTo>
                  <a:lnTo>
                    <a:pt x="61246" y="51221"/>
                  </a:lnTo>
                  <a:lnTo>
                    <a:pt x="60877" y="51638"/>
                  </a:lnTo>
                  <a:lnTo>
                    <a:pt x="60877" y="52340"/>
                  </a:lnTo>
                  <a:lnTo>
                    <a:pt x="61437" y="53233"/>
                  </a:lnTo>
                  <a:lnTo>
                    <a:pt x="61889" y="53948"/>
                  </a:lnTo>
                  <a:lnTo>
                    <a:pt x="63306" y="56186"/>
                  </a:lnTo>
                  <a:lnTo>
                    <a:pt x="63485" y="56484"/>
                  </a:lnTo>
                  <a:lnTo>
                    <a:pt x="63746" y="56912"/>
                  </a:lnTo>
                  <a:lnTo>
                    <a:pt x="63746" y="57532"/>
                  </a:lnTo>
                  <a:lnTo>
                    <a:pt x="63746" y="58472"/>
                  </a:lnTo>
                  <a:lnTo>
                    <a:pt x="63818" y="58925"/>
                  </a:lnTo>
                  <a:cubicBezTo>
                    <a:pt x="63818" y="58960"/>
                    <a:pt x="63818" y="58984"/>
                    <a:pt x="63830" y="59020"/>
                  </a:cubicBezTo>
                  <a:lnTo>
                    <a:pt x="63877" y="60401"/>
                  </a:lnTo>
                  <a:lnTo>
                    <a:pt x="63877" y="60437"/>
                  </a:lnTo>
                  <a:lnTo>
                    <a:pt x="63854" y="62330"/>
                  </a:lnTo>
                  <a:lnTo>
                    <a:pt x="65032" y="62365"/>
                  </a:lnTo>
                  <a:lnTo>
                    <a:pt x="65151" y="59222"/>
                  </a:lnTo>
                  <a:lnTo>
                    <a:pt x="65151" y="59198"/>
                  </a:lnTo>
                  <a:lnTo>
                    <a:pt x="65390" y="57924"/>
                  </a:lnTo>
                  <a:lnTo>
                    <a:pt x="64056" y="56031"/>
                  </a:lnTo>
                  <a:lnTo>
                    <a:pt x="63461" y="55603"/>
                  </a:lnTo>
                  <a:lnTo>
                    <a:pt x="63425" y="55567"/>
                  </a:lnTo>
                  <a:lnTo>
                    <a:pt x="61770" y="53257"/>
                  </a:lnTo>
                  <a:lnTo>
                    <a:pt x="61151" y="52352"/>
                  </a:lnTo>
                  <a:cubicBezTo>
                    <a:pt x="61127" y="52328"/>
                    <a:pt x="61115" y="52293"/>
                    <a:pt x="61115" y="52257"/>
                  </a:cubicBezTo>
                  <a:lnTo>
                    <a:pt x="61127" y="51709"/>
                  </a:lnTo>
                  <a:cubicBezTo>
                    <a:pt x="61127" y="51686"/>
                    <a:pt x="61139" y="51650"/>
                    <a:pt x="61151" y="51626"/>
                  </a:cubicBezTo>
                  <a:lnTo>
                    <a:pt x="61413" y="51233"/>
                  </a:lnTo>
                  <a:cubicBezTo>
                    <a:pt x="61425" y="51209"/>
                    <a:pt x="61437" y="51197"/>
                    <a:pt x="61460" y="51185"/>
                  </a:cubicBezTo>
                  <a:lnTo>
                    <a:pt x="62854" y="50388"/>
                  </a:lnTo>
                  <a:cubicBezTo>
                    <a:pt x="62877" y="50364"/>
                    <a:pt x="62913" y="50364"/>
                    <a:pt x="62937" y="50364"/>
                  </a:cubicBezTo>
                  <a:lnTo>
                    <a:pt x="63389" y="50376"/>
                  </a:lnTo>
                  <a:cubicBezTo>
                    <a:pt x="63413" y="50376"/>
                    <a:pt x="63425" y="50388"/>
                    <a:pt x="63449" y="50400"/>
                  </a:cubicBezTo>
                  <a:lnTo>
                    <a:pt x="63854" y="50590"/>
                  </a:lnTo>
                  <a:cubicBezTo>
                    <a:pt x="63866" y="50590"/>
                    <a:pt x="63889" y="50614"/>
                    <a:pt x="63901" y="50626"/>
                  </a:cubicBezTo>
                  <a:lnTo>
                    <a:pt x="64187" y="50947"/>
                  </a:lnTo>
                  <a:lnTo>
                    <a:pt x="64187" y="50959"/>
                  </a:lnTo>
                  <a:lnTo>
                    <a:pt x="64639" y="51590"/>
                  </a:lnTo>
                  <a:lnTo>
                    <a:pt x="67545" y="52674"/>
                  </a:lnTo>
                  <a:lnTo>
                    <a:pt x="70021" y="52745"/>
                  </a:lnTo>
                  <a:lnTo>
                    <a:pt x="78034" y="52995"/>
                  </a:lnTo>
                  <a:lnTo>
                    <a:pt x="78034" y="52626"/>
                  </a:lnTo>
                  <a:lnTo>
                    <a:pt x="76951" y="52638"/>
                  </a:lnTo>
                  <a:lnTo>
                    <a:pt x="76962" y="51436"/>
                  </a:lnTo>
                  <a:lnTo>
                    <a:pt x="76653" y="51412"/>
                  </a:lnTo>
                  <a:lnTo>
                    <a:pt x="72950" y="51209"/>
                  </a:lnTo>
                  <a:lnTo>
                    <a:pt x="67556" y="50912"/>
                  </a:lnTo>
                  <a:lnTo>
                    <a:pt x="66449" y="50757"/>
                  </a:lnTo>
                  <a:lnTo>
                    <a:pt x="65973" y="50685"/>
                  </a:lnTo>
                  <a:lnTo>
                    <a:pt x="65044" y="50554"/>
                  </a:lnTo>
                  <a:lnTo>
                    <a:pt x="64342" y="50947"/>
                  </a:lnTo>
                  <a:lnTo>
                    <a:pt x="63985" y="50459"/>
                  </a:lnTo>
                  <a:lnTo>
                    <a:pt x="63473" y="50293"/>
                  </a:lnTo>
                  <a:close/>
                  <a:moveTo>
                    <a:pt x="67366" y="53531"/>
                  </a:moveTo>
                  <a:lnTo>
                    <a:pt x="66366" y="55615"/>
                  </a:lnTo>
                  <a:lnTo>
                    <a:pt x="65723" y="57901"/>
                  </a:lnTo>
                  <a:lnTo>
                    <a:pt x="65473" y="59222"/>
                  </a:lnTo>
                  <a:lnTo>
                    <a:pt x="65354" y="62365"/>
                  </a:lnTo>
                  <a:lnTo>
                    <a:pt x="67426" y="62425"/>
                  </a:lnTo>
                  <a:lnTo>
                    <a:pt x="67366" y="53531"/>
                  </a:lnTo>
                  <a:close/>
                  <a:moveTo>
                    <a:pt x="67687" y="52995"/>
                  </a:moveTo>
                  <a:lnTo>
                    <a:pt x="67747" y="62437"/>
                  </a:lnTo>
                  <a:lnTo>
                    <a:pt x="69890" y="62496"/>
                  </a:lnTo>
                  <a:lnTo>
                    <a:pt x="69878" y="53067"/>
                  </a:lnTo>
                  <a:lnTo>
                    <a:pt x="67687" y="52995"/>
                  </a:lnTo>
                  <a:close/>
                  <a:moveTo>
                    <a:pt x="70188" y="53079"/>
                  </a:moveTo>
                  <a:lnTo>
                    <a:pt x="70200" y="62508"/>
                  </a:lnTo>
                  <a:lnTo>
                    <a:pt x="72236" y="62568"/>
                  </a:lnTo>
                  <a:lnTo>
                    <a:pt x="74414" y="62627"/>
                  </a:lnTo>
                  <a:lnTo>
                    <a:pt x="74474" y="53210"/>
                  </a:lnTo>
                  <a:lnTo>
                    <a:pt x="70188" y="53079"/>
                  </a:lnTo>
                  <a:close/>
                  <a:moveTo>
                    <a:pt x="124433" y="58913"/>
                  </a:moveTo>
                  <a:lnTo>
                    <a:pt x="124873" y="60115"/>
                  </a:lnTo>
                  <a:lnTo>
                    <a:pt x="130064" y="61877"/>
                  </a:lnTo>
                  <a:lnTo>
                    <a:pt x="133720" y="63116"/>
                  </a:lnTo>
                  <a:lnTo>
                    <a:pt x="134208" y="62639"/>
                  </a:lnTo>
                  <a:lnTo>
                    <a:pt x="134374" y="62449"/>
                  </a:lnTo>
                  <a:lnTo>
                    <a:pt x="124433" y="58913"/>
                  </a:lnTo>
                  <a:close/>
                  <a:moveTo>
                    <a:pt x="58793" y="58805"/>
                  </a:moveTo>
                  <a:lnTo>
                    <a:pt x="58758" y="63532"/>
                  </a:lnTo>
                  <a:lnTo>
                    <a:pt x="60829" y="63497"/>
                  </a:lnTo>
                  <a:lnTo>
                    <a:pt x="60770" y="58853"/>
                  </a:lnTo>
                  <a:lnTo>
                    <a:pt x="58793" y="58805"/>
                  </a:lnTo>
                  <a:close/>
                  <a:moveTo>
                    <a:pt x="74795" y="53210"/>
                  </a:moveTo>
                  <a:lnTo>
                    <a:pt x="74748" y="62627"/>
                  </a:lnTo>
                  <a:lnTo>
                    <a:pt x="75629" y="62663"/>
                  </a:lnTo>
                  <a:cubicBezTo>
                    <a:pt x="75665" y="62663"/>
                    <a:pt x="75700" y="62675"/>
                    <a:pt x="75724" y="62699"/>
                  </a:cubicBezTo>
                  <a:lnTo>
                    <a:pt x="76736" y="63580"/>
                  </a:lnTo>
                  <a:lnTo>
                    <a:pt x="76927" y="53281"/>
                  </a:lnTo>
                  <a:lnTo>
                    <a:pt x="74795" y="53210"/>
                  </a:lnTo>
                  <a:close/>
                  <a:moveTo>
                    <a:pt x="199966" y="61723"/>
                  </a:moveTo>
                  <a:lnTo>
                    <a:pt x="199894" y="64568"/>
                  </a:lnTo>
                  <a:lnTo>
                    <a:pt x="208860" y="64770"/>
                  </a:lnTo>
                  <a:lnTo>
                    <a:pt x="208860" y="63735"/>
                  </a:lnTo>
                  <a:lnTo>
                    <a:pt x="205467" y="63663"/>
                  </a:lnTo>
                  <a:lnTo>
                    <a:pt x="205109" y="63758"/>
                  </a:lnTo>
                  <a:lnTo>
                    <a:pt x="200561" y="63699"/>
                  </a:lnTo>
                  <a:lnTo>
                    <a:pt x="200597" y="61723"/>
                  </a:lnTo>
                  <a:close/>
                  <a:moveTo>
                    <a:pt x="77260" y="53293"/>
                  </a:moveTo>
                  <a:lnTo>
                    <a:pt x="77070" y="63854"/>
                  </a:lnTo>
                  <a:lnTo>
                    <a:pt x="78284" y="64949"/>
                  </a:lnTo>
                  <a:lnTo>
                    <a:pt x="79272" y="64985"/>
                  </a:lnTo>
                  <a:lnTo>
                    <a:pt x="79439" y="53364"/>
                  </a:lnTo>
                  <a:lnTo>
                    <a:pt x="78546" y="53329"/>
                  </a:lnTo>
                  <a:cubicBezTo>
                    <a:pt x="78488" y="53405"/>
                    <a:pt x="78400" y="53443"/>
                    <a:pt x="78314" y="53443"/>
                  </a:cubicBezTo>
                  <a:cubicBezTo>
                    <a:pt x="78225" y="53443"/>
                    <a:pt x="78136" y="53402"/>
                    <a:pt x="78082" y="53317"/>
                  </a:cubicBezTo>
                  <a:lnTo>
                    <a:pt x="77260" y="53293"/>
                  </a:lnTo>
                  <a:close/>
                  <a:moveTo>
                    <a:pt x="79760" y="53364"/>
                  </a:moveTo>
                  <a:lnTo>
                    <a:pt x="79606" y="64997"/>
                  </a:lnTo>
                  <a:lnTo>
                    <a:pt x="81523" y="65056"/>
                  </a:lnTo>
                  <a:lnTo>
                    <a:pt x="81784" y="53424"/>
                  </a:lnTo>
                  <a:lnTo>
                    <a:pt x="79760" y="53364"/>
                  </a:lnTo>
                  <a:close/>
                  <a:moveTo>
                    <a:pt x="123433" y="58555"/>
                  </a:moveTo>
                  <a:lnTo>
                    <a:pt x="124206" y="60449"/>
                  </a:lnTo>
                  <a:lnTo>
                    <a:pt x="129850" y="62389"/>
                  </a:lnTo>
                  <a:lnTo>
                    <a:pt x="129957" y="62973"/>
                  </a:lnTo>
                  <a:lnTo>
                    <a:pt x="131779" y="63592"/>
                  </a:lnTo>
                  <a:lnTo>
                    <a:pt x="131898" y="64175"/>
                  </a:lnTo>
                  <a:lnTo>
                    <a:pt x="134374" y="65068"/>
                  </a:lnTo>
                  <a:lnTo>
                    <a:pt x="135208" y="62746"/>
                  </a:lnTo>
                  <a:lnTo>
                    <a:pt x="134696" y="62556"/>
                  </a:lnTo>
                  <a:lnTo>
                    <a:pt x="134458" y="62854"/>
                  </a:lnTo>
                  <a:lnTo>
                    <a:pt x="134446" y="62865"/>
                  </a:lnTo>
                  <a:lnTo>
                    <a:pt x="133862" y="63413"/>
                  </a:lnTo>
                  <a:cubicBezTo>
                    <a:pt x="133839" y="63445"/>
                    <a:pt x="133799" y="63461"/>
                    <a:pt x="133761" y="63461"/>
                  </a:cubicBezTo>
                  <a:cubicBezTo>
                    <a:pt x="133742" y="63461"/>
                    <a:pt x="133723" y="63457"/>
                    <a:pt x="133708" y="63449"/>
                  </a:cubicBezTo>
                  <a:lnTo>
                    <a:pt x="129969" y="62187"/>
                  </a:lnTo>
                  <a:lnTo>
                    <a:pt x="124695" y="60401"/>
                  </a:lnTo>
                  <a:cubicBezTo>
                    <a:pt x="124647" y="60377"/>
                    <a:pt x="124611" y="60353"/>
                    <a:pt x="124599" y="60306"/>
                  </a:cubicBezTo>
                  <a:lnTo>
                    <a:pt x="124040" y="58770"/>
                  </a:lnTo>
                  <a:lnTo>
                    <a:pt x="123433" y="58555"/>
                  </a:lnTo>
                  <a:close/>
                  <a:moveTo>
                    <a:pt x="82118" y="53436"/>
                  </a:moveTo>
                  <a:lnTo>
                    <a:pt x="81856" y="65068"/>
                  </a:lnTo>
                  <a:lnTo>
                    <a:pt x="83939" y="65128"/>
                  </a:lnTo>
                  <a:lnTo>
                    <a:pt x="84142" y="53495"/>
                  </a:lnTo>
                  <a:lnTo>
                    <a:pt x="82118" y="53436"/>
                  </a:lnTo>
                  <a:close/>
                  <a:moveTo>
                    <a:pt x="84440" y="53507"/>
                  </a:moveTo>
                  <a:lnTo>
                    <a:pt x="84261" y="65140"/>
                  </a:lnTo>
                  <a:lnTo>
                    <a:pt x="85916" y="65199"/>
                  </a:lnTo>
                  <a:lnTo>
                    <a:pt x="86214" y="65199"/>
                  </a:lnTo>
                  <a:lnTo>
                    <a:pt x="86416" y="53567"/>
                  </a:lnTo>
                  <a:lnTo>
                    <a:pt x="84440" y="53507"/>
                  </a:lnTo>
                  <a:close/>
                  <a:moveTo>
                    <a:pt x="86749" y="53579"/>
                  </a:moveTo>
                  <a:lnTo>
                    <a:pt x="86535" y="65211"/>
                  </a:lnTo>
                  <a:lnTo>
                    <a:pt x="88119" y="65259"/>
                  </a:lnTo>
                  <a:lnTo>
                    <a:pt x="88642" y="65271"/>
                  </a:lnTo>
                  <a:lnTo>
                    <a:pt x="88726" y="53638"/>
                  </a:lnTo>
                  <a:lnTo>
                    <a:pt x="86749" y="53579"/>
                  </a:lnTo>
                  <a:close/>
                  <a:moveTo>
                    <a:pt x="89047" y="53638"/>
                  </a:moveTo>
                  <a:lnTo>
                    <a:pt x="88964" y="65282"/>
                  </a:lnTo>
                  <a:lnTo>
                    <a:pt x="89202" y="65294"/>
                  </a:lnTo>
                  <a:lnTo>
                    <a:pt x="90905" y="65366"/>
                  </a:lnTo>
                  <a:lnTo>
                    <a:pt x="91119" y="53710"/>
                  </a:lnTo>
                  <a:lnTo>
                    <a:pt x="89047" y="53638"/>
                  </a:lnTo>
                  <a:close/>
                  <a:moveTo>
                    <a:pt x="79534" y="51614"/>
                  </a:moveTo>
                  <a:lnTo>
                    <a:pt x="79498" y="52614"/>
                  </a:lnTo>
                  <a:lnTo>
                    <a:pt x="78594" y="52614"/>
                  </a:lnTo>
                  <a:lnTo>
                    <a:pt x="78594" y="53007"/>
                  </a:lnTo>
                  <a:lnTo>
                    <a:pt x="86595" y="53245"/>
                  </a:lnTo>
                  <a:lnTo>
                    <a:pt x="88892" y="53317"/>
                  </a:lnTo>
                  <a:lnTo>
                    <a:pt x="91286" y="53376"/>
                  </a:lnTo>
                  <a:cubicBezTo>
                    <a:pt x="91298" y="53376"/>
                    <a:pt x="91309" y="53388"/>
                    <a:pt x="91321" y="53388"/>
                  </a:cubicBezTo>
                  <a:lnTo>
                    <a:pt x="91345" y="53388"/>
                  </a:lnTo>
                  <a:cubicBezTo>
                    <a:pt x="91357" y="53388"/>
                    <a:pt x="91369" y="53400"/>
                    <a:pt x="91381" y="53412"/>
                  </a:cubicBezTo>
                  <a:cubicBezTo>
                    <a:pt x="91381" y="53412"/>
                    <a:pt x="91393" y="53412"/>
                    <a:pt x="91405" y="53424"/>
                  </a:cubicBezTo>
                  <a:cubicBezTo>
                    <a:pt x="91405" y="53436"/>
                    <a:pt x="91417" y="53436"/>
                    <a:pt x="91417" y="53448"/>
                  </a:cubicBezTo>
                  <a:cubicBezTo>
                    <a:pt x="91429" y="53460"/>
                    <a:pt x="91429" y="53471"/>
                    <a:pt x="91440" y="53471"/>
                  </a:cubicBezTo>
                  <a:cubicBezTo>
                    <a:pt x="91440" y="53483"/>
                    <a:pt x="91440" y="53495"/>
                    <a:pt x="91440" y="53507"/>
                  </a:cubicBezTo>
                  <a:cubicBezTo>
                    <a:pt x="91440" y="53519"/>
                    <a:pt x="91440" y="53531"/>
                    <a:pt x="91440" y="53543"/>
                  </a:cubicBezTo>
                  <a:lnTo>
                    <a:pt x="91226" y="65366"/>
                  </a:lnTo>
                  <a:lnTo>
                    <a:pt x="92345" y="65402"/>
                  </a:lnTo>
                  <a:lnTo>
                    <a:pt x="92417" y="56008"/>
                  </a:lnTo>
                  <a:lnTo>
                    <a:pt x="92441" y="53269"/>
                  </a:lnTo>
                  <a:lnTo>
                    <a:pt x="92405" y="53257"/>
                  </a:lnTo>
                  <a:lnTo>
                    <a:pt x="91559" y="52721"/>
                  </a:lnTo>
                  <a:lnTo>
                    <a:pt x="91524" y="51888"/>
                  </a:lnTo>
                  <a:lnTo>
                    <a:pt x="79534" y="51614"/>
                  </a:lnTo>
                  <a:close/>
                  <a:moveTo>
                    <a:pt x="54043" y="58282"/>
                  </a:moveTo>
                  <a:lnTo>
                    <a:pt x="53579" y="58615"/>
                  </a:lnTo>
                  <a:lnTo>
                    <a:pt x="54043" y="59282"/>
                  </a:lnTo>
                  <a:lnTo>
                    <a:pt x="54067" y="65973"/>
                  </a:lnTo>
                  <a:lnTo>
                    <a:pt x="54686" y="65973"/>
                  </a:lnTo>
                  <a:lnTo>
                    <a:pt x="54745" y="59782"/>
                  </a:lnTo>
                  <a:lnTo>
                    <a:pt x="54043" y="58282"/>
                  </a:lnTo>
                  <a:close/>
                  <a:moveTo>
                    <a:pt x="54674" y="57853"/>
                  </a:moveTo>
                  <a:lnTo>
                    <a:pt x="54317" y="58103"/>
                  </a:lnTo>
                  <a:lnTo>
                    <a:pt x="55055" y="59698"/>
                  </a:lnTo>
                  <a:cubicBezTo>
                    <a:pt x="55067" y="59710"/>
                    <a:pt x="55067" y="59734"/>
                    <a:pt x="55067" y="59758"/>
                  </a:cubicBezTo>
                  <a:lnTo>
                    <a:pt x="55007" y="65985"/>
                  </a:lnTo>
                  <a:lnTo>
                    <a:pt x="55615" y="65985"/>
                  </a:lnTo>
                  <a:lnTo>
                    <a:pt x="56900" y="65997"/>
                  </a:lnTo>
                  <a:lnTo>
                    <a:pt x="56900" y="64378"/>
                  </a:lnTo>
                  <a:lnTo>
                    <a:pt x="55591" y="63508"/>
                  </a:lnTo>
                  <a:lnTo>
                    <a:pt x="55626" y="58782"/>
                  </a:lnTo>
                  <a:lnTo>
                    <a:pt x="54674" y="57853"/>
                  </a:lnTo>
                  <a:close/>
                  <a:moveTo>
                    <a:pt x="199894" y="64890"/>
                  </a:moveTo>
                  <a:lnTo>
                    <a:pt x="199859" y="67199"/>
                  </a:lnTo>
                  <a:lnTo>
                    <a:pt x="208860" y="67342"/>
                  </a:lnTo>
                  <a:lnTo>
                    <a:pt x="208860" y="65092"/>
                  </a:lnTo>
                  <a:lnTo>
                    <a:pt x="199894" y="64890"/>
                  </a:lnTo>
                  <a:close/>
                  <a:moveTo>
                    <a:pt x="199835" y="67521"/>
                  </a:moveTo>
                  <a:lnTo>
                    <a:pt x="199823" y="68878"/>
                  </a:lnTo>
                  <a:lnTo>
                    <a:pt x="200156" y="69569"/>
                  </a:lnTo>
                  <a:lnTo>
                    <a:pt x="201002" y="69890"/>
                  </a:lnTo>
                  <a:lnTo>
                    <a:pt x="203050" y="69926"/>
                  </a:lnTo>
                  <a:lnTo>
                    <a:pt x="208015" y="70021"/>
                  </a:lnTo>
                  <a:lnTo>
                    <a:pt x="208848" y="70033"/>
                  </a:lnTo>
                  <a:lnTo>
                    <a:pt x="208848" y="67664"/>
                  </a:lnTo>
                  <a:lnTo>
                    <a:pt x="199835" y="67521"/>
                  </a:lnTo>
                  <a:close/>
                  <a:moveTo>
                    <a:pt x="198478" y="61723"/>
                  </a:moveTo>
                  <a:lnTo>
                    <a:pt x="198382" y="70474"/>
                  </a:lnTo>
                  <a:lnTo>
                    <a:pt x="199704" y="71212"/>
                  </a:lnTo>
                  <a:lnTo>
                    <a:pt x="202883" y="71283"/>
                  </a:lnTo>
                  <a:lnTo>
                    <a:pt x="202895" y="70259"/>
                  </a:lnTo>
                  <a:lnTo>
                    <a:pt x="200978" y="70212"/>
                  </a:lnTo>
                  <a:cubicBezTo>
                    <a:pt x="200954" y="70212"/>
                    <a:pt x="200942" y="70212"/>
                    <a:pt x="200930" y="70200"/>
                  </a:cubicBezTo>
                  <a:lnTo>
                    <a:pt x="199990" y="69854"/>
                  </a:lnTo>
                  <a:cubicBezTo>
                    <a:pt x="199942" y="69843"/>
                    <a:pt x="199918" y="69819"/>
                    <a:pt x="199894" y="69771"/>
                  </a:cubicBezTo>
                  <a:lnTo>
                    <a:pt x="199513" y="68997"/>
                  </a:lnTo>
                  <a:cubicBezTo>
                    <a:pt x="199502" y="68973"/>
                    <a:pt x="199502" y="68950"/>
                    <a:pt x="199502" y="68914"/>
                  </a:cubicBezTo>
                  <a:lnTo>
                    <a:pt x="199525" y="67354"/>
                  </a:lnTo>
                  <a:lnTo>
                    <a:pt x="199573" y="64735"/>
                  </a:lnTo>
                  <a:lnTo>
                    <a:pt x="199644" y="61723"/>
                  </a:lnTo>
                  <a:close/>
                  <a:moveTo>
                    <a:pt x="203216" y="70259"/>
                  </a:moveTo>
                  <a:lnTo>
                    <a:pt x="203204" y="71271"/>
                  </a:lnTo>
                  <a:lnTo>
                    <a:pt x="207848" y="71367"/>
                  </a:lnTo>
                  <a:lnTo>
                    <a:pt x="207860" y="70343"/>
                  </a:lnTo>
                  <a:lnTo>
                    <a:pt x="203216" y="70259"/>
                  </a:lnTo>
                  <a:close/>
                  <a:moveTo>
                    <a:pt x="208181" y="70355"/>
                  </a:moveTo>
                  <a:lnTo>
                    <a:pt x="208169" y="71367"/>
                  </a:lnTo>
                  <a:lnTo>
                    <a:pt x="208324" y="71367"/>
                  </a:lnTo>
                  <a:lnTo>
                    <a:pt x="208300" y="70688"/>
                  </a:lnTo>
                  <a:lnTo>
                    <a:pt x="208860" y="70688"/>
                  </a:lnTo>
                  <a:lnTo>
                    <a:pt x="208860" y="70366"/>
                  </a:lnTo>
                  <a:lnTo>
                    <a:pt x="208181" y="70355"/>
                  </a:lnTo>
                  <a:close/>
                  <a:moveTo>
                    <a:pt x="151388" y="55472"/>
                  </a:moveTo>
                  <a:lnTo>
                    <a:pt x="150686" y="57222"/>
                  </a:lnTo>
                  <a:lnTo>
                    <a:pt x="148328" y="56484"/>
                  </a:lnTo>
                  <a:lnTo>
                    <a:pt x="146685" y="60377"/>
                  </a:lnTo>
                  <a:lnTo>
                    <a:pt x="148055" y="60818"/>
                  </a:lnTo>
                  <a:lnTo>
                    <a:pt x="148436" y="59865"/>
                  </a:lnTo>
                  <a:lnTo>
                    <a:pt x="149662" y="60294"/>
                  </a:lnTo>
                  <a:lnTo>
                    <a:pt x="150233" y="58222"/>
                  </a:lnTo>
                  <a:lnTo>
                    <a:pt x="155425" y="59913"/>
                  </a:lnTo>
                  <a:lnTo>
                    <a:pt x="153460" y="65652"/>
                  </a:lnTo>
                  <a:lnTo>
                    <a:pt x="164354" y="69342"/>
                  </a:lnTo>
                  <a:lnTo>
                    <a:pt x="169236" y="71855"/>
                  </a:lnTo>
                  <a:lnTo>
                    <a:pt x="172212" y="65044"/>
                  </a:lnTo>
                  <a:lnTo>
                    <a:pt x="171105" y="64389"/>
                  </a:lnTo>
                  <a:lnTo>
                    <a:pt x="169236" y="67664"/>
                  </a:lnTo>
                  <a:lnTo>
                    <a:pt x="168700" y="67449"/>
                  </a:lnTo>
                  <a:lnTo>
                    <a:pt x="168081" y="68688"/>
                  </a:lnTo>
                  <a:lnTo>
                    <a:pt x="164473" y="66556"/>
                  </a:lnTo>
                  <a:lnTo>
                    <a:pt x="164009" y="61556"/>
                  </a:lnTo>
                  <a:lnTo>
                    <a:pt x="161140" y="60830"/>
                  </a:lnTo>
                  <a:lnTo>
                    <a:pt x="161306" y="60115"/>
                  </a:lnTo>
                  <a:lnTo>
                    <a:pt x="158877" y="59186"/>
                  </a:lnTo>
                  <a:lnTo>
                    <a:pt x="159116" y="58317"/>
                  </a:lnTo>
                  <a:lnTo>
                    <a:pt x="157865" y="57853"/>
                  </a:lnTo>
                  <a:lnTo>
                    <a:pt x="157484" y="57353"/>
                  </a:lnTo>
                  <a:lnTo>
                    <a:pt x="151388" y="55472"/>
                  </a:lnTo>
                  <a:close/>
                  <a:moveTo>
                    <a:pt x="49852" y="70271"/>
                  </a:moveTo>
                  <a:lnTo>
                    <a:pt x="49840" y="71069"/>
                  </a:lnTo>
                  <a:lnTo>
                    <a:pt x="47959" y="71057"/>
                  </a:lnTo>
                  <a:lnTo>
                    <a:pt x="47959" y="72676"/>
                  </a:lnTo>
                  <a:lnTo>
                    <a:pt x="54221" y="72700"/>
                  </a:lnTo>
                  <a:lnTo>
                    <a:pt x="54257" y="72581"/>
                  </a:lnTo>
                  <a:lnTo>
                    <a:pt x="54257" y="72009"/>
                  </a:lnTo>
                  <a:lnTo>
                    <a:pt x="52888" y="71998"/>
                  </a:lnTo>
                  <a:lnTo>
                    <a:pt x="52888" y="71414"/>
                  </a:lnTo>
                  <a:lnTo>
                    <a:pt x="50245" y="71438"/>
                  </a:lnTo>
                  <a:cubicBezTo>
                    <a:pt x="50161" y="71438"/>
                    <a:pt x="50090" y="71367"/>
                    <a:pt x="50090" y="71283"/>
                  </a:cubicBezTo>
                  <a:cubicBezTo>
                    <a:pt x="50078" y="71188"/>
                    <a:pt x="50161" y="71117"/>
                    <a:pt x="50245" y="71117"/>
                  </a:cubicBezTo>
                  <a:lnTo>
                    <a:pt x="52888" y="71093"/>
                  </a:lnTo>
                  <a:lnTo>
                    <a:pt x="52888" y="70295"/>
                  </a:lnTo>
                  <a:lnTo>
                    <a:pt x="49852" y="70271"/>
                  </a:lnTo>
                  <a:close/>
                  <a:moveTo>
                    <a:pt x="33671" y="72486"/>
                  </a:moveTo>
                  <a:lnTo>
                    <a:pt x="33612" y="74807"/>
                  </a:lnTo>
                  <a:lnTo>
                    <a:pt x="36100" y="74807"/>
                  </a:lnTo>
                  <a:lnTo>
                    <a:pt x="36124" y="73010"/>
                  </a:lnTo>
                  <a:lnTo>
                    <a:pt x="35433" y="73010"/>
                  </a:lnTo>
                  <a:lnTo>
                    <a:pt x="35171" y="72855"/>
                  </a:lnTo>
                  <a:lnTo>
                    <a:pt x="35171" y="73903"/>
                  </a:lnTo>
                  <a:cubicBezTo>
                    <a:pt x="35183" y="74016"/>
                    <a:pt x="35097" y="74072"/>
                    <a:pt x="35011" y="74072"/>
                  </a:cubicBezTo>
                  <a:cubicBezTo>
                    <a:pt x="34924" y="74072"/>
                    <a:pt x="34838" y="74016"/>
                    <a:pt x="34850" y="73903"/>
                  </a:cubicBezTo>
                  <a:lnTo>
                    <a:pt x="34862" y="72664"/>
                  </a:lnTo>
                  <a:lnTo>
                    <a:pt x="34552" y="72486"/>
                  </a:lnTo>
                  <a:close/>
                  <a:moveTo>
                    <a:pt x="24670" y="72581"/>
                  </a:moveTo>
                  <a:lnTo>
                    <a:pt x="23110" y="73022"/>
                  </a:lnTo>
                  <a:lnTo>
                    <a:pt x="23122" y="75355"/>
                  </a:lnTo>
                  <a:lnTo>
                    <a:pt x="24039" y="75355"/>
                  </a:lnTo>
                  <a:lnTo>
                    <a:pt x="24039" y="74403"/>
                  </a:lnTo>
                  <a:cubicBezTo>
                    <a:pt x="24039" y="74355"/>
                    <a:pt x="24051" y="74319"/>
                    <a:pt x="24087" y="74295"/>
                  </a:cubicBezTo>
                  <a:cubicBezTo>
                    <a:pt x="24116" y="74266"/>
                    <a:pt x="24146" y="74245"/>
                    <a:pt x="24182" y="74245"/>
                  </a:cubicBezTo>
                  <a:cubicBezTo>
                    <a:pt x="24189" y="74245"/>
                    <a:pt x="24197" y="74246"/>
                    <a:pt x="24206" y="74248"/>
                  </a:cubicBezTo>
                  <a:lnTo>
                    <a:pt x="24670" y="74248"/>
                  </a:lnTo>
                  <a:lnTo>
                    <a:pt x="24670" y="72581"/>
                  </a:lnTo>
                  <a:close/>
                  <a:moveTo>
                    <a:pt x="25766" y="72271"/>
                  </a:moveTo>
                  <a:lnTo>
                    <a:pt x="24992" y="72486"/>
                  </a:lnTo>
                  <a:lnTo>
                    <a:pt x="24992" y="74403"/>
                  </a:lnTo>
                  <a:cubicBezTo>
                    <a:pt x="24992" y="74486"/>
                    <a:pt x="24920" y="74557"/>
                    <a:pt x="24825" y="74557"/>
                  </a:cubicBezTo>
                  <a:lnTo>
                    <a:pt x="24361" y="74557"/>
                  </a:lnTo>
                  <a:lnTo>
                    <a:pt x="24361" y="75355"/>
                  </a:lnTo>
                  <a:lnTo>
                    <a:pt x="25777" y="75355"/>
                  </a:lnTo>
                  <a:lnTo>
                    <a:pt x="25766" y="72271"/>
                  </a:lnTo>
                  <a:close/>
                  <a:moveTo>
                    <a:pt x="46375" y="71033"/>
                  </a:moveTo>
                  <a:lnTo>
                    <a:pt x="46363" y="72271"/>
                  </a:lnTo>
                  <a:lnTo>
                    <a:pt x="47375" y="72891"/>
                  </a:lnTo>
                  <a:lnTo>
                    <a:pt x="47375" y="73557"/>
                  </a:lnTo>
                  <a:lnTo>
                    <a:pt x="53543" y="73605"/>
                  </a:lnTo>
                  <a:lnTo>
                    <a:pt x="53531" y="76058"/>
                  </a:lnTo>
                  <a:lnTo>
                    <a:pt x="54233" y="76058"/>
                  </a:lnTo>
                  <a:lnTo>
                    <a:pt x="54257" y="73033"/>
                  </a:lnTo>
                  <a:cubicBezTo>
                    <a:pt x="54257" y="73022"/>
                    <a:pt x="54257" y="73022"/>
                    <a:pt x="54245" y="73010"/>
                  </a:cubicBezTo>
                  <a:lnTo>
                    <a:pt x="47804" y="72998"/>
                  </a:lnTo>
                  <a:cubicBezTo>
                    <a:pt x="47721" y="72986"/>
                    <a:pt x="47649" y="72914"/>
                    <a:pt x="47649" y="72831"/>
                  </a:cubicBezTo>
                  <a:lnTo>
                    <a:pt x="47649" y="71045"/>
                  </a:lnTo>
                  <a:lnTo>
                    <a:pt x="46375" y="71033"/>
                  </a:lnTo>
                  <a:close/>
                  <a:moveTo>
                    <a:pt x="12" y="73093"/>
                  </a:moveTo>
                  <a:lnTo>
                    <a:pt x="12" y="77701"/>
                  </a:lnTo>
                  <a:lnTo>
                    <a:pt x="715" y="77701"/>
                  </a:lnTo>
                  <a:lnTo>
                    <a:pt x="715" y="73998"/>
                  </a:lnTo>
                  <a:cubicBezTo>
                    <a:pt x="715" y="73914"/>
                    <a:pt x="786" y="73843"/>
                    <a:pt x="870" y="73843"/>
                  </a:cubicBezTo>
                  <a:lnTo>
                    <a:pt x="3560" y="73867"/>
                  </a:lnTo>
                  <a:cubicBezTo>
                    <a:pt x="3644" y="73867"/>
                    <a:pt x="3715" y="73938"/>
                    <a:pt x="3715" y="74022"/>
                  </a:cubicBezTo>
                  <a:lnTo>
                    <a:pt x="3715" y="76212"/>
                  </a:lnTo>
                  <a:cubicBezTo>
                    <a:pt x="3703" y="76308"/>
                    <a:pt x="3626" y="76355"/>
                    <a:pt x="3550" y="76355"/>
                  </a:cubicBezTo>
                  <a:cubicBezTo>
                    <a:pt x="3474" y="76355"/>
                    <a:pt x="3400" y="76308"/>
                    <a:pt x="3394" y="76212"/>
                  </a:cubicBezTo>
                  <a:lnTo>
                    <a:pt x="3394" y="74200"/>
                  </a:lnTo>
                  <a:lnTo>
                    <a:pt x="1036" y="74176"/>
                  </a:lnTo>
                  <a:lnTo>
                    <a:pt x="1036" y="77701"/>
                  </a:lnTo>
                  <a:lnTo>
                    <a:pt x="2417" y="77701"/>
                  </a:lnTo>
                  <a:lnTo>
                    <a:pt x="2417" y="74784"/>
                  </a:lnTo>
                  <a:lnTo>
                    <a:pt x="3072" y="74784"/>
                  </a:lnTo>
                  <a:lnTo>
                    <a:pt x="3072" y="76558"/>
                  </a:lnTo>
                  <a:lnTo>
                    <a:pt x="5156" y="76558"/>
                  </a:lnTo>
                  <a:lnTo>
                    <a:pt x="5156" y="73093"/>
                  </a:lnTo>
                  <a:close/>
                  <a:moveTo>
                    <a:pt x="22146" y="78772"/>
                  </a:moveTo>
                  <a:lnTo>
                    <a:pt x="19169" y="78820"/>
                  </a:lnTo>
                  <a:lnTo>
                    <a:pt x="19169" y="79939"/>
                  </a:lnTo>
                  <a:lnTo>
                    <a:pt x="20563" y="79927"/>
                  </a:lnTo>
                  <a:lnTo>
                    <a:pt x="20563" y="79403"/>
                  </a:lnTo>
                  <a:lnTo>
                    <a:pt x="19515" y="79403"/>
                  </a:lnTo>
                  <a:cubicBezTo>
                    <a:pt x="19324" y="79379"/>
                    <a:pt x="19324" y="79094"/>
                    <a:pt x="19515" y="79082"/>
                  </a:cubicBezTo>
                  <a:lnTo>
                    <a:pt x="20717" y="79082"/>
                  </a:lnTo>
                  <a:cubicBezTo>
                    <a:pt x="20813" y="79082"/>
                    <a:pt x="20896" y="79153"/>
                    <a:pt x="20884" y="79260"/>
                  </a:cubicBezTo>
                  <a:lnTo>
                    <a:pt x="20884" y="79927"/>
                  </a:lnTo>
                  <a:lnTo>
                    <a:pt x="22146" y="79915"/>
                  </a:lnTo>
                  <a:lnTo>
                    <a:pt x="22146" y="78772"/>
                  </a:lnTo>
                  <a:close/>
                  <a:moveTo>
                    <a:pt x="18312" y="74927"/>
                  </a:moveTo>
                  <a:lnTo>
                    <a:pt x="18050" y="75046"/>
                  </a:lnTo>
                  <a:lnTo>
                    <a:pt x="18038" y="80475"/>
                  </a:lnTo>
                  <a:lnTo>
                    <a:pt x="18300" y="80475"/>
                  </a:lnTo>
                  <a:lnTo>
                    <a:pt x="18312" y="74927"/>
                  </a:lnTo>
                  <a:close/>
                  <a:moveTo>
                    <a:pt x="18908" y="74629"/>
                  </a:moveTo>
                  <a:lnTo>
                    <a:pt x="18610" y="74784"/>
                  </a:lnTo>
                  <a:cubicBezTo>
                    <a:pt x="18622" y="74796"/>
                    <a:pt x="18622" y="74819"/>
                    <a:pt x="18622" y="74855"/>
                  </a:cubicBezTo>
                  <a:lnTo>
                    <a:pt x="18622" y="80487"/>
                  </a:lnTo>
                  <a:lnTo>
                    <a:pt x="18884" y="80487"/>
                  </a:lnTo>
                  <a:lnTo>
                    <a:pt x="18908" y="74629"/>
                  </a:lnTo>
                  <a:close/>
                  <a:moveTo>
                    <a:pt x="139232" y="80391"/>
                  </a:moveTo>
                  <a:lnTo>
                    <a:pt x="139196" y="84368"/>
                  </a:lnTo>
                  <a:lnTo>
                    <a:pt x="139816" y="85059"/>
                  </a:lnTo>
                  <a:lnTo>
                    <a:pt x="140816" y="85440"/>
                  </a:lnTo>
                  <a:lnTo>
                    <a:pt x="141161" y="85428"/>
                  </a:lnTo>
                  <a:lnTo>
                    <a:pt x="141220" y="80403"/>
                  </a:lnTo>
                  <a:lnTo>
                    <a:pt x="140828" y="80403"/>
                  </a:lnTo>
                  <a:lnTo>
                    <a:pt x="139232" y="80391"/>
                  </a:lnTo>
                  <a:close/>
                  <a:moveTo>
                    <a:pt x="134065" y="79439"/>
                  </a:moveTo>
                  <a:lnTo>
                    <a:pt x="134041" y="81308"/>
                  </a:lnTo>
                  <a:lnTo>
                    <a:pt x="137851" y="81356"/>
                  </a:lnTo>
                  <a:lnTo>
                    <a:pt x="137791" y="86106"/>
                  </a:lnTo>
                  <a:lnTo>
                    <a:pt x="141137" y="86154"/>
                  </a:lnTo>
                  <a:lnTo>
                    <a:pt x="141137" y="85737"/>
                  </a:lnTo>
                  <a:lnTo>
                    <a:pt x="140780" y="85761"/>
                  </a:lnTo>
                  <a:cubicBezTo>
                    <a:pt x="140773" y="85765"/>
                    <a:pt x="140767" y="85766"/>
                    <a:pt x="140761" y="85766"/>
                  </a:cubicBezTo>
                  <a:cubicBezTo>
                    <a:pt x="140748" y="85766"/>
                    <a:pt x="140737" y="85758"/>
                    <a:pt x="140720" y="85749"/>
                  </a:cubicBezTo>
                  <a:lnTo>
                    <a:pt x="139649" y="85344"/>
                  </a:lnTo>
                  <a:cubicBezTo>
                    <a:pt x="139625" y="85333"/>
                    <a:pt x="139601" y="85321"/>
                    <a:pt x="139589" y="85297"/>
                  </a:cubicBezTo>
                  <a:lnTo>
                    <a:pt x="138911" y="84535"/>
                  </a:lnTo>
                  <a:cubicBezTo>
                    <a:pt x="138875" y="84511"/>
                    <a:pt x="138863" y="84463"/>
                    <a:pt x="138863" y="84428"/>
                  </a:cubicBezTo>
                  <a:lnTo>
                    <a:pt x="138887" y="80391"/>
                  </a:lnTo>
                  <a:lnTo>
                    <a:pt x="134470" y="80391"/>
                  </a:lnTo>
                  <a:cubicBezTo>
                    <a:pt x="134386" y="80380"/>
                    <a:pt x="134327" y="80308"/>
                    <a:pt x="134327" y="80237"/>
                  </a:cubicBezTo>
                  <a:lnTo>
                    <a:pt x="134315" y="80225"/>
                  </a:lnTo>
                  <a:cubicBezTo>
                    <a:pt x="134315" y="80141"/>
                    <a:pt x="134386" y="80070"/>
                    <a:pt x="134482" y="80070"/>
                  </a:cubicBezTo>
                  <a:lnTo>
                    <a:pt x="139065" y="80070"/>
                  </a:lnTo>
                  <a:lnTo>
                    <a:pt x="140839" y="80082"/>
                  </a:lnTo>
                  <a:lnTo>
                    <a:pt x="141220" y="80082"/>
                  </a:lnTo>
                  <a:lnTo>
                    <a:pt x="141220" y="79534"/>
                  </a:lnTo>
                  <a:lnTo>
                    <a:pt x="134065" y="79439"/>
                  </a:lnTo>
                  <a:close/>
                  <a:moveTo>
                    <a:pt x="23491" y="84749"/>
                  </a:moveTo>
                  <a:lnTo>
                    <a:pt x="23468" y="87642"/>
                  </a:lnTo>
                  <a:lnTo>
                    <a:pt x="24122" y="87642"/>
                  </a:lnTo>
                  <a:lnTo>
                    <a:pt x="24146" y="84749"/>
                  </a:lnTo>
                  <a:close/>
                  <a:moveTo>
                    <a:pt x="16288" y="86297"/>
                  </a:moveTo>
                  <a:lnTo>
                    <a:pt x="16288" y="87214"/>
                  </a:lnTo>
                  <a:lnTo>
                    <a:pt x="16979" y="87214"/>
                  </a:lnTo>
                  <a:lnTo>
                    <a:pt x="16979" y="88047"/>
                  </a:lnTo>
                  <a:lnTo>
                    <a:pt x="21706" y="88047"/>
                  </a:lnTo>
                  <a:lnTo>
                    <a:pt x="21706" y="87142"/>
                  </a:lnTo>
                  <a:lnTo>
                    <a:pt x="17169" y="87118"/>
                  </a:lnTo>
                  <a:cubicBezTo>
                    <a:pt x="16967" y="87095"/>
                    <a:pt x="16967" y="86809"/>
                    <a:pt x="17169" y="86797"/>
                  </a:cubicBezTo>
                  <a:lnTo>
                    <a:pt x="21706" y="86809"/>
                  </a:lnTo>
                  <a:lnTo>
                    <a:pt x="21706" y="86297"/>
                  </a:lnTo>
                  <a:close/>
                  <a:moveTo>
                    <a:pt x="10549" y="88678"/>
                  </a:moveTo>
                  <a:lnTo>
                    <a:pt x="7882" y="88690"/>
                  </a:lnTo>
                  <a:lnTo>
                    <a:pt x="7882" y="89131"/>
                  </a:lnTo>
                  <a:lnTo>
                    <a:pt x="8311" y="88976"/>
                  </a:lnTo>
                  <a:lnTo>
                    <a:pt x="8359" y="88976"/>
                  </a:lnTo>
                  <a:lnTo>
                    <a:pt x="10073" y="88952"/>
                  </a:lnTo>
                  <a:cubicBezTo>
                    <a:pt x="10082" y="88950"/>
                    <a:pt x="10090" y="88949"/>
                    <a:pt x="10097" y="88949"/>
                  </a:cubicBezTo>
                  <a:cubicBezTo>
                    <a:pt x="10133" y="88949"/>
                    <a:pt x="10163" y="88970"/>
                    <a:pt x="10192" y="89000"/>
                  </a:cubicBezTo>
                  <a:cubicBezTo>
                    <a:pt x="10216" y="89023"/>
                    <a:pt x="10240" y="89059"/>
                    <a:pt x="10240" y="89107"/>
                  </a:cubicBezTo>
                  <a:lnTo>
                    <a:pt x="10287" y="92548"/>
                  </a:lnTo>
                  <a:lnTo>
                    <a:pt x="12943" y="92536"/>
                  </a:lnTo>
                  <a:lnTo>
                    <a:pt x="12943" y="91988"/>
                  </a:lnTo>
                  <a:lnTo>
                    <a:pt x="10573" y="92012"/>
                  </a:lnTo>
                  <a:lnTo>
                    <a:pt x="10549" y="88678"/>
                  </a:lnTo>
                  <a:close/>
                  <a:moveTo>
                    <a:pt x="86011" y="89774"/>
                  </a:moveTo>
                  <a:lnTo>
                    <a:pt x="85964" y="91512"/>
                  </a:lnTo>
                  <a:lnTo>
                    <a:pt x="85904" y="93881"/>
                  </a:lnTo>
                  <a:lnTo>
                    <a:pt x="86368" y="94143"/>
                  </a:lnTo>
                  <a:lnTo>
                    <a:pt x="86499" y="89785"/>
                  </a:lnTo>
                  <a:lnTo>
                    <a:pt x="86011" y="89774"/>
                  </a:lnTo>
                  <a:close/>
                  <a:moveTo>
                    <a:pt x="9918" y="89274"/>
                  </a:moveTo>
                  <a:lnTo>
                    <a:pt x="8382" y="89297"/>
                  </a:lnTo>
                  <a:lnTo>
                    <a:pt x="7870" y="89464"/>
                  </a:lnTo>
                  <a:lnTo>
                    <a:pt x="7775" y="94393"/>
                  </a:lnTo>
                  <a:lnTo>
                    <a:pt x="11859" y="94357"/>
                  </a:lnTo>
                  <a:lnTo>
                    <a:pt x="12943" y="94215"/>
                  </a:lnTo>
                  <a:lnTo>
                    <a:pt x="12931" y="92857"/>
                  </a:lnTo>
                  <a:lnTo>
                    <a:pt x="10121" y="92869"/>
                  </a:lnTo>
                  <a:cubicBezTo>
                    <a:pt x="10037" y="92869"/>
                    <a:pt x="9966" y="92798"/>
                    <a:pt x="9966" y="92714"/>
                  </a:cubicBezTo>
                  <a:lnTo>
                    <a:pt x="9918" y="89274"/>
                  </a:lnTo>
                  <a:close/>
                  <a:moveTo>
                    <a:pt x="2144" y="84821"/>
                  </a:moveTo>
                  <a:lnTo>
                    <a:pt x="2179" y="94560"/>
                  </a:lnTo>
                  <a:lnTo>
                    <a:pt x="3179" y="94560"/>
                  </a:lnTo>
                  <a:lnTo>
                    <a:pt x="3132" y="84821"/>
                  </a:lnTo>
                  <a:close/>
                  <a:moveTo>
                    <a:pt x="82594" y="94572"/>
                  </a:moveTo>
                  <a:lnTo>
                    <a:pt x="81892" y="95072"/>
                  </a:lnTo>
                  <a:lnTo>
                    <a:pt x="81808" y="97775"/>
                  </a:lnTo>
                  <a:lnTo>
                    <a:pt x="79701" y="97715"/>
                  </a:lnTo>
                  <a:lnTo>
                    <a:pt x="79665" y="99227"/>
                  </a:lnTo>
                  <a:lnTo>
                    <a:pt x="85511" y="99382"/>
                  </a:lnTo>
                  <a:lnTo>
                    <a:pt x="85547" y="98287"/>
                  </a:lnTo>
                  <a:lnTo>
                    <a:pt x="80141" y="98191"/>
                  </a:lnTo>
                  <a:cubicBezTo>
                    <a:pt x="80134" y="98192"/>
                    <a:pt x="80127" y="98192"/>
                    <a:pt x="80120" y="98192"/>
                  </a:cubicBezTo>
                  <a:cubicBezTo>
                    <a:pt x="79907" y="98192"/>
                    <a:pt x="79911" y="97858"/>
                    <a:pt x="80130" y="97858"/>
                  </a:cubicBezTo>
                  <a:cubicBezTo>
                    <a:pt x="80134" y="97858"/>
                    <a:pt x="80138" y="97858"/>
                    <a:pt x="80141" y="97858"/>
                  </a:cubicBezTo>
                  <a:lnTo>
                    <a:pt x="85547" y="97965"/>
                  </a:lnTo>
                  <a:lnTo>
                    <a:pt x="85618" y="95584"/>
                  </a:lnTo>
                  <a:lnTo>
                    <a:pt x="82296" y="95512"/>
                  </a:lnTo>
                  <a:cubicBezTo>
                    <a:pt x="82293" y="95513"/>
                    <a:pt x="82289" y="95513"/>
                    <a:pt x="82285" y="95513"/>
                  </a:cubicBezTo>
                  <a:cubicBezTo>
                    <a:pt x="82069" y="95513"/>
                    <a:pt x="82073" y="95188"/>
                    <a:pt x="82266" y="95188"/>
                  </a:cubicBezTo>
                  <a:cubicBezTo>
                    <a:pt x="82276" y="95188"/>
                    <a:pt x="82286" y="95189"/>
                    <a:pt x="82296" y="95191"/>
                  </a:cubicBezTo>
                  <a:lnTo>
                    <a:pt x="85618" y="95262"/>
                  </a:lnTo>
                  <a:lnTo>
                    <a:pt x="85630" y="94929"/>
                  </a:lnTo>
                  <a:lnTo>
                    <a:pt x="82892" y="94858"/>
                  </a:lnTo>
                  <a:lnTo>
                    <a:pt x="82594" y="94572"/>
                  </a:lnTo>
                  <a:close/>
                  <a:moveTo>
                    <a:pt x="52769" y="119849"/>
                  </a:moveTo>
                  <a:lnTo>
                    <a:pt x="52769" y="120694"/>
                  </a:lnTo>
                  <a:lnTo>
                    <a:pt x="57258" y="120742"/>
                  </a:lnTo>
                  <a:lnTo>
                    <a:pt x="57258" y="119873"/>
                  </a:lnTo>
                  <a:lnTo>
                    <a:pt x="52769" y="119849"/>
                  </a:lnTo>
                  <a:close/>
                  <a:moveTo>
                    <a:pt x="107395" y="119694"/>
                  </a:moveTo>
                  <a:lnTo>
                    <a:pt x="105156" y="120242"/>
                  </a:lnTo>
                  <a:lnTo>
                    <a:pt x="105359" y="121051"/>
                  </a:lnTo>
                  <a:lnTo>
                    <a:pt x="107597" y="120504"/>
                  </a:lnTo>
                  <a:lnTo>
                    <a:pt x="107395" y="119694"/>
                  </a:lnTo>
                  <a:close/>
                  <a:moveTo>
                    <a:pt x="98406" y="119813"/>
                  </a:moveTo>
                  <a:lnTo>
                    <a:pt x="98084" y="120635"/>
                  </a:lnTo>
                  <a:lnTo>
                    <a:pt x="99763" y="121289"/>
                  </a:lnTo>
                  <a:lnTo>
                    <a:pt x="100084" y="120480"/>
                  </a:lnTo>
                  <a:lnTo>
                    <a:pt x="98406" y="119813"/>
                  </a:lnTo>
                  <a:close/>
                  <a:moveTo>
                    <a:pt x="54853" y="121742"/>
                  </a:moveTo>
                  <a:lnTo>
                    <a:pt x="54864" y="122551"/>
                  </a:lnTo>
                  <a:lnTo>
                    <a:pt x="57305" y="122563"/>
                  </a:lnTo>
                  <a:lnTo>
                    <a:pt x="57281" y="121742"/>
                  </a:lnTo>
                  <a:close/>
                  <a:moveTo>
                    <a:pt x="65616" y="114943"/>
                  </a:moveTo>
                  <a:lnTo>
                    <a:pt x="65461" y="121504"/>
                  </a:lnTo>
                  <a:lnTo>
                    <a:pt x="64330" y="121480"/>
                  </a:lnTo>
                  <a:lnTo>
                    <a:pt x="64306" y="123992"/>
                  </a:lnTo>
                  <a:lnTo>
                    <a:pt x="70366" y="124099"/>
                  </a:lnTo>
                  <a:lnTo>
                    <a:pt x="70343" y="125790"/>
                  </a:lnTo>
                  <a:lnTo>
                    <a:pt x="70807" y="125814"/>
                  </a:lnTo>
                  <a:lnTo>
                    <a:pt x="70878" y="121563"/>
                  </a:lnTo>
                  <a:lnTo>
                    <a:pt x="67747" y="121527"/>
                  </a:lnTo>
                  <a:lnTo>
                    <a:pt x="66687" y="123135"/>
                  </a:lnTo>
                  <a:cubicBezTo>
                    <a:pt x="66630" y="123242"/>
                    <a:pt x="66542" y="123286"/>
                    <a:pt x="66455" y="123286"/>
                  </a:cubicBezTo>
                  <a:cubicBezTo>
                    <a:pt x="66251" y="123286"/>
                    <a:pt x="66048" y="123050"/>
                    <a:pt x="66223" y="122825"/>
                  </a:cubicBezTo>
                  <a:lnTo>
                    <a:pt x="67366" y="121087"/>
                  </a:lnTo>
                  <a:cubicBezTo>
                    <a:pt x="67414" y="121004"/>
                    <a:pt x="67509" y="120956"/>
                    <a:pt x="67604" y="120956"/>
                  </a:cubicBezTo>
                  <a:lnTo>
                    <a:pt x="70878" y="121004"/>
                  </a:lnTo>
                  <a:lnTo>
                    <a:pt x="70926" y="118432"/>
                  </a:lnTo>
                  <a:lnTo>
                    <a:pt x="66973" y="118325"/>
                  </a:lnTo>
                  <a:lnTo>
                    <a:pt x="66794" y="118658"/>
                  </a:lnTo>
                  <a:lnTo>
                    <a:pt x="66794" y="119587"/>
                  </a:lnTo>
                  <a:cubicBezTo>
                    <a:pt x="66794" y="119777"/>
                    <a:pt x="66652" y="119873"/>
                    <a:pt x="66510" y="119873"/>
                  </a:cubicBezTo>
                  <a:cubicBezTo>
                    <a:pt x="66369" y="119873"/>
                    <a:pt x="66229" y="119777"/>
                    <a:pt x="66235" y="119587"/>
                  </a:cubicBezTo>
                  <a:lnTo>
                    <a:pt x="66235" y="118575"/>
                  </a:lnTo>
                  <a:cubicBezTo>
                    <a:pt x="66235" y="118527"/>
                    <a:pt x="66247" y="118479"/>
                    <a:pt x="66271" y="118444"/>
                  </a:cubicBezTo>
                  <a:lnTo>
                    <a:pt x="66533" y="117956"/>
                  </a:lnTo>
                  <a:lnTo>
                    <a:pt x="66580" y="116277"/>
                  </a:lnTo>
                  <a:cubicBezTo>
                    <a:pt x="66574" y="116079"/>
                    <a:pt x="66719" y="115983"/>
                    <a:pt x="66865" y="115983"/>
                  </a:cubicBezTo>
                  <a:cubicBezTo>
                    <a:pt x="67017" y="115983"/>
                    <a:pt x="67170" y="116088"/>
                    <a:pt x="67152" y="116289"/>
                  </a:cubicBezTo>
                  <a:lnTo>
                    <a:pt x="67104" y="117753"/>
                  </a:lnTo>
                  <a:lnTo>
                    <a:pt x="71212" y="117860"/>
                  </a:lnTo>
                  <a:lnTo>
                    <a:pt x="74736" y="117884"/>
                  </a:lnTo>
                  <a:lnTo>
                    <a:pt x="77736" y="117360"/>
                  </a:lnTo>
                  <a:cubicBezTo>
                    <a:pt x="77748" y="117354"/>
                    <a:pt x="77760" y="117351"/>
                    <a:pt x="77771" y="117351"/>
                  </a:cubicBezTo>
                  <a:cubicBezTo>
                    <a:pt x="77781" y="117351"/>
                    <a:pt x="77790" y="117354"/>
                    <a:pt x="77796" y="117360"/>
                  </a:cubicBezTo>
                  <a:lnTo>
                    <a:pt x="81725" y="117503"/>
                  </a:lnTo>
                  <a:lnTo>
                    <a:pt x="85892" y="117610"/>
                  </a:lnTo>
                  <a:lnTo>
                    <a:pt x="85916" y="116277"/>
                  </a:lnTo>
                  <a:cubicBezTo>
                    <a:pt x="85922" y="116089"/>
                    <a:pt x="86060" y="115997"/>
                    <a:pt x="86199" y="115997"/>
                  </a:cubicBezTo>
                  <a:cubicBezTo>
                    <a:pt x="86343" y="115997"/>
                    <a:pt x="86487" y="116095"/>
                    <a:pt x="86487" y="116289"/>
                  </a:cubicBezTo>
                  <a:lnTo>
                    <a:pt x="86452" y="117896"/>
                  </a:lnTo>
                  <a:lnTo>
                    <a:pt x="86428" y="120170"/>
                  </a:lnTo>
                  <a:cubicBezTo>
                    <a:pt x="86440" y="120367"/>
                    <a:pt x="86291" y="120465"/>
                    <a:pt x="86144" y="120465"/>
                  </a:cubicBezTo>
                  <a:cubicBezTo>
                    <a:pt x="85996" y="120465"/>
                    <a:pt x="85850" y="120367"/>
                    <a:pt x="85868" y="120170"/>
                  </a:cubicBezTo>
                  <a:lnTo>
                    <a:pt x="85892" y="118182"/>
                  </a:lnTo>
                  <a:lnTo>
                    <a:pt x="81999" y="118087"/>
                  </a:lnTo>
                  <a:lnTo>
                    <a:pt x="81904" y="120420"/>
                  </a:lnTo>
                  <a:lnTo>
                    <a:pt x="84963" y="120635"/>
                  </a:lnTo>
                  <a:cubicBezTo>
                    <a:pt x="85035" y="120635"/>
                    <a:pt x="85106" y="120670"/>
                    <a:pt x="85154" y="120718"/>
                  </a:cubicBezTo>
                  <a:lnTo>
                    <a:pt x="85892" y="121527"/>
                  </a:lnTo>
                  <a:lnTo>
                    <a:pt x="87523" y="121587"/>
                  </a:lnTo>
                  <a:lnTo>
                    <a:pt x="87535" y="121206"/>
                  </a:lnTo>
                  <a:lnTo>
                    <a:pt x="87785" y="115229"/>
                  </a:lnTo>
                  <a:lnTo>
                    <a:pt x="85333" y="115193"/>
                  </a:lnTo>
                  <a:lnTo>
                    <a:pt x="85261" y="116717"/>
                  </a:lnTo>
                  <a:lnTo>
                    <a:pt x="80784" y="116527"/>
                  </a:lnTo>
                  <a:lnTo>
                    <a:pt x="79177" y="116396"/>
                  </a:lnTo>
                  <a:lnTo>
                    <a:pt x="75307" y="116944"/>
                  </a:lnTo>
                  <a:lnTo>
                    <a:pt x="72355" y="116801"/>
                  </a:lnTo>
                  <a:lnTo>
                    <a:pt x="67961" y="116694"/>
                  </a:lnTo>
                  <a:lnTo>
                    <a:pt x="67997" y="115003"/>
                  </a:lnTo>
                  <a:lnTo>
                    <a:pt x="65616" y="114943"/>
                  </a:lnTo>
                  <a:close/>
                  <a:moveTo>
                    <a:pt x="77820" y="117908"/>
                  </a:moveTo>
                  <a:lnTo>
                    <a:pt x="74819" y="118456"/>
                  </a:lnTo>
                  <a:lnTo>
                    <a:pt x="74772" y="118456"/>
                  </a:lnTo>
                  <a:lnTo>
                    <a:pt x="71497" y="118432"/>
                  </a:lnTo>
                  <a:lnTo>
                    <a:pt x="71450" y="121289"/>
                  </a:lnTo>
                  <a:lnTo>
                    <a:pt x="71378" y="125826"/>
                  </a:lnTo>
                  <a:lnTo>
                    <a:pt x="72962" y="125897"/>
                  </a:lnTo>
                  <a:lnTo>
                    <a:pt x="73105" y="119361"/>
                  </a:lnTo>
                  <a:lnTo>
                    <a:pt x="77808" y="118253"/>
                  </a:lnTo>
                  <a:lnTo>
                    <a:pt x="79689" y="118313"/>
                  </a:lnTo>
                  <a:lnTo>
                    <a:pt x="79475" y="125099"/>
                  </a:lnTo>
                  <a:lnTo>
                    <a:pt x="81939" y="125099"/>
                  </a:lnTo>
                  <a:lnTo>
                    <a:pt x="81999" y="123468"/>
                  </a:lnTo>
                  <a:lnTo>
                    <a:pt x="87428" y="123659"/>
                  </a:lnTo>
                  <a:lnTo>
                    <a:pt x="87488" y="122135"/>
                  </a:lnTo>
                  <a:lnTo>
                    <a:pt x="85928" y="122087"/>
                  </a:lnTo>
                  <a:lnTo>
                    <a:pt x="85404" y="122932"/>
                  </a:lnTo>
                  <a:cubicBezTo>
                    <a:pt x="85356" y="123016"/>
                    <a:pt x="85261" y="123075"/>
                    <a:pt x="85154" y="123075"/>
                  </a:cubicBezTo>
                  <a:lnTo>
                    <a:pt x="82951" y="122992"/>
                  </a:lnTo>
                  <a:cubicBezTo>
                    <a:pt x="82558" y="122992"/>
                    <a:pt x="82569" y="122419"/>
                    <a:pt x="82930" y="122419"/>
                  </a:cubicBezTo>
                  <a:cubicBezTo>
                    <a:pt x="82941" y="122419"/>
                    <a:pt x="82952" y="122419"/>
                    <a:pt x="82963" y="122420"/>
                  </a:cubicBezTo>
                  <a:lnTo>
                    <a:pt x="85011" y="122504"/>
                  </a:lnTo>
                  <a:lnTo>
                    <a:pt x="85416" y="121837"/>
                  </a:lnTo>
                  <a:lnTo>
                    <a:pt x="84821" y="121182"/>
                  </a:lnTo>
                  <a:lnTo>
                    <a:pt x="81737" y="120980"/>
                  </a:lnTo>
                  <a:lnTo>
                    <a:pt x="81296" y="121408"/>
                  </a:lnTo>
                  <a:lnTo>
                    <a:pt x="81189" y="123968"/>
                  </a:lnTo>
                  <a:cubicBezTo>
                    <a:pt x="81172" y="124142"/>
                    <a:pt x="81041" y="124226"/>
                    <a:pt x="80911" y="124226"/>
                  </a:cubicBezTo>
                  <a:cubicBezTo>
                    <a:pt x="80773" y="124226"/>
                    <a:pt x="80636" y="124133"/>
                    <a:pt x="80630" y="123956"/>
                  </a:cubicBezTo>
                  <a:lnTo>
                    <a:pt x="80737" y="121277"/>
                  </a:lnTo>
                  <a:cubicBezTo>
                    <a:pt x="80737" y="121206"/>
                    <a:pt x="80772" y="121135"/>
                    <a:pt x="80820" y="121087"/>
                  </a:cubicBezTo>
                  <a:lnTo>
                    <a:pt x="81344" y="120563"/>
                  </a:lnTo>
                  <a:lnTo>
                    <a:pt x="81439" y="118063"/>
                  </a:lnTo>
                  <a:lnTo>
                    <a:pt x="77820" y="1179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3"/>
            <p:cNvSpPr/>
            <p:nvPr/>
          </p:nvSpPr>
          <p:spPr>
            <a:xfrm>
              <a:off x="5016576" y="4095205"/>
              <a:ext cx="3962" cy="5602"/>
            </a:xfrm>
            <a:custGeom>
              <a:avLst/>
              <a:gdLst/>
              <a:ahLst/>
              <a:cxnLst/>
              <a:rect l="l" t="t" r="r" b="b"/>
              <a:pathLst>
                <a:path w="203" h="287" extrusionOk="0">
                  <a:moveTo>
                    <a:pt x="119" y="1"/>
                  </a:moveTo>
                  <a:lnTo>
                    <a:pt x="119" y="13"/>
                  </a:lnTo>
                  <a:lnTo>
                    <a:pt x="0" y="13"/>
                  </a:lnTo>
                  <a:lnTo>
                    <a:pt x="0" y="287"/>
                  </a:lnTo>
                  <a:lnTo>
                    <a:pt x="202" y="275"/>
                  </a:lnTo>
                  <a:lnTo>
                    <a:pt x="2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3"/>
            <p:cNvSpPr/>
            <p:nvPr/>
          </p:nvSpPr>
          <p:spPr>
            <a:xfrm>
              <a:off x="5006349" y="4095205"/>
              <a:ext cx="6987" cy="5836"/>
            </a:xfrm>
            <a:custGeom>
              <a:avLst/>
              <a:gdLst/>
              <a:ahLst/>
              <a:cxnLst/>
              <a:rect l="l" t="t" r="r" b="b"/>
              <a:pathLst>
                <a:path w="358" h="299" extrusionOk="0">
                  <a:moveTo>
                    <a:pt x="357" y="1"/>
                  </a:moveTo>
                  <a:lnTo>
                    <a:pt x="0" y="13"/>
                  </a:lnTo>
                  <a:lnTo>
                    <a:pt x="0" y="298"/>
                  </a:lnTo>
                  <a:lnTo>
                    <a:pt x="203" y="287"/>
                  </a:lnTo>
                  <a:lnTo>
                    <a:pt x="203" y="13"/>
                  </a:lnTo>
                  <a:lnTo>
                    <a:pt x="3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3"/>
            <p:cNvSpPr/>
            <p:nvPr/>
          </p:nvSpPr>
          <p:spPr>
            <a:xfrm>
              <a:off x="5016790" y="4107071"/>
              <a:ext cx="3982" cy="20"/>
            </a:xfrm>
            <a:custGeom>
              <a:avLst/>
              <a:gdLst/>
              <a:ahLst/>
              <a:cxnLst/>
              <a:rect l="l" t="t" r="r" b="b"/>
              <a:pathLst>
                <a:path w="204" h="1" extrusionOk="0">
                  <a:moveTo>
                    <a:pt x="1" y="0"/>
                  </a:moveTo>
                  <a:lnTo>
                    <a:pt x="1" y="0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3"/>
            <p:cNvSpPr/>
            <p:nvPr/>
          </p:nvSpPr>
          <p:spPr>
            <a:xfrm>
              <a:off x="5010291" y="4095205"/>
              <a:ext cx="6519" cy="11886"/>
            </a:xfrm>
            <a:custGeom>
              <a:avLst/>
              <a:gdLst/>
              <a:ahLst/>
              <a:cxnLst/>
              <a:rect l="l" t="t" r="r" b="b"/>
              <a:pathLst>
                <a:path w="334" h="609" extrusionOk="0">
                  <a:moveTo>
                    <a:pt x="155" y="1"/>
                  </a:moveTo>
                  <a:lnTo>
                    <a:pt x="1" y="13"/>
                  </a:lnTo>
                  <a:lnTo>
                    <a:pt x="1" y="287"/>
                  </a:lnTo>
                  <a:lnTo>
                    <a:pt x="12" y="608"/>
                  </a:lnTo>
                  <a:lnTo>
                    <a:pt x="334" y="608"/>
                  </a:lnTo>
                  <a:lnTo>
                    <a:pt x="322" y="287"/>
                  </a:lnTo>
                  <a:lnTo>
                    <a:pt x="322" y="13"/>
                  </a:lnTo>
                  <a:lnTo>
                    <a:pt x="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3"/>
            <p:cNvSpPr/>
            <p:nvPr/>
          </p:nvSpPr>
          <p:spPr>
            <a:xfrm>
              <a:off x="5520127" y="3136173"/>
              <a:ext cx="336755" cy="221485"/>
            </a:xfrm>
            <a:custGeom>
              <a:avLst/>
              <a:gdLst/>
              <a:ahLst/>
              <a:cxnLst/>
              <a:rect l="l" t="t" r="r" b="b"/>
              <a:pathLst>
                <a:path w="17254" h="11348" extrusionOk="0">
                  <a:moveTo>
                    <a:pt x="17253" y="1"/>
                  </a:moveTo>
                  <a:lnTo>
                    <a:pt x="16646" y="48"/>
                  </a:lnTo>
                  <a:lnTo>
                    <a:pt x="15443" y="37"/>
                  </a:lnTo>
                  <a:cubicBezTo>
                    <a:pt x="15324" y="37"/>
                    <a:pt x="15217" y="72"/>
                    <a:pt x="15134" y="144"/>
                  </a:cubicBezTo>
                  <a:lnTo>
                    <a:pt x="12610" y="2227"/>
                  </a:lnTo>
                  <a:lnTo>
                    <a:pt x="10371" y="4049"/>
                  </a:lnTo>
                  <a:lnTo>
                    <a:pt x="10359" y="4061"/>
                  </a:lnTo>
                  <a:lnTo>
                    <a:pt x="8145" y="5978"/>
                  </a:lnTo>
                  <a:lnTo>
                    <a:pt x="5537" y="7478"/>
                  </a:lnTo>
                  <a:lnTo>
                    <a:pt x="2894" y="9002"/>
                  </a:lnTo>
                  <a:lnTo>
                    <a:pt x="275" y="10216"/>
                  </a:lnTo>
                  <a:lnTo>
                    <a:pt x="1" y="10324"/>
                  </a:lnTo>
                  <a:lnTo>
                    <a:pt x="25" y="11347"/>
                  </a:lnTo>
                  <a:lnTo>
                    <a:pt x="644" y="11121"/>
                  </a:lnTo>
                  <a:lnTo>
                    <a:pt x="680" y="11109"/>
                  </a:lnTo>
                  <a:lnTo>
                    <a:pt x="3323" y="9859"/>
                  </a:lnTo>
                  <a:lnTo>
                    <a:pt x="3358" y="9847"/>
                  </a:lnTo>
                  <a:lnTo>
                    <a:pt x="6014" y="8323"/>
                  </a:lnTo>
                  <a:lnTo>
                    <a:pt x="8669" y="6787"/>
                  </a:lnTo>
                  <a:cubicBezTo>
                    <a:pt x="8692" y="6775"/>
                    <a:pt x="8716" y="6752"/>
                    <a:pt x="8740" y="6740"/>
                  </a:cubicBezTo>
                  <a:lnTo>
                    <a:pt x="10978" y="4787"/>
                  </a:lnTo>
                  <a:lnTo>
                    <a:pt x="13217" y="2977"/>
                  </a:lnTo>
                  <a:lnTo>
                    <a:pt x="15598" y="1013"/>
                  </a:lnTo>
                  <a:lnTo>
                    <a:pt x="16693" y="1013"/>
                  </a:lnTo>
                  <a:lnTo>
                    <a:pt x="17253" y="965"/>
                  </a:lnTo>
                  <a:lnTo>
                    <a:pt x="172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3"/>
            <p:cNvSpPr/>
            <p:nvPr/>
          </p:nvSpPr>
          <p:spPr>
            <a:xfrm>
              <a:off x="5015639" y="3343469"/>
              <a:ext cx="509856" cy="660433"/>
            </a:xfrm>
            <a:custGeom>
              <a:avLst/>
              <a:gdLst/>
              <a:ahLst/>
              <a:cxnLst/>
              <a:rect l="l" t="t" r="r" b="b"/>
              <a:pathLst>
                <a:path w="26123" h="33838" extrusionOk="0">
                  <a:moveTo>
                    <a:pt x="25158" y="0"/>
                  </a:moveTo>
                  <a:lnTo>
                    <a:pt x="23313" y="857"/>
                  </a:lnTo>
                  <a:cubicBezTo>
                    <a:pt x="23265" y="881"/>
                    <a:pt x="23230" y="905"/>
                    <a:pt x="23194" y="929"/>
                  </a:cubicBezTo>
                  <a:lnTo>
                    <a:pt x="22206" y="1774"/>
                  </a:lnTo>
                  <a:cubicBezTo>
                    <a:pt x="22170" y="1798"/>
                    <a:pt x="22146" y="1834"/>
                    <a:pt x="22122" y="1881"/>
                  </a:cubicBezTo>
                  <a:lnTo>
                    <a:pt x="21848" y="2298"/>
                  </a:lnTo>
                  <a:cubicBezTo>
                    <a:pt x="21813" y="2346"/>
                    <a:pt x="21789" y="2393"/>
                    <a:pt x="21777" y="2453"/>
                  </a:cubicBezTo>
                  <a:lnTo>
                    <a:pt x="21634" y="3132"/>
                  </a:lnTo>
                  <a:cubicBezTo>
                    <a:pt x="21622" y="3179"/>
                    <a:pt x="21622" y="3227"/>
                    <a:pt x="21622" y="3286"/>
                  </a:cubicBezTo>
                  <a:lnTo>
                    <a:pt x="21753" y="4786"/>
                  </a:lnTo>
                  <a:lnTo>
                    <a:pt x="21610" y="5977"/>
                  </a:lnTo>
                  <a:lnTo>
                    <a:pt x="21182" y="8192"/>
                  </a:lnTo>
                  <a:cubicBezTo>
                    <a:pt x="21170" y="8227"/>
                    <a:pt x="21170" y="8263"/>
                    <a:pt x="21170" y="8299"/>
                  </a:cubicBezTo>
                  <a:lnTo>
                    <a:pt x="21289" y="11513"/>
                  </a:lnTo>
                  <a:lnTo>
                    <a:pt x="21289" y="11525"/>
                  </a:lnTo>
                  <a:lnTo>
                    <a:pt x="21420" y="13633"/>
                  </a:lnTo>
                  <a:cubicBezTo>
                    <a:pt x="21420" y="13657"/>
                    <a:pt x="21420" y="13692"/>
                    <a:pt x="21432" y="13716"/>
                  </a:cubicBezTo>
                  <a:lnTo>
                    <a:pt x="22122" y="16383"/>
                  </a:lnTo>
                  <a:lnTo>
                    <a:pt x="22408" y="17490"/>
                  </a:lnTo>
                  <a:cubicBezTo>
                    <a:pt x="22420" y="17550"/>
                    <a:pt x="22456" y="17621"/>
                    <a:pt x="22503" y="17669"/>
                  </a:cubicBezTo>
                  <a:lnTo>
                    <a:pt x="23277" y="18622"/>
                  </a:lnTo>
                  <a:lnTo>
                    <a:pt x="24349" y="21038"/>
                  </a:lnTo>
                  <a:lnTo>
                    <a:pt x="25004" y="23896"/>
                  </a:lnTo>
                  <a:lnTo>
                    <a:pt x="25123" y="24979"/>
                  </a:lnTo>
                  <a:lnTo>
                    <a:pt x="24706" y="25837"/>
                  </a:lnTo>
                  <a:lnTo>
                    <a:pt x="24111" y="26134"/>
                  </a:lnTo>
                  <a:lnTo>
                    <a:pt x="20967" y="26122"/>
                  </a:lnTo>
                  <a:lnTo>
                    <a:pt x="19872" y="25753"/>
                  </a:lnTo>
                  <a:lnTo>
                    <a:pt x="18991" y="24968"/>
                  </a:lnTo>
                  <a:lnTo>
                    <a:pt x="17515" y="23336"/>
                  </a:lnTo>
                  <a:lnTo>
                    <a:pt x="16895" y="22336"/>
                  </a:lnTo>
                  <a:lnTo>
                    <a:pt x="16229" y="19062"/>
                  </a:lnTo>
                  <a:cubicBezTo>
                    <a:pt x="16205" y="18943"/>
                    <a:pt x="16145" y="18848"/>
                    <a:pt x="16050" y="18776"/>
                  </a:cubicBezTo>
                  <a:lnTo>
                    <a:pt x="14800" y="17776"/>
                  </a:lnTo>
                  <a:cubicBezTo>
                    <a:pt x="14776" y="17764"/>
                    <a:pt x="14764" y="17752"/>
                    <a:pt x="14752" y="17740"/>
                  </a:cubicBezTo>
                  <a:lnTo>
                    <a:pt x="14074" y="17324"/>
                  </a:lnTo>
                  <a:cubicBezTo>
                    <a:pt x="13984" y="17274"/>
                    <a:pt x="13887" y="17249"/>
                    <a:pt x="13795" y="17249"/>
                  </a:cubicBezTo>
                  <a:cubicBezTo>
                    <a:pt x="13776" y="17249"/>
                    <a:pt x="13758" y="17250"/>
                    <a:pt x="13740" y="17252"/>
                  </a:cubicBezTo>
                  <a:lnTo>
                    <a:pt x="12752" y="17407"/>
                  </a:lnTo>
                  <a:cubicBezTo>
                    <a:pt x="12633" y="17419"/>
                    <a:pt x="12526" y="17479"/>
                    <a:pt x="12454" y="17574"/>
                  </a:cubicBezTo>
                  <a:lnTo>
                    <a:pt x="11764" y="18395"/>
                  </a:lnTo>
                  <a:cubicBezTo>
                    <a:pt x="11704" y="18455"/>
                    <a:pt x="11669" y="18538"/>
                    <a:pt x="11657" y="18622"/>
                  </a:cubicBezTo>
                  <a:lnTo>
                    <a:pt x="11371" y="20396"/>
                  </a:lnTo>
                  <a:lnTo>
                    <a:pt x="10704" y="22158"/>
                  </a:lnTo>
                  <a:lnTo>
                    <a:pt x="9430" y="24932"/>
                  </a:lnTo>
                  <a:cubicBezTo>
                    <a:pt x="9418" y="24956"/>
                    <a:pt x="9418" y="24968"/>
                    <a:pt x="9406" y="24991"/>
                  </a:cubicBezTo>
                  <a:lnTo>
                    <a:pt x="8597" y="27444"/>
                  </a:lnTo>
                  <a:lnTo>
                    <a:pt x="7966" y="28313"/>
                  </a:lnTo>
                  <a:lnTo>
                    <a:pt x="6358" y="29766"/>
                  </a:lnTo>
                  <a:lnTo>
                    <a:pt x="5525" y="30254"/>
                  </a:lnTo>
                  <a:lnTo>
                    <a:pt x="4477" y="30373"/>
                  </a:lnTo>
                  <a:cubicBezTo>
                    <a:pt x="4441" y="30373"/>
                    <a:pt x="4406" y="30385"/>
                    <a:pt x="4370" y="30397"/>
                  </a:cubicBezTo>
                  <a:lnTo>
                    <a:pt x="3251" y="30813"/>
                  </a:lnTo>
                  <a:cubicBezTo>
                    <a:pt x="3191" y="30837"/>
                    <a:pt x="3144" y="30873"/>
                    <a:pt x="3108" y="30909"/>
                  </a:cubicBezTo>
                  <a:lnTo>
                    <a:pt x="870" y="32873"/>
                  </a:lnTo>
                  <a:lnTo>
                    <a:pt x="0" y="32873"/>
                  </a:lnTo>
                  <a:cubicBezTo>
                    <a:pt x="262" y="32909"/>
                    <a:pt x="441" y="33159"/>
                    <a:pt x="405" y="33421"/>
                  </a:cubicBezTo>
                  <a:cubicBezTo>
                    <a:pt x="393" y="33540"/>
                    <a:pt x="322" y="33659"/>
                    <a:pt x="227" y="33742"/>
                  </a:cubicBezTo>
                  <a:lnTo>
                    <a:pt x="227" y="33838"/>
                  </a:lnTo>
                  <a:lnTo>
                    <a:pt x="1060" y="33838"/>
                  </a:lnTo>
                  <a:cubicBezTo>
                    <a:pt x="1179" y="33838"/>
                    <a:pt x="1286" y="33790"/>
                    <a:pt x="1382" y="33719"/>
                  </a:cubicBezTo>
                  <a:lnTo>
                    <a:pt x="3679" y="31695"/>
                  </a:lnTo>
                  <a:lnTo>
                    <a:pt x="4656" y="31325"/>
                  </a:lnTo>
                  <a:lnTo>
                    <a:pt x="5727" y="31194"/>
                  </a:lnTo>
                  <a:cubicBezTo>
                    <a:pt x="5799" y="31183"/>
                    <a:pt x="5858" y="31171"/>
                    <a:pt x="5918" y="31135"/>
                  </a:cubicBezTo>
                  <a:lnTo>
                    <a:pt x="6882" y="30575"/>
                  </a:lnTo>
                  <a:cubicBezTo>
                    <a:pt x="6906" y="30563"/>
                    <a:pt x="6942" y="30540"/>
                    <a:pt x="6966" y="30516"/>
                  </a:cubicBezTo>
                  <a:lnTo>
                    <a:pt x="8656" y="28992"/>
                  </a:lnTo>
                  <a:cubicBezTo>
                    <a:pt x="8680" y="28968"/>
                    <a:pt x="8704" y="28944"/>
                    <a:pt x="8716" y="28920"/>
                  </a:cubicBezTo>
                  <a:lnTo>
                    <a:pt x="9430" y="27944"/>
                  </a:lnTo>
                  <a:cubicBezTo>
                    <a:pt x="9454" y="27896"/>
                    <a:pt x="9478" y="27861"/>
                    <a:pt x="9490" y="27813"/>
                  </a:cubicBezTo>
                  <a:lnTo>
                    <a:pt x="10311" y="25313"/>
                  </a:lnTo>
                  <a:lnTo>
                    <a:pt x="11597" y="22551"/>
                  </a:lnTo>
                  <a:lnTo>
                    <a:pt x="11609" y="22515"/>
                  </a:lnTo>
                  <a:lnTo>
                    <a:pt x="12300" y="20705"/>
                  </a:lnTo>
                  <a:cubicBezTo>
                    <a:pt x="12311" y="20669"/>
                    <a:pt x="12323" y="20634"/>
                    <a:pt x="12323" y="20610"/>
                  </a:cubicBezTo>
                  <a:lnTo>
                    <a:pt x="12597" y="18919"/>
                  </a:lnTo>
                  <a:lnTo>
                    <a:pt x="13085" y="18348"/>
                  </a:lnTo>
                  <a:lnTo>
                    <a:pt x="13716" y="18241"/>
                  </a:lnTo>
                  <a:lnTo>
                    <a:pt x="14228" y="18550"/>
                  </a:lnTo>
                  <a:lnTo>
                    <a:pt x="15324" y="19419"/>
                  </a:lnTo>
                  <a:lnTo>
                    <a:pt x="15967" y="22622"/>
                  </a:lnTo>
                  <a:cubicBezTo>
                    <a:pt x="15979" y="22670"/>
                    <a:pt x="16002" y="22729"/>
                    <a:pt x="16026" y="22777"/>
                  </a:cubicBezTo>
                  <a:lnTo>
                    <a:pt x="16717" y="23884"/>
                  </a:lnTo>
                  <a:cubicBezTo>
                    <a:pt x="16729" y="23908"/>
                    <a:pt x="16753" y="23932"/>
                    <a:pt x="16764" y="23955"/>
                  </a:cubicBezTo>
                  <a:lnTo>
                    <a:pt x="18300" y="25634"/>
                  </a:lnTo>
                  <a:cubicBezTo>
                    <a:pt x="18312" y="25646"/>
                    <a:pt x="18324" y="25658"/>
                    <a:pt x="18336" y="25670"/>
                  </a:cubicBezTo>
                  <a:lnTo>
                    <a:pt x="19312" y="26539"/>
                  </a:lnTo>
                  <a:cubicBezTo>
                    <a:pt x="19360" y="26575"/>
                    <a:pt x="19420" y="26611"/>
                    <a:pt x="19479" y="26634"/>
                  </a:cubicBezTo>
                  <a:lnTo>
                    <a:pt x="20729" y="27051"/>
                  </a:lnTo>
                  <a:cubicBezTo>
                    <a:pt x="20789" y="27075"/>
                    <a:pt x="20836" y="27075"/>
                    <a:pt x="20884" y="27075"/>
                  </a:cubicBezTo>
                  <a:lnTo>
                    <a:pt x="24218" y="27099"/>
                  </a:lnTo>
                  <a:cubicBezTo>
                    <a:pt x="24301" y="27099"/>
                    <a:pt x="24373" y="27087"/>
                    <a:pt x="24444" y="27051"/>
                  </a:cubicBezTo>
                  <a:lnTo>
                    <a:pt x="25289" y="26634"/>
                  </a:lnTo>
                  <a:cubicBezTo>
                    <a:pt x="25385" y="26587"/>
                    <a:pt x="25456" y="26503"/>
                    <a:pt x="25504" y="26408"/>
                  </a:cubicBezTo>
                  <a:lnTo>
                    <a:pt x="26063" y="25277"/>
                  </a:lnTo>
                  <a:cubicBezTo>
                    <a:pt x="26111" y="25206"/>
                    <a:pt x="26123" y="25110"/>
                    <a:pt x="26111" y="25015"/>
                  </a:cubicBezTo>
                  <a:lnTo>
                    <a:pt x="25980" y="23753"/>
                  </a:lnTo>
                  <a:cubicBezTo>
                    <a:pt x="25980" y="23729"/>
                    <a:pt x="25980" y="23717"/>
                    <a:pt x="25968" y="23694"/>
                  </a:cubicBezTo>
                  <a:lnTo>
                    <a:pt x="25289" y="20777"/>
                  </a:lnTo>
                  <a:cubicBezTo>
                    <a:pt x="25289" y="20741"/>
                    <a:pt x="25277" y="20717"/>
                    <a:pt x="25265" y="20681"/>
                  </a:cubicBezTo>
                  <a:lnTo>
                    <a:pt x="24146" y="18157"/>
                  </a:lnTo>
                  <a:cubicBezTo>
                    <a:pt x="24134" y="18110"/>
                    <a:pt x="24111" y="18074"/>
                    <a:pt x="24075" y="18038"/>
                  </a:cubicBezTo>
                  <a:lnTo>
                    <a:pt x="23337" y="17133"/>
                  </a:lnTo>
                  <a:lnTo>
                    <a:pt x="23075" y="16121"/>
                  </a:lnTo>
                  <a:lnTo>
                    <a:pt x="22396" y="13526"/>
                  </a:lnTo>
                  <a:lnTo>
                    <a:pt x="22277" y="11478"/>
                  </a:lnTo>
                  <a:lnTo>
                    <a:pt x="22146" y="8323"/>
                  </a:lnTo>
                  <a:lnTo>
                    <a:pt x="22575" y="6144"/>
                  </a:lnTo>
                  <a:lnTo>
                    <a:pt x="22575" y="6108"/>
                  </a:lnTo>
                  <a:lnTo>
                    <a:pt x="22729" y="4846"/>
                  </a:lnTo>
                  <a:cubicBezTo>
                    <a:pt x="22729" y="4810"/>
                    <a:pt x="22729" y="4775"/>
                    <a:pt x="22729" y="4751"/>
                  </a:cubicBezTo>
                  <a:lnTo>
                    <a:pt x="22587" y="3274"/>
                  </a:lnTo>
                  <a:lnTo>
                    <a:pt x="22706" y="2739"/>
                  </a:lnTo>
                  <a:lnTo>
                    <a:pt x="22896" y="2453"/>
                  </a:lnTo>
                  <a:lnTo>
                    <a:pt x="23777" y="1715"/>
                  </a:lnTo>
                  <a:lnTo>
                    <a:pt x="25182" y="1060"/>
                  </a:lnTo>
                  <a:lnTo>
                    <a:pt x="251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3"/>
            <p:cNvSpPr/>
            <p:nvPr/>
          </p:nvSpPr>
          <p:spPr>
            <a:xfrm>
              <a:off x="4472799" y="4082889"/>
              <a:ext cx="488" cy="722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1"/>
                  </a:moveTo>
                  <a:cubicBezTo>
                    <a:pt x="12" y="13"/>
                    <a:pt x="12" y="25"/>
                    <a:pt x="0" y="36"/>
                  </a:cubicBezTo>
                  <a:cubicBezTo>
                    <a:pt x="12" y="25"/>
                    <a:pt x="24" y="13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3"/>
            <p:cNvSpPr/>
            <p:nvPr/>
          </p:nvSpPr>
          <p:spPr>
            <a:xfrm>
              <a:off x="4472330" y="4084529"/>
              <a:ext cx="20" cy="25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3"/>
            <p:cNvSpPr/>
            <p:nvPr/>
          </p:nvSpPr>
          <p:spPr>
            <a:xfrm>
              <a:off x="4421448" y="4074302"/>
              <a:ext cx="49750" cy="32789"/>
            </a:xfrm>
            <a:custGeom>
              <a:avLst/>
              <a:gdLst/>
              <a:ahLst/>
              <a:cxnLst/>
              <a:rect l="l" t="t" r="r" b="b"/>
              <a:pathLst>
                <a:path w="2549" h="1680" extrusionOk="0">
                  <a:moveTo>
                    <a:pt x="2548" y="596"/>
                  </a:moveTo>
                  <a:lnTo>
                    <a:pt x="2541" y="603"/>
                  </a:lnTo>
                  <a:lnTo>
                    <a:pt x="2541" y="603"/>
                  </a:lnTo>
                  <a:cubicBezTo>
                    <a:pt x="2543" y="600"/>
                    <a:pt x="2546" y="598"/>
                    <a:pt x="2548" y="596"/>
                  </a:cubicBezTo>
                  <a:close/>
                  <a:moveTo>
                    <a:pt x="1762" y="0"/>
                  </a:moveTo>
                  <a:lnTo>
                    <a:pt x="0" y="1679"/>
                  </a:lnTo>
                  <a:lnTo>
                    <a:pt x="1405" y="1679"/>
                  </a:lnTo>
                  <a:lnTo>
                    <a:pt x="2541" y="603"/>
                  </a:lnTo>
                  <a:lnTo>
                    <a:pt x="2541" y="603"/>
                  </a:lnTo>
                  <a:cubicBezTo>
                    <a:pt x="2442" y="695"/>
                    <a:pt x="2326" y="735"/>
                    <a:pt x="2213" y="735"/>
                  </a:cubicBezTo>
                  <a:cubicBezTo>
                    <a:pt x="1932" y="735"/>
                    <a:pt x="1671" y="484"/>
                    <a:pt x="1738" y="155"/>
                  </a:cubicBezTo>
                  <a:lnTo>
                    <a:pt x="17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3"/>
            <p:cNvSpPr/>
            <p:nvPr/>
          </p:nvSpPr>
          <p:spPr>
            <a:xfrm>
              <a:off x="4473267" y="4081035"/>
              <a:ext cx="488" cy="1639"/>
            </a:xfrm>
            <a:custGeom>
              <a:avLst/>
              <a:gdLst/>
              <a:ahLst/>
              <a:cxnLst/>
              <a:rect l="l" t="t" r="r" b="b"/>
              <a:pathLst>
                <a:path w="25" h="84" extrusionOk="0">
                  <a:moveTo>
                    <a:pt x="24" y="1"/>
                  </a:moveTo>
                  <a:cubicBezTo>
                    <a:pt x="24" y="24"/>
                    <a:pt x="12" y="48"/>
                    <a:pt x="0" y="84"/>
                  </a:cubicBezTo>
                  <a:cubicBezTo>
                    <a:pt x="12" y="48"/>
                    <a:pt x="24" y="24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3"/>
            <p:cNvSpPr/>
            <p:nvPr/>
          </p:nvSpPr>
          <p:spPr>
            <a:xfrm>
              <a:off x="4817185" y="3883986"/>
              <a:ext cx="207061" cy="119447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36" y="0"/>
                  </a:moveTo>
                  <a:lnTo>
                    <a:pt x="0" y="964"/>
                  </a:lnTo>
                  <a:lnTo>
                    <a:pt x="1346" y="1060"/>
                  </a:lnTo>
                  <a:lnTo>
                    <a:pt x="4477" y="2441"/>
                  </a:lnTo>
                  <a:cubicBezTo>
                    <a:pt x="4489" y="2453"/>
                    <a:pt x="4513" y="2453"/>
                    <a:pt x="4525" y="2465"/>
                  </a:cubicBezTo>
                  <a:lnTo>
                    <a:pt x="6263" y="2989"/>
                  </a:lnTo>
                  <a:lnTo>
                    <a:pt x="6775" y="3417"/>
                  </a:lnTo>
                  <a:lnTo>
                    <a:pt x="7418" y="5239"/>
                  </a:lnTo>
                  <a:cubicBezTo>
                    <a:pt x="7466" y="5382"/>
                    <a:pt x="7573" y="5489"/>
                    <a:pt x="7704" y="5536"/>
                  </a:cubicBezTo>
                  <a:lnTo>
                    <a:pt x="8799" y="5965"/>
                  </a:lnTo>
                  <a:cubicBezTo>
                    <a:pt x="8835" y="5977"/>
                    <a:pt x="8871" y="5977"/>
                    <a:pt x="8906" y="5989"/>
                  </a:cubicBezTo>
                  <a:lnTo>
                    <a:pt x="9823" y="6120"/>
                  </a:lnTo>
                  <a:lnTo>
                    <a:pt x="9823" y="5822"/>
                  </a:lnTo>
                  <a:lnTo>
                    <a:pt x="9811" y="5703"/>
                  </a:lnTo>
                  <a:lnTo>
                    <a:pt x="10085" y="5667"/>
                  </a:lnTo>
                  <a:lnTo>
                    <a:pt x="10323" y="5644"/>
                  </a:lnTo>
                  <a:lnTo>
                    <a:pt x="10371" y="5644"/>
                  </a:lnTo>
                  <a:lnTo>
                    <a:pt x="10383" y="5786"/>
                  </a:lnTo>
                  <a:lnTo>
                    <a:pt x="10383" y="6048"/>
                  </a:lnTo>
                  <a:cubicBezTo>
                    <a:pt x="10490" y="5977"/>
                    <a:pt x="10549" y="5858"/>
                    <a:pt x="10573" y="5739"/>
                  </a:cubicBezTo>
                  <a:cubicBezTo>
                    <a:pt x="10609" y="5477"/>
                    <a:pt x="10418" y="5227"/>
                    <a:pt x="10157" y="5191"/>
                  </a:cubicBezTo>
                  <a:lnTo>
                    <a:pt x="10121" y="5191"/>
                  </a:lnTo>
                  <a:lnTo>
                    <a:pt x="9097" y="5036"/>
                  </a:lnTo>
                  <a:lnTo>
                    <a:pt x="8252" y="4715"/>
                  </a:lnTo>
                  <a:lnTo>
                    <a:pt x="7632" y="2977"/>
                  </a:lnTo>
                  <a:cubicBezTo>
                    <a:pt x="7609" y="2893"/>
                    <a:pt x="7561" y="2822"/>
                    <a:pt x="7490" y="2774"/>
                  </a:cubicBezTo>
                  <a:lnTo>
                    <a:pt x="6799" y="2191"/>
                  </a:lnTo>
                  <a:cubicBezTo>
                    <a:pt x="6751" y="2155"/>
                    <a:pt x="6692" y="2119"/>
                    <a:pt x="6632" y="2107"/>
                  </a:cubicBezTo>
                  <a:lnTo>
                    <a:pt x="4834" y="1560"/>
                  </a:lnTo>
                  <a:lnTo>
                    <a:pt x="1655" y="155"/>
                  </a:lnTo>
                  <a:cubicBezTo>
                    <a:pt x="1608" y="131"/>
                    <a:pt x="1560" y="119"/>
                    <a:pt x="1501" y="119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3"/>
            <p:cNvSpPr/>
            <p:nvPr/>
          </p:nvSpPr>
          <p:spPr>
            <a:xfrm>
              <a:off x="4453984" y="3807653"/>
              <a:ext cx="350203" cy="280954"/>
            </a:xfrm>
            <a:custGeom>
              <a:avLst/>
              <a:gdLst/>
              <a:ahLst/>
              <a:cxnLst/>
              <a:rect l="l" t="t" r="r" b="b"/>
              <a:pathLst>
                <a:path w="17943" h="14395" extrusionOk="0">
                  <a:moveTo>
                    <a:pt x="1400" y="1"/>
                  </a:moveTo>
                  <a:cubicBezTo>
                    <a:pt x="1251" y="1"/>
                    <a:pt x="1116" y="60"/>
                    <a:pt x="1024" y="172"/>
                  </a:cubicBezTo>
                  <a:lnTo>
                    <a:pt x="476" y="863"/>
                  </a:lnTo>
                  <a:cubicBezTo>
                    <a:pt x="405" y="958"/>
                    <a:pt x="357" y="1077"/>
                    <a:pt x="369" y="1185"/>
                  </a:cubicBezTo>
                  <a:lnTo>
                    <a:pt x="488" y="3697"/>
                  </a:lnTo>
                  <a:lnTo>
                    <a:pt x="476" y="6900"/>
                  </a:lnTo>
                  <a:lnTo>
                    <a:pt x="476" y="6923"/>
                  </a:lnTo>
                  <a:lnTo>
                    <a:pt x="583" y="9995"/>
                  </a:lnTo>
                  <a:lnTo>
                    <a:pt x="595" y="10793"/>
                  </a:lnTo>
                  <a:lnTo>
                    <a:pt x="464" y="11864"/>
                  </a:lnTo>
                  <a:lnTo>
                    <a:pt x="83" y="13650"/>
                  </a:lnTo>
                  <a:lnTo>
                    <a:pt x="60" y="13805"/>
                  </a:lnTo>
                  <a:cubicBezTo>
                    <a:pt x="0" y="14067"/>
                    <a:pt x="179" y="14329"/>
                    <a:pt x="441" y="14389"/>
                  </a:cubicBezTo>
                  <a:cubicBezTo>
                    <a:pt x="467" y="14393"/>
                    <a:pt x="493" y="14395"/>
                    <a:pt x="520" y="14395"/>
                  </a:cubicBezTo>
                  <a:cubicBezTo>
                    <a:pt x="650" y="14395"/>
                    <a:pt x="782" y="14347"/>
                    <a:pt x="881" y="14258"/>
                  </a:cubicBezTo>
                  <a:cubicBezTo>
                    <a:pt x="893" y="14234"/>
                    <a:pt x="917" y="14222"/>
                    <a:pt x="929" y="14198"/>
                  </a:cubicBezTo>
                  <a:lnTo>
                    <a:pt x="929" y="14186"/>
                  </a:lnTo>
                  <a:cubicBezTo>
                    <a:pt x="941" y="14174"/>
                    <a:pt x="953" y="14150"/>
                    <a:pt x="964" y="14138"/>
                  </a:cubicBezTo>
                  <a:cubicBezTo>
                    <a:pt x="964" y="14127"/>
                    <a:pt x="976" y="14115"/>
                    <a:pt x="976" y="14103"/>
                  </a:cubicBezTo>
                  <a:lnTo>
                    <a:pt x="976" y="14091"/>
                  </a:lnTo>
                  <a:cubicBezTo>
                    <a:pt x="988" y="14055"/>
                    <a:pt x="1000" y="14031"/>
                    <a:pt x="1000" y="14008"/>
                  </a:cubicBezTo>
                  <a:lnTo>
                    <a:pt x="1417" y="12055"/>
                  </a:lnTo>
                  <a:lnTo>
                    <a:pt x="1417" y="12019"/>
                  </a:lnTo>
                  <a:lnTo>
                    <a:pt x="1560" y="10888"/>
                  </a:lnTo>
                  <a:lnTo>
                    <a:pt x="1560" y="10829"/>
                  </a:lnTo>
                  <a:lnTo>
                    <a:pt x="1548" y="9983"/>
                  </a:lnTo>
                  <a:lnTo>
                    <a:pt x="1548" y="9971"/>
                  </a:lnTo>
                  <a:lnTo>
                    <a:pt x="1441" y="6900"/>
                  </a:lnTo>
                  <a:lnTo>
                    <a:pt x="1453" y="3697"/>
                  </a:lnTo>
                  <a:lnTo>
                    <a:pt x="1453" y="3673"/>
                  </a:lnTo>
                  <a:lnTo>
                    <a:pt x="1345" y="1339"/>
                  </a:lnTo>
                  <a:lnTo>
                    <a:pt x="1607" y="1006"/>
                  </a:lnTo>
                  <a:lnTo>
                    <a:pt x="2453" y="1125"/>
                  </a:lnTo>
                  <a:lnTo>
                    <a:pt x="2488" y="1125"/>
                  </a:lnTo>
                  <a:lnTo>
                    <a:pt x="5132" y="1256"/>
                  </a:lnTo>
                  <a:lnTo>
                    <a:pt x="7441" y="1399"/>
                  </a:lnTo>
                  <a:lnTo>
                    <a:pt x="9620" y="2197"/>
                  </a:lnTo>
                  <a:lnTo>
                    <a:pt x="12168" y="5304"/>
                  </a:lnTo>
                  <a:cubicBezTo>
                    <a:pt x="12240" y="5399"/>
                    <a:pt x="12359" y="5459"/>
                    <a:pt x="12478" y="5483"/>
                  </a:cubicBezTo>
                  <a:lnTo>
                    <a:pt x="13585" y="5626"/>
                  </a:lnTo>
                  <a:cubicBezTo>
                    <a:pt x="13603" y="5632"/>
                    <a:pt x="13624" y="5634"/>
                    <a:pt x="13645" y="5634"/>
                  </a:cubicBezTo>
                  <a:cubicBezTo>
                    <a:pt x="13665" y="5634"/>
                    <a:pt x="13686" y="5632"/>
                    <a:pt x="13704" y="5626"/>
                  </a:cubicBezTo>
                  <a:lnTo>
                    <a:pt x="16347" y="5364"/>
                  </a:lnTo>
                  <a:cubicBezTo>
                    <a:pt x="16383" y="5364"/>
                    <a:pt x="16419" y="5352"/>
                    <a:pt x="16443" y="5340"/>
                  </a:cubicBezTo>
                  <a:lnTo>
                    <a:pt x="17907" y="4899"/>
                  </a:lnTo>
                  <a:lnTo>
                    <a:pt x="17943" y="3875"/>
                  </a:lnTo>
                  <a:lnTo>
                    <a:pt x="16204" y="4399"/>
                  </a:lnTo>
                  <a:lnTo>
                    <a:pt x="13668" y="4649"/>
                  </a:lnTo>
                  <a:lnTo>
                    <a:pt x="12799" y="4530"/>
                  </a:lnTo>
                  <a:lnTo>
                    <a:pt x="10287" y="1470"/>
                  </a:lnTo>
                  <a:cubicBezTo>
                    <a:pt x="10239" y="1399"/>
                    <a:pt x="10156" y="1351"/>
                    <a:pt x="10085" y="1315"/>
                  </a:cubicBezTo>
                  <a:lnTo>
                    <a:pt x="7703" y="458"/>
                  </a:lnTo>
                  <a:cubicBezTo>
                    <a:pt x="7668" y="446"/>
                    <a:pt x="7620" y="434"/>
                    <a:pt x="7572" y="434"/>
                  </a:cubicBezTo>
                  <a:lnTo>
                    <a:pt x="5191" y="280"/>
                  </a:lnTo>
                  <a:lnTo>
                    <a:pt x="2560" y="149"/>
                  </a:lnTo>
                  <a:lnTo>
                    <a:pt x="1476" y="6"/>
                  </a:lnTo>
                  <a:cubicBezTo>
                    <a:pt x="1451" y="2"/>
                    <a:pt x="1425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3"/>
            <p:cNvSpPr/>
            <p:nvPr/>
          </p:nvSpPr>
          <p:spPr>
            <a:xfrm>
              <a:off x="5013316" y="4095205"/>
              <a:ext cx="4665" cy="254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0" y="1"/>
                  </a:moveTo>
                  <a:lnTo>
                    <a:pt x="167" y="13"/>
                  </a:lnTo>
                  <a:lnTo>
                    <a:pt x="238" y="1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3"/>
            <p:cNvSpPr/>
            <p:nvPr/>
          </p:nvSpPr>
          <p:spPr>
            <a:xfrm>
              <a:off x="5014234" y="3993889"/>
              <a:ext cx="4684" cy="488"/>
            </a:xfrm>
            <a:custGeom>
              <a:avLst/>
              <a:gdLst/>
              <a:ahLst/>
              <a:cxnLst/>
              <a:rect l="l" t="t" r="r" b="b"/>
              <a:pathLst>
                <a:path w="240" h="25" extrusionOk="0">
                  <a:moveTo>
                    <a:pt x="239" y="1"/>
                  </a:move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3"/>
            <p:cNvSpPr/>
            <p:nvPr/>
          </p:nvSpPr>
          <p:spPr>
            <a:xfrm>
              <a:off x="3726391" y="1659401"/>
              <a:ext cx="64388" cy="36732"/>
            </a:xfrm>
            <a:custGeom>
              <a:avLst/>
              <a:gdLst/>
              <a:ahLst/>
              <a:cxnLst/>
              <a:rect l="l" t="t" r="r" b="b"/>
              <a:pathLst>
                <a:path w="3299" h="1882" extrusionOk="0">
                  <a:moveTo>
                    <a:pt x="513" y="1"/>
                  </a:moveTo>
                  <a:cubicBezTo>
                    <a:pt x="489" y="1"/>
                    <a:pt x="477" y="1"/>
                    <a:pt x="465" y="13"/>
                  </a:cubicBezTo>
                  <a:lnTo>
                    <a:pt x="382" y="96"/>
                  </a:lnTo>
                  <a:lnTo>
                    <a:pt x="179" y="287"/>
                  </a:lnTo>
                  <a:cubicBezTo>
                    <a:pt x="167" y="298"/>
                    <a:pt x="155" y="310"/>
                    <a:pt x="155" y="322"/>
                  </a:cubicBezTo>
                  <a:lnTo>
                    <a:pt x="108" y="691"/>
                  </a:lnTo>
                  <a:lnTo>
                    <a:pt x="108" y="775"/>
                  </a:lnTo>
                  <a:lnTo>
                    <a:pt x="84" y="1013"/>
                  </a:lnTo>
                  <a:lnTo>
                    <a:pt x="24" y="1656"/>
                  </a:lnTo>
                  <a:lnTo>
                    <a:pt x="1" y="1834"/>
                  </a:lnTo>
                  <a:lnTo>
                    <a:pt x="155" y="1703"/>
                  </a:lnTo>
                  <a:lnTo>
                    <a:pt x="155" y="1668"/>
                  </a:lnTo>
                  <a:lnTo>
                    <a:pt x="215" y="1025"/>
                  </a:lnTo>
                  <a:lnTo>
                    <a:pt x="239" y="787"/>
                  </a:lnTo>
                  <a:lnTo>
                    <a:pt x="251" y="703"/>
                  </a:lnTo>
                  <a:lnTo>
                    <a:pt x="286" y="358"/>
                  </a:lnTo>
                  <a:lnTo>
                    <a:pt x="477" y="191"/>
                  </a:lnTo>
                  <a:lnTo>
                    <a:pt x="536" y="132"/>
                  </a:lnTo>
                  <a:lnTo>
                    <a:pt x="870" y="132"/>
                  </a:lnTo>
                  <a:lnTo>
                    <a:pt x="1310" y="298"/>
                  </a:lnTo>
                  <a:lnTo>
                    <a:pt x="1608" y="406"/>
                  </a:lnTo>
                  <a:lnTo>
                    <a:pt x="2215" y="632"/>
                  </a:lnTo>
                  <a:lnTo>
                    <a:pt x="2513" y="739"/>
                  </a:lnTo>
                  <a:lnTo>
                    <a:pt x="2584" y="763"/>
                  </a:lnTo>
                  <a:lnTo>
                    <a:pt x="2822" y="1227"/>
                  </a:lnTo>
                  <a:lnTo>
                    <a:pt x="2977" y="1513"/>
                  </a:lnTo>
                  <a:lnTo>
                    <a:pt x="3120" y="1811"/>
                  </a:lnTo>
                  <a:lnTo>
                    <a:pt x="3299" y="1882"/>
                  </a:lnTo>
                  <a:lnTo>
                    <a:pt x="3084" y="1453"/>
                  </a:lnTo>
                  <a:lnTo>
                    <a:pt x="2929" y="1168"/>
                  </a:lnTo>
                  <a:lnTo>
                    <a:pt x="2679" y="679"/>
                  </a:lnTo>
                  <a:cubicBezTo>
                    <a:pt x="2668" y="668"/>
                    <a:pt x="2656" y="656"/>
                    <a:pt x="2644" y="644"/>
                  </a:cubicBezTo>
                  <a:lnTo>
                    <a:pt x="2548" y="620"/>
                  </a:lnTo>
                  <a:lnTo>
                    <a:pt x="2251" y="501"/>
                  </a:lnTo>
                  <a:lnTo>
                    <a:pt x="1644" y="287"/>
                  </a:lnTo>
                  <a:lnTo>
                    <a:pt x="1346" y="167"/>
                  </a:lnTo>
                  <a:lnTo>
                    <a:pt x="905" y="13"/>
                  </a:lnTo>
                  <a:lnTo>
                    <a:pt x="715" y="13"/>
                  </a:lnTo>
                  <a:lnTo>
                    <a:pt x="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3"/>
            <p:cNvSpPr/>
            <p:nvPr/>
          </p:nvSpPr>
          <p:spPr>
            <a:xfrm>
              <a:off x="3581610" y="1389611"/>
              <a:ext cx="14892" cy="20005"/>
            </a:xfrm>
            <a:custGeom>
              <a:avLst/>
              <a:gdLst/>
              <a:ahLst/>
              <a:cxnLst/>
              <a:rect l="l" t="t" r="r" b="b"/>
              <a:pathLst>
                <a:path w="763" h="1025" extrusionOk="0">
                  <a:moveTo>
                    <a:pt x="608" y="1"/>
                  </a:moveTo>
                  <a:lnTo>
                    <a:pt x="441" y="263"/>
                  </a:lnTo>
                  <a:lnTo>
                    <a:pt x="263" y="536"/>
                  </a:lnTo>
                  <a:lnTo>
                    <a:pt x="1" y="953"/>
                  </a:lnTo>
                  <a:cubicBezTo>
                    <a:pt x="37" y="965"/>
                    <a:pt x="84" y="989"/>
                    <a:pt x="108" y="1025"/>
                  </a:cubicBezTo>
                  <a:lnTo>
                    <a:pt x="370" y="608"/>
                  </a:lnTo>
                  <a:lnTo>
                    <a:pt x="549" y="334"/>
                  </a:lnTo>
                  <a:lnTo>
                    <a:pt x="7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3"/>
            <p:cNvSpPr/>
            <p:nvPr/>
          </p:nvSpPr>
          <p:spPr>
            <a:xfrm>
              <a:off x="4302235" y="2814564"/>
              <a:ext cx="97841" cy="93430"/>
            </a:xfrm>
            <a:custGeom>
              <a:avLst/>
              <a:gdLst/>
              <a:ahLst/>
              <a:cxnLst/>
              <a:rect l="l" t="t" r="r" b="b"/>
              <a:pathLst>
                <a:path w="5013" h="4787" extrusionOk="0">
                  <a:moveTo>
                    <a:pt x="95" y="60"/>
                  </a:moveTo>
                  <a:lnTo>
                    <a:pt x="4941" y="84"/>
                  </a:lnTo>
                  <a:lnTo>
                    <a:pt x="4918" y="4715"/>
                  </a:lnTo>
                  <a:lnTo>
                    <a:pt x="72" y="4692"/>
                  </a:lnTo>
                  <a:lnTo>
                    <a:pt x="95" y="60"/>
                  </a:lnTo>
                  <a:close/>
                  <a:moveTo>
                    <a:pt x="24" y="1"/>
                  </a:moveTo>
                  <a:lnTo>
                    <a:pt x="0" y="4763"/>
                  </a:lnTo>
                  <a:lnTo>
                    <a:pt x="36" y="4763"/>
                  </a:lnTo>
                  <a:lnTo>
                    <a:pt x="4989" y="4787"/>
                  </a:lnTo>
                  <a:lnTo>
                    <a:pt x="5013" y="24"/>
                  </a:ln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3"/>
            <p:cNvSpPr/>
            <p:nvPr/>
          </p:nvSpPr>
          <p:spPr>
            <a:xfrm>
              <a:off x="3836782" y="1389611"/>
              <a:ext cx="352994" cy="248204"/>
            </a:xfrm>
            <a:custGeom>
              <a:avLst/>
              <a:gdLst/>
              <a:ahLst/>
              <a:cxnLst/>
              <a:rect l="l" t="t" r="r" b="b"/>
              <a:pathLst>
                <a:path w="18086" h="12717" extrusionOk="0">
                  <a:moveTo>
                    <a:pt x="274" y="1"/>
                  </a:moveTo>
                  <a:lnTo>
                    <a:pt x="0" y="453"/>
                  </a:lnTo>
                  <a:lnTo>
                    <a:pt x="7632" y="5335"/>
                  </a:lnTo>
                  <a:lnTo>
                    <a:pt x="9989" y="6942"/>
                  </a:lnTo>
                  <a:lnTo>
                    <a:pt x="11811" y="8097"/>
                  </a:lnTo>
                  <a:lnTo>
                    <a:pt x="15014" y="10180"/>
                  </a:lnTo>
                  <a:lnTo>
                    <a:pt x="15883" y="10180"/>
                  </a:lnTo>
                  <a:lnTo>
                    <a:pt x="16252" y="10002"/>
                  </a:lnTo>
                  <a:lnTo>
                    <a:pt x="16502" y="10621"/>
                  </a:lnTo>
                  <a:lnTo>
                    <a:pt x="16716" y="11407"/>
                  </a:lnTo>
                  <a:lnTo>
                    <a:pt x="16681" y="12145"/>
                  </a:lnTo>
                  <a:lnTo>
                    <a:pt x="16490" y="12645"/>
                  </a:lnTo>
                  <a:lnTo>
                    <a:pt x="16502" y="12657"/>
                  </a:lnTo>
                  <a:lnTo>
                    <a:pt x="16597" y="12716"/>
                  </a:lnTo>
                  <a:lnTo>
                    <a:pt x="18050" y="11073"/>
                  </a:lnTo>
                  <a:lnTo>
                    <a:pt x="18062" y="10883"/>
                  </a:lnTo>
                  <a:lnTo>
                    <a:pt x="18086" y="10561"/>
                  </a:lnTo>
                  <a:lnTo>
                    <a:pt x="17990" y="10228"/>
                  </a:lnTo>
                  <a:lnTo>
                    <a:pt x="17931" y="10073"/>
                  </a:lnTo>
                  <a:lnTo>
                    <a:pt x="16669" y="9287"/>
                  </a:lnTo>
                  <a:lnTo>
                    <a:pt x="16347" y="9228"/>
                  </a:lnTo>
                  <a:lnTo>
                    <a:pt x="14597" y="8859"/>
                  </a:lnTo>
                  <a:lnTo>
                    <a:pt x="14252" y="8692"/>
                  </a:lnTo>
                  <a:lnTo>
                    <a:pt x="12918" y="7585"/>
                  </a:lnTo>
                  <a:lnTo>
                    <a:pt x="12132" y="7335"/>
                  </a:lnTo>
                  <a:lnTo>
                    <a:pt x="10811" y="6311"/>
                  </a:lnTo>
                  <a:lnTo>
                    <a:pt x="10418" y="6061"/>
                  </a:lnTo>
                  <a:lnTo>
                    <a:pt x="9894" y="6013"/>
                  </a:lnTo>
                  <a:lnTo>
                    <a:pt x="8037" y="4596"/>
                  </a:lnTo>
                  <a:lnTo>
                    <a:pt x="7191" y="4334"/>
                  </a:lnTo>
                  <a:lnTo>
                    <a:pt x="5703" y="3251"/>
                  </a:lnTo>
                  <a:lnTo>
                    <a:pt x="4739" y="2965"/>
                  </a:lnTo>
                  <a:lnTo>
                    <a:pt x="1072" y="179"/>
                  </a:lnTo>
                  <a:lnTo>
                    <a:pt x="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3"/>
            <p:cNvSpPr/>
            <p:nvPr/>
          </p:nvSpPr>
          <p:spPr>
            <a:xfrm>
              <a:off x="4104015" y="2508764"/>
              <a:ext cx="23480" cy="34175"/>
            </a:xfrm>
            <a:custGeom>
              <a:avLst/>
              <a:gdLst/>
              <a:ahLst/>
              <a:cxnLst/>
              <a:rect l="l" t="t" r="r" b="b"/>
              <a:pathLst>
                <a:path w="1203" h="1751" extrusionOk="0">
                  <a:moveTo>
                    <a:pt x="381" y="0"/>
                  </a:moveTo>
                  <a:lnTo>
                    <a:pt x="0" y="964"/>
                  </a:lnTo>
                  <a:lnTo>
                    <a:pt x="750" y="1691"/>
                  </a:lnTo>
                  <a:cubicBezTo>
                    <a:pt x="774" y="1703"/>
                    <a:pt x="786" y="1726"/>
                    <a:pt x="798" y="1750"/>
                  </a:cubicBezTo>
                  <a:cubicBezTo>
                    <a:pt x="786" y="1643"/>
                    <a:pt x="798" y="1548"/>
                    <a:pt x="857" y="1464"/>
                  </a:cubicBezTo>
                  <a:lnTo>
                    <a:pt x="1203" y="964"/>
                  </a:lnTo>
                  <a:lnTo>
                    <a:pt x="1203" y="857"/>
                  </a:lnTo>
                  <a:lnTo>
                    <a:pt x="1179" y="262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3"/>
            <p:cNvSpPr/>
            <p:nvPr/>
          </p:nvSpPr>
          <p:spPr>
            <a:xfrm>
              <a:off x="4110281" y="2571259"/>
              <a:ext cx="73913" cy="108771"/>
            </a:xfrm>
            <a:custGeom>
              <a:avLst/>
              <a:gdLst/>
              <a:ahLst/>
              <a:cxnLst/>
              <a:rect l="l" t="t" r="r" b="b"/>
              <a:pathLst>
                <a:path w="3787" h="5573" extrusionOk="0">
                  <a:moveTo>
                    <a:pt x="1918" y="2180"/>
                  </a:moveTo>
                  <a:lnTo>
                    <a:pt x="2191" y="2192"/>
                  </a:lnTo>
                  <a:lnTo>
                    <a:pt x="2668" y="2334"/>
                  </a:lnTo>
                  <a:lnTo>
                    <a:pt x="3215" y="2834"/>
                  </a:lnTo>
                  <a:lnTo>
                    <a:pt x="3406" y="3275"/>
                  </a:lnTo>
                  <a:lnTo>
                    <a:pt x="3442" y="3775"/>
                  </a:lnTo>
                  <a:lnTo>
                    <a:pt x="3346" y="4132"/>
                  </a:lnTo>
                  <a:lnTo>
                    <a:pt x="3096" y="4573"/>
                  </a:lnTo>
                  <a:lnTo>
                    <a:pt x="2537" y="4966"/>
                  </a:lnTo>
                  <a:lnTo>
                    <a:pt x="2227" y="5049"/>
                  </a:lnTo>
                  <a:lnTo>
                    <a:pt x="1727" y="5049"/>
                  </a:lnTo>
                  <a:lnTo>
                    <a:pt x="1179" y="4811"/>
                  </a:lnTo>
                  <a:lnTo>
                    <a:pt x="870" y="4525"/>
                  </a:lnTo>
                  <a:lnTo>
                    <a:pt x="632" y="4073"/>
                  </a:lnTo>
                  <a:lnTo>
                    <a:pt x="584" y="3370"/>
                  </a:lnTo>
                  <a:lnTo>
                    <a:pt x="751" y="2894"/>
                  </a:lnTo>
                  <a:lnTo>
                    <a:pt x="929" y="2644"/>
                  </a:lnTo>
                  <a:lnTo>
                    <a:pt x="1334" y="2346"/>
                  </a:lnTo>
                  <a:lnTo>
                    <a:pt x="1918" y="2180"/>
                  </a:lnTo>
                  <a:close/>
                  <a:moveTo>
                    <a:pt x="953" y="1"/>
                  </a:moveTo>
                  <a:lnTo>
                    <a:pt x="1394" y="1430"/>
                  </a:lnTo>
                  <a:lnTo>
                    <a:pt x="1394" y="1453"/>
                  </a:lnTo>
                  <a:lnTo>
                    <a:pt x="1406" y="1489"/>
                  </a:lnTo>
                  <a:cubicBezTo>
                    <a:pt x="1406" y="1501"/>
                    <a:pt x="1406" y="1513"/>
                    <a:pt x="1406" y="1525"/>
                  </a:cubicBezTo>
                  <a:cubicBezTo>
                    <a:pt x="1406" y="1537"/>
                    <a:pt x="1406" y="1549"/>
                    <a:pt x="1406" y="1560"/>
                  </a:cubicBezTo>
                  <a:cubicBezTo>
                    <a:pt x="1406" y="1572"/>
                    <a:pt x="1406" y="1584"/>
                    <a:pt x="1406" y="1596"/>
                  </a:cubicBezTo>
                  <a:lnTo>
                    <a:pt x="1406" y="1632"/>
                  </a:lnTo>
                  <a:cubicBezTo>
                    <a:pt x="1394" y="1644"/>
                    <a:pt x="1394" y="1656"/>
                    <a:pt x="1394" y="1668"/>
                  </a:cubicBezTo>
                  <a:lnTo>
                    <a:pt x="1382" y="1703"/>
                  </a:lnTo>
                  <a:lnTo>
                    <a:pt x="1358" y="1739"/>
                  </a:lnTo>
                  <a:cubicBezTo>
                    <a:pt x="1358" y="1751"/>
                    <a:pt x="1346" y="1763"/>
                    <a:pt x="1334" y="1775"/>
                  </a:cubicBezTo>
                  <a:lnTo>
                    <a:pt x="1310" y="1799"/>
                  </a:lnTo>
                  <a:lnTo>
                    <a:pt x="1287" y="1822"/>
                  </a:lnTo>
                  <a:lnTo>
                    <a:pt x="1263" y="1858"/>
                  </a:lnTo>
                  <a:lnTo>
                    <a:pt x="1239" y="1870"/>
                  </a:lnTo>
                  <a:lnTo>
                    <a:pt x="536" y="2358"/>
                  </a:lnTo>
                  <a:lnTo>
                    <a:pt x="203" y="2834"/>
                  </a:lnTo>
                  <a:lnTo>
                    <a:pt x="1" y="3596"/>
                  </a:lnTo>
                  <a:lnTo>
                    <a:pt x="96" y="4263"/>
                  </a:lnTo>
                  <a:lnTo>
                    <a:pt x="239" y="4608"/>
                  </a:lnTo>
                  <a:lnTo>
                    <a:pt x="275" y="4644"/>
                  </a:lnTo>
                  <a:lnTo>
                    <a:pt x="858" y="5263"/>
                  </a:lnTo>
                  <a:lnTo>
                    <a:pt x="1287" y="5442"/>
                  </a:lnTo>
                  <a:lnTo>
                    <a:pt x="1572" y="5549"/>
                  </a:lnTo>
                  <a:lnTo>
                    <a:pt x="2108" y="5573"/>
                  </a:lnTo>
                  <a:lnTo>
                    <a:pt x="2906" y="5299"/>
                  </a:lnTo>
                  <a:lnTo>
                    <a:pt x="3513" y="4704"/>
                  </a:lnTo>
                  <a:lnTo>
                    <a:pt x="3787" y="4001"/>
                  </a:lnTo>
                  <a:lnTo>
                    <a:pt x="3775" y="3275"/>
                  </a:lnTo>
                  <a:lnTo>
                    <a:pt x="3596" y="2775"/>
                  </a:lnTo>
                  <a:lnTo>
                    <a:pt x="2953" y="2072"/>
                  </a:lnTo>
                  <a:lnTo>
                    <a:pt x="2203" y="1787"/>
                  </a:lnTo>
                  <a:lnTo>
                    <a:pt x="1822" y="1787"/>
                  </a:lnTo>
                  <a:cubicBezTo>
                    <a:pt x="1656" y="1787"/>
                    <a:pt x="1501" y="1680"/>
                    <a:pt x="1453" y="1513"/>
                  </a:cubicBezTo>
                  <a:lnTo>
                    <a:pt x="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3"/>
            <p:cNvSpPr/>
            <p:nvPr/>
          </p:nvSpPr>
          <p:spPr>
            <a:xfrm>
              <a:off x="2264023" y="2804103"/>
              <a:ext cx="254" cy="20708"/>
            </a:xfrm>
            <a:custGeom>
              <a:avLst/>
              <a:gdLst/>
              <a:ahLst/>
              <a:cxnLst/>
              <a:rect l="l" t="t" r="r" b="b"/>
              <a:pathLst>
                <a:path w="13" h="1061" extrusionOk="0">
                  <a:moveTo>
                    <a:pt x="12" y="1"/>
                  </a:moveTo>
                  <a:cubicBezTo>
                    <a:pt x="12" y="13"/>
                    <a:pt x="1" y="25"/>
                    <a:pt x="1" y="48"/>
                  </a:cubicBezTo>
                  <a:lnTo>
                    <a:pt x="1" y="1013"/>
                  </a:lnTo>
                  <a:cubicBezTo>
                    <a:pt x="1" y="1025"/>
                    <a:pt x="12" y="1049"/>
                    <a:pt x="12" y="106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3"/>
            <p:cNvSpPr/>
            <p:nvPr/>
          </p:nvSpPr>
          <p:spPr>
            <a:xfrm>
              <a:off x="2254967" y="2777617"/>
              <a:ext cx="3025" cy="5367"/>
            </a:xfrm>
            <a:custGeom>
              <a:avLst/>
              <a:gdLst/>
              <a:ahLst/>
              <a:cxnLst/>
              <a:rect l="l" t="t" r="r" b="b"/>
              <a:pathLst>
                <a:path w="155" h="275" extrusionOk="0">
                  <a:moveTo>
                    <a:pt x="0" y="1"/>
                  </a:moveTo>
                  <a:lnTo>
                    <a:pt x="48" y="96"/>
                  </a:lnTo>
                  <a:lnTo>
                    <a:pt x="119" y="239"/>
                  </a:lnTo>
                  <a:cubicBezTo>
                    <a:pt x="131" y="251"/>
                    <a:pt x="143" y="262"/>
                    <a:pt x="155" y="274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3"/>
            <p:cNvSpPr/>
            <p:nvPr/>
          </p:nvSpPr>
          <p:spPr>
            <a:xfrm>
              <a:off x="2257523" y="2776446"/>
              <a:ext cx="2791" cy="5133"/>
            </a:xfrm>
            <a:custGeom>
              <a:avLst/>
              <a:gdLst/>
              <a:ahLst/>
              <a:cxnLst/>
              <a:rect l="l" t="t" r="r" b="b"/>
              <a:pathLst>
                <a:path w="143" h="263" extrusionOk="0">
                  <a:moveTo>
                    <a:pt x="0" y="1"/>
                  </a:moveTo>
                  <a:lnTo>
                    <a:pt x="143" y="263"/>
                  </a:lnTo>
                  <a:cubicBezTo>
                    <a:pt x="143" y="251"/>
                    <a:pt x="143" y="239"/>
                    <a:pt x="131" y="227"/>
                  </a:cubicBezTo>
                  <a:lnTo>
                    <a:pt x="60" y="84"/>
                  </a:ln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3"/>
            <p:cNvSpPr/>
            <p:nvPr/>
          </p:nvSpPr>
          <p:spPr>
            <a:xfrm>
              <a:off x="2266814" y="2804103"/>
              <a:ext cx="254" cy="20708"/>
            </a:xfrm>
            <a:custGeom>
              <a:avLst/>
              <a:gdLst/>
              <a:ahLst/>
              <a:cxnLst/>
              <a:rect l="l" t="t" r="r" b="b"/>
              <a:pathLst>
                <a:path w="13" h="1061" extrusionOk="0">
                  <a:moveTo>
                    <a:pt x="0" y="1"/>
                  </a:moveTo>
                  <a:lnTo>
                    <a:pt x="0" y="1060"/>
                  </a:lnTo>
                  <a:cubicBezTo>
                    <a:pt x="12" y="1049"/>
                    <a:pt x="12" y="1025"/>
                    <a:pt x="12" y="1013"/>
                  </a:cubicBezTo>
                  <a:lnTo>
                    <a:pt x="12" y="48"/>
                  </a:lnTo>
                  <a:cubicBezTo>
                    <a:pt x="12" y="25"/>
                    <a:pt x="12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3"/>
            <p:cNvSpPr/>
            <p:nvPr/>
          </p:nvSpPr>
          <p:spPr>
            <a:xfrm>
              <a:off x="2254498" y="2842923"/>
              <a:ext cx="4665" cy="13487"/>
            </a:xfrm>
            <a:custGeom>
              <a:avLst/>
              <a:gdLst/>
              <a:ahLst/>
              <a:cxnLst/>
              <a:rect l="l" t="t" r="r" b="b"/>
              <a:pathLst>
                <a:path w="239" h="691" extrusionOk="0">
                  <a:moveTo>
                    <a:pt x="0" y="0"/>
                  </a:moveTo>
                  <a:lnTo>
                    <a:pt x="0" y="691"/>
                  </a:lnTo>
                  <a:cubicBezTo>
                    <a:pt x="0" y="679"/>
                    <a:pt x="12" y="667"/>
                    <a:pt x="12" y="643"/>
                  </a:cubicBezTo>
                  <a:lnTo>
                    <a:pt x="12" y="24"/>
                  </a:lnTo>
                  <a:lnTo>
                    <a:pt x="191" y="24"/>
                  </a:lnTo>
                  <a:cubicBezTo>
                    <a:pt x="203" y="24"/>
                    <a:pt x="227" y="12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3"/>
            <p:cNvSpPr/>
            <p:nvPr/>
          </p:nvSpPr>
          <p:spPr>
            <a:xfrm>
              <a:off x="2251473" y="2840132"/>
              <a:ext cx="7690" cy="16278"/>
            </a:xfrm>
            <a:custGeom>
              <a:avLst/>
              <a:gdLst/>
              <a:ahLst/>
              <a:cxnLst/>
              <a:rect l="l" t="t" r="r" b="b"/>
              <a:pathLst>
                <a:path w="394" h="834" extrusionOk="0">
                  <a:moveTo>
                    <a:pt x="84" y="0"/>
                  </a:moveTo>
                  <a:cubicBezTo>
                    <a:pt x="60" y="0"/>
                    <a:pt x="48" y="12"/>
                    <a:pt x="24" y="24"/>
                  </a:cubicBezTo>
                  <a:cubicBezTo>
                    <a:pt x="12" y="36"/>
                    <a:pt x="1" y="60"/>
                    <a:pt x="1" y="84"/>
                  </a:cubicBezTo>
                  <a:lnTo>
                    <a:pt x="1" y="786"/>
                  </a:lnTo>
                  <a:cubicBezTo>
                    <a:pt x="1" y="810"/>
                    <a:pt x="12" y="822"/>
                    <a:pt x="24" y="834"/>
                  </a:cubicBezTo>
                  <a:lnTo>
                    <a:pt x="24" y="84"/>
                  </a:lnTo>
                  <a:cubicBezTo>
                    <a:pt x="24" y="60"/>
                    <a:pt x="24" y="48"/>
                    <a:pt x="36" y="36"/>
                  </a:cubicBezTo>
                  <a:cubicBezTo>
                    <a:pt x="48" y="24"/>
                    <a:pt x="72" y="12"/>
                    <a:pt x="84" y="12"/>
                  </a:cubicBezTo>
                  <a:lnTo>
                    <a:pt x="393" y="12"/>
                  </a:lnTo>
                  <a:cubicBezTo>
                    <a:pt x="382" y="12"/>
                    <a:pt x="358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3"/>
            <p:cNvSpPr/>
            <p:nvPr/>
          </p:nvSpPr>
          <p:spPr>
            <a:xfrm>
              <a:off x="2447136" y="2766688"/>
              <a:ext cx="16063" cy="6363"/>
            </a:xfrm>
            <a:custGeom>
              <a:avLst/>
              <a:gdLst/>
              <a:ahLst/>
              <a:cxnLst/>
              <a:rect l="l" t="t" r="r" b="b"/>
              <a:pathLst>
                <a:path w="823" h="326" extrusionOk="0">
                  <a:moveTo>
                    <a:pt x="822" y="1"/>
                  </a:moveTo>
                  <a:lnTo>
                    <a:pt x="727" y="25"/>
                  </a:lnTo>
                  <a:lnTo>
                    <a:pt x="72" y="168"/>
                  </a:lnTo>
                  <a:cubicBezTo>
                    <a:pt x="24" y="180"/>
                    <a:pt x="1" y="215"/>
                    <a:pt x="13" y="263"/>
                  </a:cubicBezTo>
                  <a:cubicBezTo>
                    <a:pt x="13" y="302"/>
                    <a:pt x="45" y="325"/>
                    <a:pt x="84" y="325"/>
                  </a:cubicBezTo>
                  <a:cubicBezTo>
                    <a:pt x="91" y="325"/>
                    <a:pt x="100" y="324"/>
                    <a:pt x="108" y="322"/>
                  </a:cubicBezTo>
                  <a:lnTo>
                    <a:pt x="727" y="191"/>
                  </a:lnTo>
                  <a:lnTo>
                    <a:pt x="822" y="168"/>
                  </a:lnTo>
                  <a:lnTo>
                    <a:pt x="822" y="156"/>
                  </a:lnTo>
                  <a:lnTo>
                    <a:pt x="108" y="299"/>
                  </a:lnTo>
                  <a:cubicBezTo>
                    <a:pt x="103" y="299"/>
                    <a:pt x="99" y="299"/>
                    <a:pt x="95" y="299"/>
                  </a:cubicBezTo>
                  <a:cubicBezTo>
                    <a:pt x="22" y="299"/>
                    <a:pt x="4" y="202"/>
                    <a:pt x="72" y="180"/>
                  </a:cubicBezTo>
                  <a:lnTo>
                    <a:pt x="822" y="13"/>
                  </a:lnTo>
                  <a:lnTo>
                    <a:pt x="8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3"/>
            <p:cNvSpPr/>
            <p:nvPr/>
          </p:nvSpPr>
          <p:spPr>
            <a:xfrm>
              <a:off x="2465502" y="2767156"/>
              <a:ext cx="488" cy="1874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0" y="1"/>
                  </a:moveTo>
                  <a:lnTo>
                    <a:pt x="12" y="36"/>
                  </a:lnTo>
                  <a:lnTo>
                    <a:pt x="12" y="96"/>
                  </a:lnTo>
                  <a:cubicBezTo>
                    <a:pt x="24" y="84"/>
                    <a:pt x="24" y="60"/>
                    <a:pt x="24" y="36"/>
                  </a:cubicBezTo>
                  <a:cubicBezTo>
                    <a:pt x="24" y="25"/>
                    <a:pt x="1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3"/>
            <p:cNvSpPr/>
            <p:nvPr/>
          </p:nvSpPr>
          <p:spPr>
            <a:xfrm>
              <a:off x="2353491" y="2961902"/>
              <a:ext cx="488" cy="12335"/>
            </a:xfrm>
            <a:custGeom>
              <a:avLst/>
              <a:gdLst/>
              <a:ahLst/>
              <a:cxnLst/>
              <a:rect l="l" t="t" r="r" b="b"/>
              <a:pathLst>
                <a:path w="25" h="632" extrusionOk="0">
                  <a:moveTo>
                    <a:pt x="24" y="0"/>
                  </a:moveTo>
                  <a:cubicBezTo>
                    <a:pt x="12" y="12"/>
                    <a:pt x="0" y="36"/>
                    <a:pt x="0" y="48"/>
                  </a:cubicBezTo>
                  <a:lnTo>
                    <a:pt x="0" y="536"/>
                  </a:lnTo>
                  <a:lnTo>
                    <a:pt x="0" y="631"/>
                  </a:lnTo>
                  <a:lnTo>
                    <a:pt x="24" y="631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3"/>
            <p:cNvSpPr/>
            <p:nvPr/>
          </p:nvSpPr>
          <p:spPr>
            <a:xfrm>
              <a:off x="2356282" y="2962136"/>
              <a:ext cx="488" cy="12101"/>
            </a:xfrm>
            <a:custGeom>
              <a:avLst/>
              <a:gdLst/>
              <a:ahLst/>
              <a:cxnLst/>
              <a:rect l="l" t="t" r="r" b="b"/>
              <a:pathLst>
                <a:path w="25" h="620" extrusionOk="0">
                  <a:moveTo>
                    <a:pt x="0" y="0"/>
                  </a:moveTo>
                  <a:lnTo>
                    <a:pt x="0" y="619"/>
                  </a:lnTo>
                  <a:lnTo>
                    <a:pt x="24" y="619"/>
                  </a:lnTo>
                  <a:lnTo>
                    <a:pt x="24" y="48"/>
                  </a:lnTo>
                  <a:cubicBezTo>
                    <a:pt x="24" y="24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3"/>
            <p:cNvSpPr/>
            <p:nvPr/>
          </p:nvSpPr>
          <p:spPr>
            <a:xfrm>
              <a:off x="2356516" y="2918202"/>
              <a:ext cx="254" cy="20708"/>
            </a:xfrm>
            <a:custGeom>
              <a:avLst/>
              <a:gdLst/>
              <a:ahLst/>
              <a:cxnLst/>
              <a:rect l="l" t="t" r="r" b="b"/>
              <a:pathLst>
                <a:path w="13" h="1061" extrusionOk="0">
                  <a:moveTo>
                    <a:pt x="0" y="1"/>
                  </a:moveTo>
                  <a:lnTo>
                    <a:pt x="0" y="1060"/>
                  </a:lnTo>
                  <a:cubicBezTo>
                    <a:pt x="12" y="1049"/>
                    <a:pt x="12" y="1025"/>
                    <a:pt x="12" y="1013"/>
                  </a:cubicBezTo>
                  <a:lnTo>
                    <a:pt x="12" y="48"/>
                  </a:lnTo>
                  <a:cubicBezTo>
                    <a:pt x="12" y="25"/>
                    <a:pt x="12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3"/>
            <p:cNvSpPr/>
            <p:nvPr/>
          </p:nvSpPr>
          <p:spPr>
            <a:xfrm>
              <a:off x="2353491" y="2917968"/>
              <a:ext cx="488" cy="20708"/>
            </a:xfrm>
            <a:custGeom>
              <a:avLst/>
              <a:gdLst/>
              <a:ahLst/>
              <a:cxnLst/>
              <a:rect l="l" t="t" r="r" b="b"/>
              <a:pathLst>
                <a:path w="25" h="1061" extrusionOk="0">
                  <a:moveTo>
                    <a:pt x="24" y="1"/>
                  </a:moveTo>
                  <a:cubicBezTo>
                    <a:pt x="12" y="13"/>
                    <a:pt x="0" y="25"/>
                    <a:pt x="0" y="48"/>
                  </a:cubicBezTo>
                  <a:lnTo>
                    <a:pt x="0" y="1013"/>
                  </a:lnTo>
                  <a:cubicBezTo>
                    <a:pt x="0" y="1037"/>
                    <a:pt x="12" y="1049"/>
                    <a:pt x="24" y="1061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3"/>
            <p:cNvSpPr/>
            <p:nvPr/>
          </p:nvSpPr>
          <p:spPr>
            <a:xfrm>
              <a:off x="2353725" y="2902412"/>
              <a:ext cx="6031" cy="3533"/>
            </a:xfrm>
            <a:custGeom>
              <a:avLst/>
              <a:gdLst/>
              <a:ahLst/>
              <a:cxnLst/>
              <a:rect l="l" t="t" r="r" b="b"/>
              <a:pathLst>
                <a:path w="309" h="181" extrusionOk="0">
                  <a:moveTo>
                    <a:pt x="84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95"/>
                    <a:pt x="0" y="119"/>
                    <a:pt x="12" y="131"/>
                  </a:cubicBezTo>
                  <a:lnTo>
                    <a:pt x="12" y="83"/>
                  </a:lnTo>
                  <a:cubicBezTo>
                    <a:pt x="12" y="83"/>
                    <a:pt x="12" y="72"/>
                    <a:pt x="12" y="72"/>
                  </a:cubicBezTo>
                  <a:lnTo>
                    <a:pt x="12" y="60"/>
                  </a:lnTo>
                  <a:cubicBezTo>
                    <a:pt x="12" y="48"/>
                    <a:pt x="12" y="48"/>
                    <a:pt x="24" y="48"/>
                  </a:cubicBezTo>
                  <a:cubicBezTo>
                    <a:pt x="24" y="48"/>
                    <a:pt x="24" y="36"/>
                    <a:pt x="24" y="36"/>
                  </a:cubicBezTo>
                  <a:lnTo>
                    <a:pt x="36" y="36"/>
                  </a:lnTo>
                  <a:cubicBezTo>
                    <a:pt x="36" y="36"/>
                    <a:pt x="36" y="36"/>
                    <a:pt x="48" y="24"/>
                  </a:cubicBezTo>
                  <a:lnTo>
                    <a:pt x="203" y="24"/>
                  </a:lnTo>
                  <a:cubicBezTo>
                    <a:pt x="238" y="24"/>
                    <a:pt x="274" y="60"/>
                    <a:pt x="262" y="95"/>
                  </a:cubicBezTo>
                  <a:cubicBezTo>
                    <a:pt x="262" y="131"/>
                    <a:pt x="238" y="155"/>
                    <a:pt x="203" y="155"/>
                  </a:cubicBezTo>
                  <a:lnTo>
                    <a:pt x="131" y="155"/>
                  </a:lnTo>
                  <a:lnTo>
                    <a:pt x="131" y="179"/>
                  </a:lnTo>
                  <a:lnTo>
                    <a:pt x="203" y="179"/>
                  </a:lnTo>
                  <a:cubicBezTo>
                    <a:pt x="209" y="180"/>
                    <a:pt x="215" y="181"/>
                    <a:pt x="221" y="181"/>
                  </a:cubicBezTo>
                  <a:cubicBezTo>
                    <a:pt x="272" y="181"/>
                    <a:pt x="309" y="137"/>
                    <a:pt x="298" y="83"/>
                  </a:cubicBezTo>
                  <a:cubicBezTo>
                    <a:pt x="298" y="36"/>
                    <a:pt x="262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3"/>
            <p:cNvSpPr/>
            <p:nvPr/>
          </p:nvSpPr>
          <p:spPr>
            <a:xfrm>
              <a:off x="2139696" y="2962351"/>
              <a:ext cx="254" cy="12120"/>
            </a:xfrm>
            <a:custGeom>
              <a:avLst/>
              <a:gdLst/>
              <a:ahLst/>
              <a:cxnLst/>
              <a:rect l="l" t="t" r="r" b="b"/>
              <a:pathLst>
                <a:path w="13" h="621" extrusionOk="0">
                  <a:moveTo>
                    <a:pt x="13" y="1"/>
                  </a:moveTo>
                  <a:cubicBezTo>
                    <a:pt x="1" y="13"/>
                    <a:pt x="1" y="25"/>
                    <a:pt x="1" y="49"/>
                  </a:cubicBezTo>
                  <a:lnTo>
                    <a:pt x="1" y="525"/>
                  </a:lnTo>
                  <a:lnTo>
                    <a:pt x="1" y="620"/>
                  </a:lnTo>
                  <a:lnTo>
                    <a:pt x="13" y="620"/>
                  </a:ln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3"/>
            <p:cNvSpPr/>
            <p:nvPr/>
          </p:nvSpPr>
          <p:spPr>
            <a:xfrm>
              <a:off x="2142487" y="2962351"/>
              <a:ext cx="254" cy="12120"/>
            </a:xfrm>
            <a:custGeom>
              <a:avLst/>
              <a:gdLst/>
              <a:ahLst/>
              <a:cxnLst/>
              <a:rect l="l" t="t" r="r" b="b"/>
              <a:pathLst>
                <a:path w="13" h="621" extrusionOk="0">
                  <a:moveTo>
                    <a:pt x="1" y="1"/>
                  </a:moveTo>
                  <a:lnTo>
                    <a:pt x="1" y="620"/>
                  </a:lnTo>
                  <a:lnTo>
                    <a:pt x="12" y="620"/>
                  </a:lnTo>
                  <a:lnTo>
                    <a:pt x="12" y="49"/>
                  </a:lnTo>
                  <a:cubicBezTo>
                    <a:pt x="12" y="25"/>
                    <a:pt x="12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3"/>
            <p:cNvSpPr/>
            <p:nvPr/>
          </p:nvSpPr>
          <p:spPr>
            <a:xfrm>
              <a:off x="2142721" y="2874053"/>
              <a:ext cx="254" cy="20708"/>
            </a:xfrm>
            <a:custGeom>
              <a:avLst/>
              <a:gdLst/>
              <a:ahLst/>
              <a:cxnLst/>
              <a:rect l="l" t="t" r="r" b="b"/>
              <a:pathLst>
                <a:path w="13" h="1061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048"/>
                    <a:pt x="12" y="1036"/>
                    <a:pt x="12" y="1013"/>
                  </a:cubicBezTo>
                  <a:lnTo>
                    <a:pt x="12" y="48"/>
                  </a:lnTo>
                  <a:cubicBezTo>
                    <a:pt x="12" y="36"/>
                    <a:pt x="0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3"/>
            <p:cNvSpPr/>
            <p:nvPr/>
          </p:nvSpPr>
          <p:spPr>
            <a:xfrm>
              <a:off x="2142487" y="2918202"/>
              <a:ext cx="488" cy="20708"/>
            </a:xfrm>
            <a:custGeom>
              <a:avLst/>
              <a:gdLst/>
              <a:ahLst/>
              <a:cxnLst/>
              <a:rect l="l" t="t" r="r" b="b"/>
              <a:pathLst>
                <a:path w="25" h="1061" extrusionOk="0">
                  <a:moveTo>
                    <a:pt x="1" y="1"/>
                  </a:moveTo>
                  <a:lnTo>
                    <a:pt x="1" y="1060"/>
                  </a:lnTo>
                  <a:cubicBezTo>
                    <a:pt x="12" y="1049"/>
                    <a:pt x="24" y="1025"/>
                    <a:pt x="24" y="1013"/>
                  </a:cubicBezTo>
                  <a:lnTo>
                    <a:pt x="24" y="48"/>
                  </a:lnTo>
                  <a:cubicBezTo>
                    <a:pt x="24" y="25"/>
                    <a:pt x="12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3"/>
            <p:cNvSpPr/>
            <p:nvPr/>
          </p:nvSpPr>
          <p:spPr>
            <a:xfrm>
              <a:off x="2139696" y="2874053"/>
              <a:ext cx="488" cy="20708"/>
            </a:xfrm>
            <a:custGeom>
              <a:avLst/>
              <a:gdLst/>
              <a:ahLst/>
              <a:cxnLst/>
              <a:rect l="l" t="t" r="r" b="b"/>
              <a:pathLst>
                <a:path w="25" h="1061" extrusionOk="0">
                  <a:moveTo>
                    <a:pt x="24" y="1"/>
                  </a:moveTo>
                  <a:cubicBezTo>
                    <a:pt x="13" y="13"/>
                    <a:pt x="1" y="36"/>
                    <a:pt x="1" y="48"/>
                  </a:cubicBezTo>
                  <a:lnTo>
                    <a:pt x="1" y="1013"/>
                  </a:lnTo>
                  <a:cubicBezTo>
                    <a:pt x="1" y="1036"/>
                    <a:pt x="13" y="1048"/>
                    <a:pt x="24" y="106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3"/>
            <p:cNvSpPr/>
            <p:nvPr/>
          </p:nvSpPr>
          <p:spPr>
            <a:xfrm>
              <a:off x="2139696" y="2918202"/>
              <a:ext cx="254" cy="20708"/>
            </a:xfrm>
            <a:custGeom>
              <a:avLst/>
              <a:gdLst/>
              <a:ahLst/>
              <a:cxnLst/>
              <a:rect l="l" t="t" r="r" b="b"/>
              <a:pathLst>
                <a:path w="13" h="1061" extrusionOk="0">
                  <a:moveTo>
                    <a:pt x="13" y="1"/>
                  </a:moveTo>
                  <a:cubicBezTo>
                    <a:pt x="1" y="13"/>
                    <a:pt x="1" y="25"/>
                    <a:pt x="1" y="48"/>
                  </a:cubicBezTo>
                  <a:lnTo>
                    <a:pt x="1" y="1013"/>
                  </a:lnTo>
                  <a:cubicBezTo>
                    <a:pt x="1" y="1037"/>
                    <a:pt x="1" y="1049"/>
                    <a:pt x="13" y="1060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3"/>
            <p:cNvSpPr/>
            <p:nvPr/>
          </p:nvSpPr>
          <p:spPr>
            <a:xfrm>
              <a:off x="4086821" y="2492018"/>
              <a:ext cx="112714" cy="203353"/>
            </a:xfrm>
            <a:custGeom>
              <a:avLst/>
              <a:gdLst/>
              <a:ahLst/>
              <a:cxnLst/>
              <a:rect l="l" t="t" r="r" b="b"/>
              <a:pathLst>
                <a:path w="5775" h="10419" extrusionOk="0">
                  <a:moveTo>
                    <a:pt x="1262" y="870"/>
                  </a:moveTo>
                  <a:lnTo>
                    <a:pt x="2048" y="1120"/>
                  </a:lnTo>
                  <a:lnTo>
                    <a:pt x="2084" y="1715"/>
                  </a:lnTo>
                  <a:lnTo>
                    <a:pt x="2084" y="1822"/>
                  </a:lnTo>
                  <a:lnTo>
                    <a:pt x="1738" y="2322"/>
                  </a:lnTo>
                  <a:cubicBezTo>
                    <a:pt x="1679" y="2406"/>
                    <a:pt x="1655" y="2513"/>
                    <a:pt x="1679" y="2608"/>
                  </a:cubicBezTo>
                  <a:cubicBezTo>
                    <a:pt x="1667" y="2584"/>
                    <a:pt x="1643" y="2561"/>
                    <a:pt x="1631" y="2549"/>
                  </a:cubicBezTo>
                  <a:lnTo>
                    <a:pt x="881" y="1822"/>
                  </a:lnTo>
                  <a:lnTo>
                    <a:pt x="1262" y="870"/>
                  </a:lnTo>
                  <a:close/>
                  <a:moveTo>
                    <a:pt x="2155" y="4061"/>
                  </a:moveTo>
                  <a:lnTo>
                    <a:pt x="2655" y="5585"/>
                  </a:lnTo>
                  <a:cubicBezTo>
                    <a:pt x="2700" y="5743"/>
                    <a:pt x="2842" y="5848"/>
                    <a:pt x="2999" y="5848"/>
                  </a:cubicBezTo>
                  <a:cubicBezTo>
                    <a:pt x="3007" y="5848"/>
                    <a:pt x="3016" y="5847"/>
                    <a:pt x="3024" y="5847"/>
                  </a:cubicBezTo>
                  <a:lnTo>
                    <a:pt x="3405" y="5847"/>
                  </a:lnTo>
                  <a:lnTo>
                    <a:pt x="4144" y="6144"/>
                  </a:lnTo>
                  <a:lnTo>
                    <a:pt x="4798" y="6847"/>
                  </a:lnTo>
                  <a:lnTo>
                    <a:pt x="4977" y="7335"/>
                  </a:lnTo>
                  <a:lnTo>
                    <a:pt x="4989" y="8061"/>
                  </a:lnTo>
                  <a:lnTo>
                    <a:pt x="4715" y="8776"/>
                  </a:lnTo>
                  <a:lnTo>
                    <a:pt x="4096" y="9371"/>
                  </a:lnTo>
                  <a:lnTo>
                    <a:pt x="3298" y="9645"/>
                  </a:lnTo>
                  <a:lnTo>
                    <a:pt x="2762" y="9621"/>
                  </a:lnTo>
                  <a:lnTo>
                    <a:pt x="2477" y="9502"/>
                  </a:lnTo>
                  <a:lnTo>
                    <a:pt x="2048" y="9323"/>
                  </a:lnTo>
                  <a:lnTo>
                    <a:pt x="1465" y="8704"/>
                  </a:lnTo>
                  <a:lnTo>
                    <a:pt x="1429" y="8668"/>
                  </a:lnTo>
                  <a:lnTo>
                    <a:pt x="1286" y="8335"/>
                  </a:lnTo>
                  <a:lnTo>
                    <a:pt x="1191" y="7668"/>
                  </a:lnTo>
                  <a:lnTo>
                    <a:pt x="1393" y="6894"/>
                  </a:lnTo>
                  <a:lnTo>
                    <a:pt x="1727" y="6418"/>
                  </a:lnTo>
                  <a:lnTo>
                    <a:pt x="2441" y="5930"/>
                  </a:lnTo>
                  <a:lnTo>
                    <a:pt x="2453" y="5918"/>
                  </a:lnTo>
                  <a:lnTo>
                    <a:pt x="2477" y="5882"/>
                  </a:lnTo>
                  <a:lnTo>
                    <a:pt x="2500" y="5859"/>
                  </a:lnTo>
                  <a:lnTo>
                    <a:pt x="2524" y="5835"/>
                  </a:lnTo>
                  <a:cubicBezTo>
                    <a:pt x="2536" y="5823"/>
                    <a:pt x="2548" y="5811"/>
                    <a:pt x="2548" y="5799"/>
                  </a:cubicBezTo>
                  <a:lnTo>
                    <a:pt x="2572" y="5763"/>
                  </a:lnTo>
                  <a:lnTo>
                    <a:pt x="2584" y="5728"/>
                  </a:lnTo>
                  <a:cubicBezTo>
                    <a:pt x="2584" y="5716"/>
                    <a:pt x="2584" y="5704"/>
                    <a:pt x="2596" y="5692"/>
                  </a:cubicBezTo>
                  <a:lnTo>
                    <a:pt x="2596" y="5656"/>
                  </a:lnTo>
                  <a:cubicBezTo>
                    <a:pt x="2596" y="5644"/>
                    <a:pt x="2596" y="5632"/>
                    <a:pt x="2596" y="5620"/>
                  </a:cubicBezTo>
                  <a:cubicBezTo>
                    <a:pt x="2596" y="5609"/>
                    <a:pt x="2596" y="5597"/>
                    <a:pt x="2596" y="5585"/>
                  </a:cubicBezTo>
                  <a:cubicBezTo>
                    <a:pt x="2596" y="5573"/>
                    <a:pt x="2596" y="5561"/>
                    <a:pt x="2596" y="5549"/>
                  </a:cubicBezTo>
                  <a:lnTo>
                    <a:pt x="2608" y="5513"/>
                  </a:lnTo>
                  <a:lnTo>
                    <a:pt x="2608" y="5490"/>
                  </a:lnTo>
                  <a:lnTo>
                    <a:pt x="2155" y="4061"/>
                  </a:lnTo>
                  <a:close/>
                  <a:moveTo>
                    <a:pt x="1025" y="1"/>
                  </a:moveTo>
                  <a:cubicBezTo>
                    <a:pt x="875" y="1"/>
                    <a:pt x="734" y="91"/>
                    <a:pt x="679" y="239"/>
                  </a:cubicBezTo>
                  <a:lnTo>
                    <a:pt x="60" y="1787"/>
                  </a:lnTo>
                  <a:cubicBezTo>
                    <a:pt x="0" y="1930"/>
                    <a:pt x="36" y="2096"/>
                    <a:pt x="155" y="2215"/>
                  </a:cubicBezTo>
                  <a:lnTo>
                    <a:pt x="1024" y="3037"/>
                  </a:lnTo>
                  <a:lnTo>
                    <a:pt x="1774" y="5454"/>
                  </a:lnTo>
                  <a:lnTo>
                    <a:pt x="1226" y="5823"/>
                  </a:lnTo>
                  <a:cubicBezTo>
                    <a:pt x="1191" y="5847"/>
                    <a:pt x="1155" y="5882"/>
                    <a:pt x="1131" y="5918"/>
                  </a:cubicBezTo>
                  <a:lnTo>
                    <a:pt x="715" y="6513"/>
                  </a:lnTo>
                  <a:cubicBezTo>
                    <a:pt x="691" y="6549"/>
                    <a:pt x="667" y="6597"/>
                    <a:pt x="655" y="6644"/>
                  </a:cubicBezTo>
                  <a:lnTo>
                    <a:pt x="429" y="7549"/>
                  </a:lnTo>
                  <a:cubicBezTo>
                    <a:pt x="417" y="7597"/>
                    <a:pt x="417" y="7656"/>
                    <a:pt x="417" y="7704"/>
                  </a:cubicBezTo>
                  <a:lnTo>
                    <a:pt x="536" y="8502"/>
                  </a:lnTo>
                  <a:cubicBezTo>
                    <a:pt x="536" y="8538"/>
                    <a:pt x="548" y="8561"/>
                    <a:pt x="560" y="8597"/>
                  </a:cubicBezTo>
                  <a:lnTo>
                    <a:pt x="750" y="9049"/>
                  </a:lnTo>
                  <a:cubicBezTo>
                    <a:pt x="774" y="9085"/>
                    <a:pt x="798" y="9121"/>
                    <a:pt x="822" y="9157"/>
                  </a:cubicBezTo>
                  <a:lnTo>
                    <a:pt x="905" y="9240"/>
                  </a:lnTo>
                  <a:lnTo>
                    <a:pt x="1548" y="9931"/>
                  </a:lnTo>
                  <a:cubicBezTo>
                    <a:pt x="1584" y="9966"/>
                    <a:pt x="1631" y="10002"/>
                    <a:pt x="1679" y="10014"/>
                  </a:cubicBezTo>
                  <a:lnTo>
                    <a:pt x="2191" y="10228"/>
                  </a:lnTo>
                  <a:lnTo>
                    <a:pt x="2536" y="10371"/>
                  </a:lnTo>
                  <a:cubicBezTo>
                    <a:pt x="2584" y="10395"/>
                    <a:pt x="2620" y="10395"/>
                    <a:pt x="2667" y="10407"/>
                  </a:cubicBezTo>
                  <a:lnTo>
                    <a:pt x="3346" y="10419"/>
                  </a:lnTo>
                  <a:cubicBezTo>
                    <a:pt x="3393" y="10419"/>
                    <a:pt x="3441" y="10419"/>
                    <a:pt x="3489" y="10395"/>
                  </a:cubicBezTo>
                  <a:lnTo>
                    <a:pt x="4429" y="10073"/>
                  </a:lnTo>
                  <a:cubicBezTo>
                    <a:pt x="4489" y="10062"/>
                    <a:pt x="4536" y="10026"/>
                    <a:pt x="4572" y="9990"/>
                  </a:cubicBezTo>
                  <a:lnTo>
                    <a:pt x="5322" y="9276"/>
                  </a:lnTo>
                  <a:cubicBezTo>
                    <a:pt x="5358" y="9228"/>
                    <a:pt x="5394" y="9180"/>
                    <a:pt x="5417" y="9133"/>
                  </a:cubicBezTo>
                  <a:lnTo>
                    <a:pt x="5751" y="8276"/>
                  </a:lnTo>
                  <a:cubicBezTo>
                    <a:pt x="5763" y="8228"/>
                    <a:pt x="5775" y="8180"/>
                    <a:pt x="5775" y="8121"/>
                  </a:cubicBezTo>
                  <a:lnTo>
                    <a:pt x="5763" y="7252"/>
                  </a:lnTo>
                  <a:cubicBezTo>
                    <a:pt x="5763" y="7216"/>
                    <a:pt x="5751" y="7168"/>
                    <a:pt x="5739" y="7133"/>
                  </a:cubicBezTo>
                  <a:lnTo>
                    <a:pt x="5501" y="6502"/>
                  </a:lnTo>
                  <a:cubicBezTo>
                    <a:pt x="5489" y="6454"/>
                    <a:pt x="5465" y="6406"/>
                    <a:pt x="5429" y="6371"/>
                  </a:cubicBezTo>
                  <a:lnTo>
                    <a:pt x="4667" y="5549"/>
                  </a:lnTo>
                  <a:cubicBezTo>
                    <a:pt x="4620" y="5501"/>
                    <a:pt x="4572" y="5466"/>
                    <a:pt x="4513" y="5454"/>
                  </a:cubicBezTo>
                  <a:lnTo>
                    <a:pt x="3608" y="5097"/>
                  </a:lnTo>
                  <a:cubicBezTo>
                    <a:pt x="3560" y="5085"/>
                    <a:pt x="3512" y="5073"/>
                    <a:pt x="3465" y="5073"/>
                  </a:cubicBezTo>
                  <a:lnTo>
                    <a:pt x="3298" y="5073"/>
                  </a:lnTo>
                  <a:lnTo>
                    <a:pt x="2774" y="3477"/>
                  </a:lnTo>
                  <a:lnTo>
                    <a:pt x="2489" y="2596"/>
                  </a:lnTo>
                  <a:lnTo>
                    <a:pt x="2786" y="2156"/>
                  </a:lnTo>
                  <a:cubicBezTo>
                    <a:pt x="2834" y="2084"/>
                    <a:pt x="2846" y="2013"/>
                    <a:pt x="2858" y="1941"/>
                  </a:cubicBezTo>
                  <a:lnTo>
                    <a:pt x="2858" y="1691"/>
                  </a:lnTo>
                  <a:lnTo>
                    <a:pt x="2810" y="810"/>
                  </a:lnTo>
                  <a:cubicBezTo>
                    <a:pt x="2810" y="775"/>
                    <a:pt x="2798" y="727"/>
                    <a:pt x="2786" y="691"/>
                  </a:cubicBezTo>
                  <a:cubicBezTo>
                    <a:pt x="2750" y="620"/>
                    <a:pt x="2715" y="572"/>
                    <a:pt x="2655" y="525"/>
                  </a:cubicBezTo>
                  <a:lnTo>
                    <a:pt x="1560" y="156"/>
                  </a:lnTo>
                  <a:lnTo>
                    <a:pt x="1155" y="25"/>
                  </a:lnTo>
                  <a:cubicBezTo>
                    <a:pt x="1112" y="8"/>
                    <a:pt x="1068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3"/>
            <p:cNvSpPr/>
            <p:nvPr/>
          </p:nvSpPr>
          <p:spPr>
            <a:xfrm>
              <a:off x="1781140" y="1389377"/>
              <a:ext cx="4076191" cy="2717714"/>
            </a:xfrm>
            <a:custGeom>
              <a:avLst/>
              <a:gdLst/>
              <a:ahLst/>
              <a:cxnLst/>
              <a:rect l="l" t="t" r="r" b="b"/>
              <a:pathLst>
                <a:path w="208848" h="139245" extrusionOk="0">
                  <a:moveTo>
                    <a:pt x="16050" y="13"/>
                  </a:moveTo>
                  <a:lnTo>
                    <a:pt x="16586" y="358"/>
                  </a:lnTo>
                  <a:lnTo>
                    <a:pt x="16586" y="13"/>
                  </a:lnTo>
                  <a:close/>
                  <a:moveTo>
                    <a:pt x="57960" y="9883"/>
                  </a:moveTo>
                  <a:lnTo>
                    <a:pt x="58067" y="9978"/>
                  </a:lnTo>
                  <a:lnTo>
                    <a:pt x="58008" y="15538"/>
                  </a:lnTo>
                  <a:lnTo>
                    <a:pt x="57817" y="17824"/>
                  </a:lnTo>
                  <a:lnTo>
                    <a:pt x="57805" y="17931"/>
                  </a:lnTo>
                  <a:lnTo>
                    <a:pt x="57638" y="17872"/>
                  </a:lnTo>
                  <a:lnTo>
                    <a:pt x="57662" y="17753"/>
                  </a:lnTo>
                  <a:lnTo>
                    <a:pt x="57710" y="17372"/>
                  </a:lnTo>
                  <a:lnTo>
                    <a:pt x="57793" y="16658"/>
                  </a:lnTo>
                  <a:lnTo>
                    <a:pt x="57793" y="16634"/>
                  </a:lnTo>
                  <a:lnTo>
                    <a:pt x="57912" y="15300"/>
                  </a:lnTo>
                  <a:lnTo>
                    <a:pt x="57936" y="15050"/>
                  </a:lnTo>
                  <a:lnTo>
                    <a:pt x="57936" y="15003"/>
                  </a:lnTo>
                  <a:lnTo>
                    <a:pt x="57960" y="10657"/>
                  </a:lnTo>
                  <a:lnTo>
                    <a:pt x="57960" y="9883"/>
                  </a:lnTo>
                  <a:close/>
                  <a:moveTo>
                    <a:pt x="134946" y="1"/>
                  </a:moveTo>
                  <a:lnTo>
                    <a:pt x="134862" y="108"/>
                  </a:lnTo>
                  <a:lnTo>
                    <a:pt x="134600" y="406"/>
                  </a:lnTo>
                  <a:lnTo>
                    <a:pt x="127695" y="8466"/>
                  </a:lnTo>
                  <a:lnTo>
                    <a:pt x="127076" y="9192"/>
                  </a:lnTo>
                  <a:lnTo>
                    <a:pt x="127004" y="9288"/>
                  </a:lnTo>
                  <a:lnTo>
                    <a:pt x="126897" y="9133"/>
                  </a:lnTo>
                  <a:lnTo>
                    <a:pt x="126826" y="9038"/>
                  </a:lnTo>
                  <a:lnTo>
                    <a:pt x="127135" y="8657"/>
                  </a:lnTo>
                  <a:lnTo>
                    <a:pt x="127457" y="8287"/>
                  </a:lnTo>
                  <a:lnTo>
                    <a:pt x="133303" y="1489"/>
                  </a:lnTo>
                  <a:lnTo>
                    <a:pt x="133577" y="1179"/>
                  </a:lnTo>
                  <a:lnTo>
                    <a:pt x="134589" y="13"/>
                  </a:lnTo>
                  <a:lnTo>
                    <a:pt x="132743" y="13"/>
                  </a:lnTo>
                  <a:lnTo>
                    <a:pt x="132517" y="275"/>
                  </a:lnTo>
                  <a:lnTo>
                    <a:pt x="132255" y="584"/>
                  </a:lnTo>
                  <a:lnTo>
                    <a:pt x="126409" y="7383"/>
                  </a:lnTo>
                  <a:lnTo>
                    <a:pt x="126076" y="7775"/>
                  </a:lnTo>
                  <a:lnTo>
                    <a:pt x="126064" y="7787"/>
                  </a:lnTo>
                  <a:lnTo>
                    <a:pt x="125873" y="8026"/>
                  </a:lnTo>
                  <a:lnTo>
                    <a:pt x="125790" y="8109"/>
                  </a:lnTo>
                  <a:lnTo>
                    <a:pt x="125540" y="7966"/>
                  </a:lnTo>
                  <a:lnTo>
                    <a:pt x="125528" y="7966"/>
                  </a:lnTo>
                  <a:lnTo>
                    <a:pt x="124742" y="7514"/>
                  </a:lnTo>
                  <a:lnTo>
                    <a:pt x="122742" y="6347"/>
                  </a:lnTo>
                  <a:lnTo>
                    <a:pt x="122385" y="6942"/>
                  </a:lnTo>
                  <a:cubicBezTo>
                    <a:pt x="122345" y="7003"/>
                    <a:pt x="122288" y="7028"/>
                    <a:pt x="122232" y="7028"/>
                  </a:cubicBezTo>
                  <a:cubicBezTo>
                    <a:pt x="122101" y="7028"/>
                    <a:pt x="121972" y="6893"/>
                    <a:pt x="122063" y="6752"/>
                  </a:cubicBezTo>
                  <a:lnTo>
                    <a:pt x="122420" y="6156"/>
                  </a:lnTo>
                  <a:lnTo>
                    <a:pt x="112336" y="25"/>
                  </a:lnTo>
                  <a:lnTo>
                    <a:pt x="109657" y="25"/>
                  </a:lnTo>
                  <a:lnTo>
                    <a:pt x="121861" y="7442"/>
                  </a:lnTo>
                  <a:lnTo>
                    <a:pt x="124040" y="8704"/>
                  </a:lnTo>
                  <a:lnTo>
                    <a:pt x="124052" y="8704"/>
                  </a:lnTo>
                  <a:lnTo>
                    <a:pt x="124837" y="9157"/>
                  </a:lnTo>
                  <a:lnTo>
                    <a:pt x="124909" y="9192"/>
                  </a:lnTo>
                  <a:lnTo>
                    <a:pt x="124837" y="9288"/>
                  </a:lnTo>
                  <a:lnTo>
                    <a:pt x="124778" y="9371"/>
                  </a:lnTo>
                  <a:lnTo>
                    <a:pt x="124671" y="9311"/>
                  </a:lnTo>
                  <a:lnTo>
                    <a:pt x="124456" y="9180"/>
                  </a:lnTo>
                  <a:lnTo>
                    <a:pt x="124456" y="9169"/>
                  </a:lnTo>
                  <a:lnTo>
                    <a:pt x="124028" y="8930"/>
                  </a:lnTo>
                  <a:lnTo>
                    <a:pt x="119003" y="5823"/>
                  </a:lnTo>
                  <a:lnTo>
                    <a:pt x="109597" y="13"/>
                  </a:lnTo>
                  <a:lnTo>
                    <a:pt x="106954" y="13"/>
                  </a:lnTo>
                  <a:lnTo>
                    <a:pt x="121992" y="9299"/>
                  </a:lnTo>
                  <a:lnTo>
                    <a:pt x="123254" y="10085"/>
                  </a:lnTo>
                  <a:lnTo>
                    <a:pt x="123301" y="10109"/>
                  </a:lnTo>
                  <a:lnTo>
                    <a:pt x="123325" y="10121"/>
                  </a:lnTo>
                  <a:lnTo>
                    <a:pt x="123754" y="10371"/>
                  </a:lnTo>
                  <a:lnTo>
                    <a:pt x="123813" y="10407"/>
                  </a:lnTo>
                  <a:lnTo>
                    <a:pt x="123909" y="10466"/>
                  </a:lnTo>
                  <a:lnTo>
                    <a:pt x="123766" y="10645"/>
                  </a:lnTo>
                  <a:lnTo>
                    <a:pt x="123373" y="11097"/>
                  </a:lnTo>
                  <a:lnTo>
                    <a:pt x="121920" y="12728"/>
                  </a:lnTo>
                  <a:lnTo>
                    <a:pt x="121242" y="13490"/>
                  </a:lnTo>
                  <a:lnTo>
                    <a:pt x="121289" y="13538"/>
                  </a:lnTo>
                  <a:lnTo>
                    <a:pt x="121742" y="13979"/>
                  </a:lnTo>
                  <a:cubicBezTo>
                    <a:pt x="121779" y="14016"/>
                    <a:pt x="121743" y="14076"/>
                    <a:pt x="121696" y="14076"/>
                  </a:cubicBezTo>
                  <a:cubicBezTo>
                    <a:pt x="121684" y="14076"/>
                    <a:pt x="121671" y="14072"/>
                    <a:pt x="121658" y="14062"/>
                  </a:cubicBezTo>
                  <a:lnTo>
                    <a:pt x="121194" y="13621"/>
                  </a:lnTo>
                  <a:lnTo>
                    <a:pt x="121158" y="13586"/>
                  </a:lnTo>
                  <a:lnTo>
                    <a:pt x="118491" y="16765"/>
                  </a:lnTo>
                  <a:lnTo>
                    <a:pt x="117027" y="18491"/>
                  </a:lnTo>
                  <a:lnTo>
                    <a:pt x="116944" y="18598"/>
                  </a:lnTo>
                  <a:lnTo>
                    <a:pt x="116991" y="18622"/>
                  </a:lnTo>
                  <a:lnTo>
                    <a:pt x="117491" y="18908"/>
                  </a:lnTo>
                  <a:cubicBezTo>
                    <a:pt x="117875" y="19120"/>
                    <a:pt x="117650" y="19641"/>
                    <a:pt x="117304" y="19641"/>
                  </a:cubicBezTo>
                  <a:cubicBezTo>
                    <a:pt x="117242" y="19641"/>
                    <a:pt x="117177" y="19624"/>
                    <a:pt x="117110" y="19586"/>
                  </a:cubicBezTo>
                  <a:lnTo>
                    <a:pt x="116551" y="19277"/>
                  </a:lnTo>
                  <a:lnTo>
                    <a:pt x="116527" y="19265"/>
                  </a:lnTo>
                  <a:lnTo>
                    <a:pt x="116408" y="19182"/>
                  </a:lnTo>
                  <a:lnTo>
                    <a:pt x="115681" y="19920"/>
                  </a:lnTo>
                  <a:lnTo>
                    <a:pt x="114515" y="21003"/>
                  </a:lnTo>
                  <a:lnTo>
                    <a:pt x="112907" y="22158"/>
                  </a:lnTo>
                  <a:lnTo>
                    <a:pt x="112562" y="22361"/>
                  </a:lnTo>
                  <a:lnTo>
                    <a:pt x="112002" y="22682"/>
                  </a:lnTo>
                  <a:lnTo>
                    <a:pt x="111776" y="22801"/>
                  </a:lnTo>
                  <a:cubicBezTo>
                    <a:pt x="111842" y="22783"/>
                    <a:pt x="111908" y="22775"/>
                    <a:pt x="111974" y="22775"/>
                  </a:cubicBezTo>
                  <a:cubicBezTo>
                    <a:pt x="112216" y="22775"/>
                    <a:pt x="112445" y="22893"/>
                    <a:pt x="112586" y="23099"/>
                  </a:cubicBezTo>
                  <a:lnTo>
                    <a:pt x="112979" y="23718"/>
                  </a:lnTo>
                  <a:lnTo>
                    <a:pt x="113253" y="23575"/>
                  </a:lnTo>
                  <a:lnTo>
                    <a:pt x="113264" y="23575"/>
                  </a:lnTo>
                  <a:lnTo>
                    <a:pt x="113645" y="23349"/>
                  </a:lnTo>
                  <a:cubicBezTo>
                    <a:pt x="113657" y="23337"/>
                    <a:pt x="113681" y="23325"/>
                    <a:pt x="113693" y="23313"/>
                  </a:cubicBezTo>
                  <a:lnTo>
                    <a:pt x="115348" y="22111"/>
                  </a:lnTo>
                  <a:cubicBezTo>
                    <a:pt x="115372" y="22099"/>
                    <a:pt x="115396" y="22075"/>
                    <a:pt x="115420" y="22063"/>
                  </a:cubicBezTo>
                  <a:lnTo>
                    <a:pt x="116634" y="20944"/>
                  </a:lnTo>
                  <a:lnTo>
                    <a:pt x="116670" y="20908"/>
                  </a:lnTo>
                  <a:lnTo>
                    <a:pt x="117789" y="19741"/>
                  </a:lnTo>
                  <a:cubicBezTo>
                    <a:pt x="117801" y="19729"/>
                    <a:pt x="117801" y="19729"/>
                    <a:pt x="117813" y="19717"/>
                  </a:cubicBezTo>
                  <a:cubicBezTo>
                    <a:pt x="117813" y="19717"/>
                    <a:pt x="117813" y="19706"/>
                    <a:pt x="117825" y="19706"/>
                  </a:cubicBezTo>
                  <a:lnTo>
                    <a:pt x="118087" y="19396"/>
                  </a:lnTo>
                  <a:lnTo>
                    <a:pt x="119551" y="17670"/>
                  </a:lnTo>
                  <a:lnTo>
                    <a:pt x="122230" y="14479"/>
                  </a:lnTo>
                  <a:lnTo>
                    <a:pt x="124814" y="11550"/>
                  </a:lnTo>
                  <a:lnTo>
                    <a:pt x="124837" y="11526"/>
                  </a:lnTo>
                  <a:lnTo>
                    <a:pt x="125171" y="11097"/>
                  </a:lnTo>
                  <a:lnTo>
                    <a:pt x="125230" y="11026"/>
                  </a:lnTo>
                  <a:lnTo>
                    <a:pt x="125266" y="10990"/>
                  </a:lnTo>
                  <a:lnTo>
                    <a:pt x="125302" y="10990"/>
                  </a:lnTo>
                  <a:lnTo>
                    <a:pt x="125576" y="11014"/>
                  </a:lnTo>
                  <a:lnTo>
                    <a:pt x="125492" y="11121"/>
                  </a:lnTo>
                  <a:lnTo>
                    <a:pt x="125290" y="11371"/>
                  </a:lnTo>
                  <a:lnTo>
                    <a:pt x="124968" y="11740"/>
                  </a:lnTo>
                  <a:lnTo>
                    <a:pt x="119670" y="17848"/>
                  </a:lnTo>
                  <a:lnTo>
                    <a:pt x="119396" y="18170"/>
                  </a:lnTo>
                  <a:lnTo>
                    <a:pt x="118027" y="19789"/>
                  </a:lnTo>
                  <a:lnTo>
                    <a:pt x="116753" y="21099"/>
                  </a:lnTo>
                  <a:lnTo>
                    <a:pt x="115598" y="22122"/>
                  </a:lnTo>
                  <a:lnTo>
                    <a:pt x="113431" y="23706"/>
                  </a:lnTo>
                  <a:lnTo>
                    <a:pt x="113098" y="23908"/>
                  </a:lnTo>
                  <a:lnTo>
                    <a:pt x="113455" y="24456"/>
                  </a:lnTo>
                  <a:lnTo>
                    <a:pt x="113872" y="25051"/>
                  </a:lnTo>
                  <a:lnTo>
                    <a:pt x="114169" y="24873"/>
                  </a:lnTo>
                  <a:lnTo>
                    <a:pt x="114229" y="24837"/>
                  </a:lnTo>
                  <a:lnTo>
                    <a:pt x="116432" y="23218"/>
                  </a:lnTo>
                  <a:lnTo>
                    <a:pt x="116491" y="23182"/>
                  </a:lnTo>
                  <a:lnTo>
                    <a:pt x="117682" y="22111"/>
                  </a:lnTo>
                  <a:lnTo>
                    <a:pt x="117717" y="22075"/>
                  </a:lnTo>
                  <a:lnTo>
                    <a:pt x="119039" y="20741"/>
                  </a:lnTo>
                  <a:lnTo>
                    <a:pt x="119063" y="20706"/>
                  </a:lnTo>
                  <a:lnTo>
                    <a:pt x="120456" y="19063"/>
                  </a:lnTo>
                  <a:lnTo>
                    <a:pt x="120670" y="18813"/>
                  </a:lnTo>
                  <a:lnTo>
                    <a:pt x="120146" y="18360"/>
                  </a:lnTo>
                  <a:cubicBezTo>
                    <a:pt x="120122" y="18336"/>
                    <a:pt x="120122" y="18301"/>
                    <a:pt x="120146" y="18277"/>
                  </a:cubicBezTo>
                  <a:cubicBezTo>
                    <a:pt x="120158" y="18265"/>
                    <a:pt x="120176" y="18259"/>
                    <a:pt x="120194" y="18259"/>
                  </a:cubicBezTo>
                  <a:cubicBezTo>
                    <a:pt x="120212" y="18259"/>
                    <a:pt x="120230" y="18265"/>
                    <a:pt x="120242" y="18277"/>
                  </a:cubicBezTo>
                  <a:lnTo>
                    <a:pt x="120765" y="18717"/>
                  </a:lnTo>
                  <a:lnTo>
                    <a:pt x="126028" y="12657"/>
                  </a:lnTo>
                  <a:lnTo>
                    <a:pt x="126349" y="12276"/>
                  </a:lnTo>
                  <a:lnTo>
                    <a:pt x="126361" y="12264"/>
                  </a:lnTo>
                  <a:lnTo>
                    <a:pt x="127028" y="11431"/>
                  </a:lnTo>
                  <a:lnTo>
                    <a:pt x="127100" y="11347"/>
                  </a:lnTo>
                  <a:lnTo>
                    <a:pt x="127338" y="11490"/>
                  </a:lnTo>
                  <a:lnTo>
                    <a:pt x="127862" y="11824"/>
                  </a:lnTo>
                  <a:lnTo>
                    <a:pt x="130969" y="13800"/>
                  </a:lnTo>
                  <a:lnTo>
                    <a:pt x="131255" y="14038"/>
                  </a:lnTo>
                  <a:lnTo>
                    <a:pt x="134077" y="16360"/>
                  </a:lnTo>
                  <a:lnTo>
                    <a:pt x="134422" y="15955"/>
                  </a:lnTo>
                  <a:cubicBezTo>
                    <a:pt x="134374" y="15884"/>
                    <a:pt x="134386" y="15800"/>
                    <a:pt x="134434" y="15741"/>
                  </a:cubicBezTo>
                  <a:lnTo>
                    <a:pt x="134898" y="15229"/>
                  </a:lnTo>
                  <a:lnTo>
                    <a:pt x="132124" y="12955"/>
                  </a:lnTo>
                  <a:lnTo>
                    <a:pt x="131803" y="12705"/>
                  </a:lnTo>
                  <a:cubicBezTo>
                    <a:pt x="131791" y="12693"/>
                    <a:pt x="131779" y="12681"/>
                    <a:pt x="131767" y="12681"/>
                  </a:cubicBezTo>
                  <a:cubicBezTo>
                    <a:pt x="131767" y="12669"/>
                    <a:pt x="131755" y="12657"/>
                    <a:pt x="131743" y="12657"/>
                  </a:cubicBezTo>
                  <a:lnTo>
                    <a:pt x="128600" y="10657"/>
                  </a:lnTo>
                  <a:lnTo>
                    <a:pt x="128088" y="10335"/>
                  </a:lnTo>
                  <a:lnTo>
                    <a:pt x="127993" y="10264"/>
                  </a:lnTo>
                  <a:lnTo>
                    <a:pt x="128064" y="10181"/>
                  </a:lnTo>
                  <a:lnTo>
                    <a:pt x="128755" y="9383"/>
                  </a:lnTo>
                  <a:lnTo>
                    <a:pt x="135660" y="1322"/>
                  </a:lnTo>
                  <a:lnTo>
                    <a:pt x="135803" y="1156"/>
                  </a:lnTo>
                  <a:lnTo>
                    <a:pt x="135779" y="1132"/>
                  </a:lnTo>
                  <a:lnTo>
                    <a:pt x="135279" y="703"/>
                  </a:lnTo>
                  <a:cubicBezTo>
                    <a:pt x="135129" y="572"/>
                    <a:pt x="135245" y="367"/>
                    <a:pt x="135394" y="367"/>
                  </a:cubicBezTo>
                  <a:cubicBezTo>
                    <a:pt x="135434" y="367"/>
                    <a:pt x="135477" y="382"/>
                    <a:pt x="135517" y="417"/>
                  </a:cubicBezTo>
                  <a:lnTo>
                    <a:pt x="136041" y="870"/>
                  </a:lnTo>
                  <a:lnTo>
                    <a:pt x="136767" y="1"/>
                  </a:lnTo>
                  <a:close/>
                  <a:moveTo>
                    <a:pt x="57293" y="20575"/>
                  </a:moveTo>
                  <a:lnTo>
                    <a:pt x="57400" y="20598"/>
                  </a:lnTo>
                  <a:lnTo>
                    <a:pt x="57508" y="20646"/>
                  </a:lnTo>
                  <a:lnTo>
                    <a:pt x="57436" y="21241"/>
                  </a:lnTo>
                  <a:lnTo>
                    <a:pt x="57377" y="21801"/>
                  </a:lnTo>
                  <a:lnTo>
                    <a:pt x="57007" y="25290"/>
                  </a:lnTo>
                  <a:lnTo>
                    <a:pt x="56972" y="25706"/>
                  </a:lnTo>
                  <a:lnTo>
                    <a:pt x="56972" y="25730"/>
                  </a:lnTo>
                  <a:cubicBezTo>
                    <a:pt x="56972" y="25742"/>
                    <a:pt x="56960" y="25742"/>
                    <a:pt x="56972" y="25754"/>
                  </a:cubicBezTo>
                  <a:lnTo>
                    <a:pt x="56936" y="27183"/>
                  </a:lnTo>
                  <a:lnTo>
                    <a:pt x="56829" y="27016"/>
                  </a:lnTo>
                  <a:lnTo>
                    <a:pt x="56746" y="26885"/>
                  </a:lnTo>
                  <a:lnTo>
                    <a:pt x="56746" y="26683"/>
                  </a:lnTo>
                  <a:lnTo>
                    <a:pt x="56757" y="25349"/>
                  </a:lnTo>
                  <a:lnTo>
                    <a:pt x="56793" y="24980"/>
                  </a:lnTo>
                  <a:lnTo>
                    <a:pt x="57281" y="20753"/>
                  </a:lnTo>
                  <a:lnTo>
                    <a:pt x="57281" y="20682"/>
                  </a:lnTo>
                  <a:lnTo>
                    <a:pt x="57293" y="20575"/>
                  </a:lnTo>
                  <a:close/>
                  <a:moveTo>
                    <a:pt x="81118" y="27707"/>
                  </a:moveTo>
                  <a:lnTo>
                    <a:pt x="81010" y="27802"/>
                  </a:lnTo>
                  <a:lnTo>
                    <a:pt x="80832" y="28278"/>
                  </a:lnTo>
                  <a:lnTo>
                    <a:pt x="80879" y="28302"/>
                  </a:lnTo>
                  <a:lnTo>
                    <a:pt x="81118" y="27707"/>
                  </a:lnTo>
                  <a:close/>
                  <a:moveTo>
                    <a:pt x="159139" y="30481"/>
                  </a:moveTo>
                  <a:lnTo>
                    <a:pt x="159115" y="31147"/>
                  </a:lnTo>
                  <a:lnTo>
                    <a:pt x="159282" y="31862"/>
                  </a:lnTo>
                  <a:lnTo>
                    <a:pt x="168545" y="32028"/>
                  </a:lnTo>
                  <a:lnTo>
                    <a:pt x="182821" y="32386"/>
                  </a:lnTo>
                  <a:lnTo>
                    <a:pt x="193310" y="32648"/>
                  </a:lnTo>
                  <a:lnTo>
                    <a:pt x="193322" y="31957"/>
                  </a:lnTo>
                  <a:cubicBezTo>
                    <a:pt x="193322" y="31719"/>
                    <a:pt x="193453" y="31493"/>
                    <a:pt x="193655" y="31362"/>
                  </a:cubicBezTo>
                  <a:lnTo>
                    <a:pt x="193655" y="31266"/>
                  </a:lnTo>
                  <a:lnTo>
                    <a:pt x="193644" y="31266"/>
                  </a:lnTo>
                  <a:lnTo>
                    <a:pt x="183214" y="31005"/>
                  </a:lnTo>
                  <a:lnTo>
                    <a:pt x="183226" y="31683"/>
                  </a:lnTo>
                  <a:cubicBezTo>
                    <a:pt x="183214" y="31930"/>
                    <a:pt x="183025" y="32055"/>
                    <a:pt x="182836" y="32055"/>
                  </a:cubicBezTo>
                  <a:cubicBezTo>
                    <a:pt x="182653" y="32055"/>
                    <a:pt x="182469" y="31936"/>
                    <a:pt x="182452" y="31695"/>
                  </a:cubicBezTo>
                  <a:lnTo>
                    <a:pt x="182440" y="30993"/>
                  </a:lnTo>
                  <a:lnTo>
                    <a:pt x="168736" y="30647"/>
                  </a:lnTo>
                  <a:lnTo>
                    <a:pt x="168748" y="31338"/>
                  </a:lnTo>
                  <a:cubicBezTo>
                    <a:pt x="168766" y="31470"/>
                    <a:pt x="168668" y="31539"/>
                    <a:pt x="168569" y="31539"/>
                  </a:cubicBezTo>
                  <a:cubicBezTo>
                    <a:pt x="168472" y="31539"/>
                    <a:pt x="168373" y="31473"/>
                    <a:pt x="168379" y="31338"/>
                  </a:cubicBezTo>
                  <a:lnTo>
                    <a:pt x="168367" y="30635"/>
                  </a:lnTo>
                  <a:lnTo>
                    <a:pt x="159139" y="30481"/>
                  </a:lnTo>
                  <a:close/>
                  <a:moveTo>
                    <a:pt x="194441" y="31290"/>
                  </a:moveTo>
                  <a:lnTo>
                    <a:pt x="194441" y="31386"/>
                  </a:lnTo>
                  <a:cubicBezTo>
                    <a:pt x="194632" y="31517"/>
                    <a:pt x="194751" y="31743"/>
                    <a:pt x="194751" y="31981"/>
                  </a:cubicBezTo>
                  <a:lnTo>
                    <a:pt x="194739" y="32683"/>
                  </a:lnTo>
                  <a:lnTo>
                    <a:pt x="203835" y="32910"/>
                  </a:lnTo>
                  <a:lnTo>
                    <a:pt x="203835" y="32207"/>
                  </a:lnTo>
                  <a:cubicBezTo>
                    <a:pt x="203835" y="32171"/>
                    <a:pt x="203859" y="32148"/>
                    <a:pt x="203895" y="32148"/>
                  </a:cubicBezTo>
                  <a:cubicBezTo>
                    <a:pt x="203931" y="32148"/>
                    <a:pt x="203966" y="32171"/>
                    <a:pt x="203966" y="32207"/>
                  </a:cubicBezTo>
                  <a:lnTo>
                    <a:pt x="203966" y="32910"/>
                  </a:lnTo>
                  <a:lnTo>
                    <a:pt x="208848" y="33029"/>
                  </a:lnTo>
                  <a:lnTo>
                    <a:pt x="208848" y="31647"/>
                  </a:lnTo>
                  <a:lnTo>
                    <a:pt x="203919" y="31528"/>
                  </a:lnTo>
                  <a:lnTo>
                    <a:pt x="194441" y="31290"/>
                  </a:lnTo>
                  <a:close/>
                  <a:moveTo>
                    <a:pt x="56722" y="31457"/>
                  </a:moveTo>
                  <a:lnTo>
                    <a:pt x="56841" y="31528"/>
                  </a:lnTo>
                  <a:lnTo>
                    <a:pt x="56674" y="36303"/>
                  </a:lnTo>
                  <a:lnTo>
                    <a:pt x="56638" y="36684"/>
                  </a:lnTo>
                  <a:lnTo>
                    <a:pt x="56626" y="36805"/>
                  </a:lnTo>
                  <a:lnTo>
                    <a:pt x="56626" y="36779"/>
                  </a:lnTo>
                  <a:lnTo>
                    <a:pt x="56626" y="36720"/>
                  </a:lnTo>
                  <a:lnTo>
                    <a:pt x="56626" y="36636"/>
                  </a:lnTo>
                  <a:lnTo>
                    <a:pt x="56710" y="32707"/>
                  </a:lnTo>
                  <a:lnTo>
                    <a:pt x="56710" y="32695"/>
                  </a:lnTo>
                  <a:lnTo>
                    <a:pt x="56710" y="31850"/>
                  </a:lnTo>
                  <a:lnTo>
                    <a:pt x="56710" y="31457"/>
                  </a:lnTo>
                  <a:close/>
                  <a:moveTo>
                    <a:pt x="135184" y="15479"/>
                  </a:moveTo>
                  <a:lnTo>
                    <a:pt x="134731" y="15991"/>
                  </a:lnTo>
                  <a:cubicBezTo>
                    <a:pt x="134687" y="16035"/>
                    <a:pt x="134637" y="16059"/>
                    <a:pt x="134584" y="16059"/>
                  </a:cubicBezTo>
                  <a:cubicBezTo>
                    <a:pt x="134566" y="16059"/>
                    <a:pt x="134547" y="16056"/>
                    <a:pt x="134529" y="16050"/>
                  </a:cubicBezTo>
                  <a:lnTo>
                    <a:pt x="134184" y="16443"/>
                  </a:lnTo>
                  <a:lnTo>
                    <a:pt x="143244" y="24158"/>
                  </a:lnTo>
                  <a:lnTo>
                    <a:pt x="146912" y="27552"/>
                  </a:lnTo>
                  <a:lnTo>
                    <a:pt x="148531" y="30147"/>
                  </a:lnTo>
                  <a:lnTo>
                    <a:pt x="149805" y="30159"/>
                  </a:lnTo>
                  <a:cubicBezTo>
                    <a:pt x="149995" y="30159"/>
                    <a:pt x="150174" y="30243"/>
                    <a:pt x="150305" y="30374"/>
                  </a:cubicBezTo>
                  <a:cubicBezTo>
                    <a:pt x="150376" y="30457"/>
                    <a:pt x="150436" y="30540"/>
                    <a:pt x="150472" y="30647"/>
                  </a:cubicBezTo>
                  <a:cubicBezTo>
                    <a:pt x="150623" y="31101"/>
                    <a:pt x="150297" y="31577"/>
                    <a:pt x="149816" y="31577"/>
                  </a:cubicBezTo>
                  <a:cubicBezTo>
                    <a:pt x="149804" y="31577"/>
                    <a:pt x="149793" y="31577"/>
                    <a:pt x="149781" y="31576"/>
                  </a:cubicBezTo>
                  <a:lnTo>
                    <a:pt x="149400" y="31576"/>
                  </a:lnTo>
                  <a:lnTo>
                    <a:pt x="150031" y="32683"/>
                  </a:lnTo>
                  <a:lnTo>
                    <a:pt x="149864" y="37351"/>
                  </a:lnTo>
                  <a:lnTo>
                    <a:pt x="150555" y="37362"/>
                  </a:lnTo>
                  <a:lnTo>
                    <a:pt x="151245" y="37386"/>
                  </a:lnTo>
                  <a:lnTo>
                    <a:pt x="151424" y="32540"/>
                  </a:lnTo>
                  <a:cubicBezTo>
                    <a:pt x="151424" y="32409"/>
                    <a:pt x="151388" y="32279"/>
                    <a:pt x="151329" y="32171"/>
                  </a:cubicBezTo>
                  <a:lnTo>
                    <a:pt x="151007" y="31612"/>
                  </a:lnTo>
                  <a:lnTo>
                    <a:pt x="151150" y="31612"/>
                  </a:lnTo>
                  <a:lnTo>
                    <a:pt x="154222" y="31731"/>
                  </a:lnTo>
                  <a:lnTo>
                    <a:pt x="154222" y="31052"/>
                  </a:lnTo>
                  <a:cubicBezTo>
                    <a:pt x="154228" y="30939"/>
                    <a:pt x="154314" y="30882"/>
                    <a:pt x="154402" y="30882"/>
                  </a:cubicBezTo>
                  <a:cubicBezTo>
                    <a:pt x="154490" y="30882"/>
                    <a:pt x="154579" y="30939"/>
                    <a:pt x="154591" y="31052"/>
                  </a:cubicBezTo>
                  <a:lnTo>
                    <a:pt x="154591" y="31743"/>
                  </a:lnTo>
                  <a:lnTo>
                    <a:pt x="157222" y="31838"/>
                  </a:lnTo>
                  <a:lnTo>
                    <a:pt x="157318" y="31136"/>
                  </a:lnTo>
                  <a:cubicBezTo>
                    <a:pt x="157334" y="31021"/>
                    <a:pt x="157418" y="30969"/>
                    <a:pt x="157501" y="30969"/>
                  </a:cubicBezTo>
                  <a:cubicBezTo>
                    <a:pt x="157600" y="30969"/>
                    <a:pt x="157700" y="31042"/>
                    <a:pt x="157687" y="31171"/>
                  </a:cubicBezTo>
                  <a:lnTo>
                    <a:pt x="157603" y="31850"/>
                  </a:lnTo>
                  <a:lnTo>
                    <a:pt x="158901" y="31862"/>
                  </a:lnTo>
                  <a:lnTo>
                    <a:pt x="158758" y="31207"/>
                  </a:lnTo>
                  <a:lnTo>
                    <a:pt x="158758" y="31183"/>
                  </a:lnTo>
                  <a:lnTo>
                    <a:pt x="158758" y="31171"/>
                  </a:lnTo>
                  <a:lnTo>
                    <a:pt x="158770" y="30469"/>
                  </a:lnTo>
                  <a:lnTo>
                    <a:pt x="157520" y="30457"/>
                  </a:lnTo>
                  <a:lnTo>
                    <a:pt x="154436" y="30350"/>
                  </a:lnTo>
                  <a:lnTo>
                    <a:pt x="150329" y="30207"/>
                  </a:lnTo>
                  <a:lnTo>
                    <a:pt x="150186" y="30207"/>
                  </a:lnTo>
                  <a:lnTo>
                    <a:pt x="150174" y="30171"/>
                  </a:lnTo>
                  <a:lnTo>
                    <a:pt x="148043" y="26754"/>
                  </a:lnTo>
                  <a:cubicBezTo>
                    <a:pt x="148007" y="26706"/>
                    <a:pt x="147971" y="26659"/>
                    <a:pt x="147924" y="26611"/>
                  </a:cubicBezTo>
                  <a:lnTo>
                    <a:pt x="144173" y="23135"/>
                  </a:lnTo>
                  <a:lnTo>
                    <a:pt x="144149" y="23111"/>
                  </a:lnTo>
                  <a:lnTo>
                    <a:pt x="135184" y="15479"/>
                  </a:lnTo>
                  <a:close/>
                  <a:moveTo>
                    <a:pt x="48637" y="37898"/>
                  </a:moveTo>
                  <a:lnTo>
                    <a:pt x="49768" y="38029"/>
                  </a:lnTo>
                  <a:lnTo>
                    <a:pt x="50007" y="38100"/>
                  </a:lnTo>
                  <a:lnTo>
                    <a:pt x="50007" y="38100"/>
                  </a:lnTo>
                  <a:cubicBezTo>
                    <a:pt x="49972" y="38092"/>
                    <a:pt x="49938" y="38085"/>
                    <a:pt x="49899" y="38077"/>
                  </a:cubicBezTo>
                  <a:lnTo>
                    <a:pt x="48745" y="37982"/>
                  </a:lnTo>
                  <a:lnTo>
                    <a:pt x="48697" y="37982"/>
                  </a:lnTo>
                  <a:lnTo>
                    <a:pt x="47113" y="37958"/>
                  </a:lnTo>
                  <a:lnTo>
                    <a:pt x="47090" y="37958"/>
                  </a:lnTo>
                  <a:lnTo>
                    <a:pt x="42922" y="38053"/>
                  </a:lnTo>
                  <a:lnTo>
                    <a:pt x="42839" y="38029"/>
                  </a:lnTo>
                  <a:lnTo>
                    <a:pt x="42934" y="37993"/>
                  </a:lnTo>
                  <a:lnTo>
                    <a:pt x="48637" y="37898"/>
                  </a:lnTo>
                  <a:close/>
                  <a:moveTo>
                    <a:pt x="0" y="36827"/>
                  </a:moveTo>
                  <a:lnTo>
                    <a:pt x="0" y="38208"/>
                  </a:lnTo>
                  <a:lnTo>
                    <a:pt x="667" y="38208"/>
                  </a:lnTo>
                  <a:lnTo>
                    <a:pt x="143" y="37553"/>
                  </a:lnTo>
                  <a:cubicBezTo>
                    <a:pt x="119" y="37517"/>
                    <a:pt x="131" y="37482"/>
                    <a:pt x="155" y="37458"/>
                  </a:cubicBezTo>
                  <a:cubicBezTo>
                    <a:pt x="169" y="37449"/>
                    <a:pt x="182" y="37445"/>
                    <a:pt x="195" y="37445"/>
                  </a:cubicBezTo>
                  <a:cubicBezTo>
                    <a:pt x="216" y="37445"/>
                    <a:pt x="236" y="37455"/>
                    <a:pt x="250" y="37470"/>
                  </a:cubicBezTo>
                  <a:lnTo>
                    <a:pt x="846" y="38208"/>
                  </a:lnTo>
                  <a:lnTo>
                    <a:pt x="5953" y="38279"/>
                  </a:lnTo>
                  <a:lnTo>
                    <a:pt x="8454" y="38303"/>
                  </a:lnTo>
                  <a:lnTo>
                    <a:pt x="9109" y="37577"/>
                  </a:lnTo>
                  <a:cubicBezTo>
                    <a:pt x="9121" y="37565"/>
                    <a:pt x="9138" y="37559"/>
                    <a:pt x="9156" y="37559"/>
                  </a:cubicBezTo>
                  <a:cubicBezTo>
                    <a:pt x="9174" y="37559"/>
                    <a:pt x="9192" y="37565"/>
                    <a:pt x="9204" y="37577"/>
                  </a:cubicBezTo>
                  <a:cubicBezTo>
                    <a:pt x="9228" y="37601"/>
                    <a:pt x="9228" y="37648"/>
                    <a:pt x="9204" y="37672"/>
                  </a:cubicBezTo>
                  <a:lnTo>
                    <a:pt x="8620" y="38315"/>
                  </a:lnTo>
                  <a:lnTo>
                    <a:pt x="9144" y="38315"/>
                  </a:lnTo>
                  <a:lnTo>
                    <a:pt x="15133" y="38386"/>
                  </a:lnTo>
                  <a:lnTo>
                    <a:pt x="16181" y="38398"/>
                  </a:lnTo>
                  <a:lnTo>
                    <a:pt x="16205" y="37696"/>
                  </a:lnTo>
                  <a:lnTo>
                    <a:pt x="16205" y="37017"/>
                  </a:lnTo>
                  <a:lnTo>
                    <a:pt x="15145" y="36993"/>
                  </a:lnTo>
                  <a:lnTo>
                    <a:pt x="9168" y="36934"/>
                  </a:lnTo>
                  <a:lnTo>
                    <a:pt x="6144" y="36898"/>
                  </a:lnTo>
                  <a:lnTo>
                    <a:pt x="6144" y="37589"/>
                  </a:lnTo>
                  <a:cubicBezTo>
                    <a:pt x="6138" y="37702"/>
                    <a:pt x="6052" y="37758"/>
                    <a:pt x="5964" y="37758"/>
                  </a:cubicBezTo>
                  <a:cubicBezTo>
                    <a:pt x="5876" y="37758"/>
                    <a:pt x="5787" y="37702"/>
                    <a:pt x="5775" y="37589"/>
                  </a:cubicBezTo>
                  <a:lnTo>
                    <a:pt x="5775" y="36886"/>
                  </a:lnTo>
                  <a:lnTo>
                    <a:pt x="203" y="36827"/>
                  </a:lnTo>
                  <a:close/>
                  <a:moveTo>
                    <a:pt x="54971" y="38065"/>
                  </a:moveTo>
                  <a:lnTo>
                    <a:pt x="54960" y="38160"/>
                  </a:lnTo>
                  <a:lnTo>
                    <a:pt x="54888" y="38553"/>
                  </a:lnTo>
                  <a:lnTo>
                    <a:pt x="54876" y="38672"/>
                  </a:lnTo>
                  <a:lnTo>
                    <a:pt x="54364" y="38386"/>
                  </a:lnTo>
                  <a:lnTo>
                    <a:pt x="54495" y="38327"/>
                  </a:lnTo>
                  <a:lnTo>
                    <a:pt x="54650" y="38267"/>
                  </a:lnTo>
                  <a:cubicBezTo>
                    <a:pt x="54686" y="38255"/>
                    <a:pt x="54721" y="38244"/>
                    <a:pt x="54745" y="38220"/>
                  </a:cubicBezTo>
                  <a:lnTo>
                    <a:pt x="54841" y="38148"/>
                  </a:lnTo>
                  <a:lnTo>
                    <a:pt x="54971" y="38065"/>
                  </a:lnTo>
                  <a:close/>
                  <a:moveTo>
                    <a:pt x="50167" y="38148"/>
                  </a:moveTo>
                  <a:lnTo>
                    <a:pt x="51852" y="38648"/>
                  </a:lnTo>
                  <a:lnTo>
                    <a:pt x="52174" y="38744"/>
                  </a:lnTo>
                  <a:lnTo>
                    <a:pt x="54162" y="39863"/>
                  </a:lnTo>
                  <a:lnTo>
                    <a:pt x="54567" y="40196"/>
                  </a:lnTo>
                  <a:lnTo>
                    <a:pt x="54555" y="40244"/>
                  </a:lnTo>
                  <a:lnTo>
                    <a:pt x="54114" y="39898"/>
                  </a:lnTo>
                  <a:cubicBezTo>
                    <a:pt x="54079" y="39863"/>
                    <a:pt x="54043" y="39839"/>
                    <a:pt x="54007" y="39827"/>
                  </a:cubicBezTo>
                  <a:lnTo>
                    <a:pt x="52245" y="38875"/>
                  </a:lnTo>
                  <a:cubicBezTo>
                    <a:pt x="52209" y="38851"/>
                    <a:pt x="52174" y="38839"/>
                    <a:pt x="52138" y="38827"/>
                  </a:cubicBezTo>
                  <a:lnTo>
                    <a:pt x="52019" y="38791"/>
                  </a:lnTo>
                  <a:lnTo>
                    <a:pt x="50167" y="38148"/>
                  </a:lnTo>
                  <a:close/>
                  <a:moveTo>
                    <a:pt x="55769" y="41232"/>
                  </a:moveTo>
                  <a:lnTo>
                    <a:pt x="55864" y="41315"/>
                  </a:lnTo>
                  <a:lnTo>
                    <a:pt x="55876" y="41327"/>
                  </a:lnTo>
                  <a:lnTo>
                    <a:pt x="55876" y="41339"/>
                  </a:lnTo>
                  <a:lnTo>
                    <a:pt x="55876" y="41375"/>
                  </a:lnTo>
                  <a:lnTo>
                    <a:pt x="55853" y="41351"/>
                  </a:lnTo>
                  <a:lnTo>
                    <a:pt x="55757" y="41268"/>
                  </a:lnTo>
                  <a:lnTo>
                    <a:pt x="55769" y="41232"/>
                  </a:lnTo>
                  <a:close/>
                  <a:moveTo>
                    <a:pt x="57091" y="42411"/>
                  </a:moveTo>
                  <a:lnTo>
                    <a:pt x="57579" y="42827"/>
                  </a:lnTo>
                  <a:lnTo>
                    <a:pt x="60377" y="45280"/>
                  </a:lnTo>
                  <a:lnTo>
                    <a:pt x="61091" y="45899"/>
                  </a:lnTo>
                  <a:lnTo>
                    <a:pt x="62353" y="46971"/>
                  </a:lnTo>
                  <a:cubicBezTo>
                    <a:pt x="62371" y="46988"/>
                    <a:pt x="62394" y="47006"/>
                    <a:pt x="62415" y="47023"/>
                  </a:cubicBezTo>
                  <a:lnTo>
                    <a:pt x="62415" y="47023"/>
                  </a:lnTo>
                  <a:lnTo>
                    <a:pt x="62389" y="47007"/>
                  </a:lnTo>
                  <a:lnTo>
                    <a:pt x="61067" y="46006"/>
                  </a:lnTo>
                  <a:lnTo>
                    <a:pt x="60794" y="45756"/>
                  </a:lnTo>
                  <a:lnTo>
                    <a:pt x="57638" y="42935"/>
                  </a:lnTo>
                  <a:lnTo>
                    <a:pt x="57091" y="42423"/>
                  </a:lnTo>
                  <a:lnTo>
                    <a:pt x="57091" y="42411"/>
                  </a:lnTo>
                  <a:close/>
                  <a:moveTo>
                    <a:pt x="56781" y="44030"/>
                  </a:moveTo>
                  <a:lnTo>
                    <a:pt x="56888" y="44125"/>
                  </a:lnTo>
                  <a:lnTo>
                    <a:pt x="58805" y="45852"/>
                  </a:lnTo>
                  <a:lnTo>
                    <a:pt x="58686" y="45899"/>
                  </a:lnTo>
                  <a:lnTo>
                    <a:pt x="58258" y="46066"/>
                  </a:lnTo>
                  <a:cubicBezTo>
                    <a:pt x="58210" y="46078"/>
                    <a:pt x="58174" y="46102"/>
                    <a:pt x="58139" y="46137"/>
                  </a:cubicBezTo>
                  <a:lnTo>
                    <a:pt x="57603" y="46542"/>
                  </a:lnTo>
                  <a:cubicBezTo>
                    <a:pt x="57555" y="46578"/>
                    <a:pt x="57519" y="46626"/>
                    <a:pt x="57484" y="46673"/>
                  </a:cubicBezTo>
                  <a:lnTo>
                    <a:pt x="57162" y="47197"/>
                  </a:lnTo>
                  <a:cubicBezTo>
                    <a:pt x="57150" y="47233"/>
                    <a:pt x="57127" y="47268"/>
                    <a:pt x="57115" y="47316"/>
                  </a:cubicBezTo>
                  <a:cubicBezTo>
                    <a:pt x="57115" y="47328"/>
                    <a:pt x="57103" y="47340"/>
                    <a:pt x="57103" y="47364"/>
                  </a:cubicBezTo>
                  <a:lnTo>
                    <a:pt x="57067" y="47614"/>
                  </a:lnTo>
                  <a:lnTo>
                    <a:pt x="56853" y="46542"/>
                  </a:lnTo>
                  <a:lnTo>
                    <a:pt x="56746" y="44661"/>
                  </a:lnTo>
                  <a:lnTo>
                    <a:pt x="56781" y="44030"/>
                  </a:lnTo>
                  <a:close/>
                  <a:moveTo>
                    <a:pt x="63438" y="47665"/>
                  </a:moveTo>
                  <a:lnTo>
                    <a:pt x="64199" y="48138"/>
                  </a:lnTo>
                  <a:cubicBezTo>
                    <a:pt x="64246" y="48161"/>
                    <a:pt x="64282" y="48173"/>
                    <a:pt x="64330" y="48197"/>
                  </a:cubicBezTo>
                  <a:lnTo>
                    <a:pt x="66044" y="48816"/>
                  </a:lnTo>
                  <a:cubicBezTo>
                    <a:pt x="66068" y="48828"/>
                    <a:pt x="66104" y="48852"/>
                    <a:pt x="66140" y="48852"/>
                  </a:cubicBezTo>
                  <a:lnTo>
                    <a:pt x="67949" y="49233"/>
                  </a:lnTo>
                  <a:lnTo>
                    <a:pt x="66056" y="48900"/>
                  </a:lnTo>
                  <a:lnTo>
                    <a:pt x="64211" y="48149"/>
                  </a:lnTo>
                  <a:lnTo>
                    <a:pt x="63438" y="47665"/>
                  </a:lnTo>
                  <a:close/>
                  <a:moveTo>
                    <a:pt x="55472" y="42851"/>
                  </a:moveTo>
                  <a:lnTo>
                    <a:pt x="55567" y="42935"/>
                  </a:lnTo>
                  <a:lnTo>
                    <a:pt x="55424" y="43554"/>
                  </a:lnTo>
                  <a:cubicBezTo>
                    <a:pt x="55424" y="43578"/>
                    <a:pt x="55412" y="43625"/>
                    <a:pt x="55412" y="43649"/>
                  </a:cubicBezTo>
                  <a:lnTo>
                    <a:pt x="55352" y="44613"/>
                  </a:lnTo>
                  <a:cubicBezTo>
                    <a:pt x="55341" y="44649"/>
                    <a:pt x="55341" y="44673"/>
                    <a:pt x="55352" y="44709"/>
                  </a:cubicBezTo>
                  <a:lnTo>
                    <a:pt x="55472" y="46685"/>
                  </a:lnTo>
                  <a:cubicBezTo>
                    <a:pt x="55472" y="46709"/>
                    <a:pt x="55472" y="46745"/>
                    <a:pt x="55483" y="46768"/>
                  </a:cubicBezTo>
                  <a:lnTo>
                    <a:pt x="55722" y="47983"/>
                  </a:lnTo>
                  <a:cubicBezTo>
                    <a:pt x="55722" y="48007"/>
                    <a:pt x="55722" y="48019"/>
                    <a:pt x="55733" y="48042"/>
                  </a:cubicBezTo>
                  <a:lnTo>
                    <a:pt x="56162" y="49507"/>
                  </a:lnTo>
                  <a:lnTo>
                    <a:pt x="55614" y="48007"/>
                  </a:lnTo>
                  <a:lnTo>
                    <a:pt x="55543" y="47840"/>
                  </a:lnTo>
                  <a:lnTo>
                    <a:pt x="55495" y="47447"/>
                  </a:lnTo>
                  <a:lnTo>
                    <a:pt x="55329" y="46078"/>
                  </a:lnTo>
                  <a:lnTo>
                    <a:pt x="55329" y="44066"/>
                  </a:lnTo>
                  <a:lnTo>
                    <a:pt x="55448" y="42935"/>
                  </a:lnTo>
                  <a:lnTo>
                    <a:pt x="55460" y="42851"/>
                  </a:lnTo>
                  <a:close/>
                  <a:moveTo>
                    <a:pt x="111443" y="22980"/>
                  </a:moveTo>
                  <a:lnTo>
                    <a:pt x="110467" y="23480"/>
                  </a:lnTo>
                  <a:lnTo>
                    <a:pt x="103620" y="25909"/>
                  </a:lnTo>
                  <a:lnTo>
                    <a:pt x="103561" y="25932"/>
                  </a:lnTo>
                  <a:lnTo>
                    <a:pt x="100465" y="27385"/>
                  </a:lnTo>
                  <a:cubicBezTo>
                    <a:pt x="100441" y="27397"/>
                    <a:pt x="100406" y="27421"/>
                    <a:pt x="100382" y="27445"/>
                  </a:cubicBezTo>
                  <a:lnTo>
                    <a:pt x="98108" y="28969"/>
                  </a:lnTo>
                  <a:cubicBezTo>
                    <a:pt x="98060" y="28992"/>
                    <a:pt x="98024" y="29016"/>
                    <a:pt x="97989" y="29052"/>
                  </a:cubicBezTo>
                  <a:lnTo>
                    <a:pt x="97001" y="30052"/>
                  </a:lnTo>
                  <a:lnTo>
                    <a:pt x="96655" y="30397"/>
                  </a:lnTo>
                  <a:cubicBezTo>
                    <a:pt x="96596" y="30469"/>
                    <a:pt x="96536" y="30540"/>
                    <a:pt x="96512" y="30624"/>
                  </a:cubicBezTo>
                  <a:lnTo>
                    <a:pt x="96298" y="31147"/>
                  </a:lnTo>
                  <a:lnTo>
                    <a:pt x="96203" y="31076"/>
                  </a:lnTo>
                  <a:lnTo>
                    <a:pt x="95786" y="30778"/>
                  </a:lnTo>
                  <a:lnTo>
                    <a:pt x="94917" y="30135"/>
                  </a:lnTo>
                  <a:cubicBezTo>
                    <a:pt x="94857" y="30100"/>
                    <a:pt x="94786" y="30064"/>
                    <a:pt x="94715" y="30040"/>
                  </a:cubicBezTo>
                  <a:lnTo>
                    <a:pt x="83677" y="26433"/>
                  </a:lnTo>
                  <a:lnTo>
                    <a:pt x="83249" y="26290"/>
                  </a:lnTo>
                  <a:lnTo>
                    <a:pt x="82046" y="25885"/>
                  </a:lnTo>
                  <a:lnTo>
                    <a:pt x="81820" y="25813"/>
                  </a:lnTo>
                  <a:lnTo>
                    <a:pt x="81820" y="25825"/>
                  </a:lnTo>
                  <a:cubicBezTo>
                    <a:pt x="81868" y="25849"/>
                    <a:pt x="81915" y="25885"/>
                    <a:pt x="81951" y="25921"/>
                  </a:cubicBezTo>
                  <a:cubicBezTo>
                    <a:pt x="82225" y="26206"/>
                    <a:pt x="82213" y="26659"/>
                    <a:pt x="81939" y="26933"/>
                  </a:cubicBezTo>
                  <a:lnTo>
                    <a:pt x="81737" y="27123"/>
                  </a:lnTo>
                  <a:lnTo>
                    <a:pt x="81665" y="27195"/>
                  </a:lnTo>
                  <a:cubicBezTo>
                    <a:pt x="81714" y="27181"/>
                    <a:pt x="81763" y="27175"/>
                    <a:pt x="81812" y="27175"/>
                  </a:cubicBezTo>
                  <a:cubicBezTo>
                    <a:pt x="81846" y="27175"/>
                    <a:pt x="81881" y="27178"/>
                    <a:pt x="81915" y="27183"/>
                  </a:cubicBezTo>
                  <a:cubicBezTo>
                    <a:pt x="81987" y="27195"/>
                    <a:pt x="82046" y="27206"/>
                    <a:pt x="82106" y="27230"/>
                  </a:cubicBezTo>
                  <a:cubicBezTo>
                    <a:pt x="82130" y="27242"/>
                    <a:pt x="82153" y="27254"/>
                    <a:pt x="82177" y="27266"/>
                  </a:cubicBezTo>
                  <a:cubicBezTo>
                    <a:pt x="82487" y="27445"/>
                    <a:pt x="82618" y="27826"/>
                    <a:pt x="82487" y="28159"/>
                  </a:cubicBezTo>
                  <a:lnTo>
                    <a:pt x="82237" y="28754"/>
                  </a:lnTo>
                  <a:lnTo>
                    <a:pt x="82463" y="28838"/>
                  </a:lnTo>
                  <a:lnTo>
                    <a:pt x="93691" y="32540"/>
                  </a:lnTo>
                  <a:lnTo>
                    <a:pt x="94012" y="32636"/>
                  </a:lnTo>
                  <a:cubicBezTo>
                    <a:pt x="94060" y="32660"/>
                    <a:pt x="94107" y="32671"/>
                    <a:pt x="94167" y="32671"/>
                  </a:cubicBezTo>
                  <a:lnTo>
                    <a:pt x="94655" y="32719"/>
                  </a:lnTo>
                  <a:lnTo>
                    <a:pt x="95453" y="32802"/>
                  </a:lnTo>
                  <a:lnTo>
                    <a:pt x="95381" y="32910"/>
                  </a:lnTo>
                  <a:lnTo>
                    <a:pt x="95262" y="33124"/>
                  </a:lnTo>
                  <a:lnTo>
                    <a:pt x="95012" y="33517"/>
                  </a:lnTo>
                  <a:lnTo>
                    <a:pt x="95000" y="33541"/>
                  </a:lnTo>
                  <a:lnTo>
                    <a:pt x="94405" y="34612"/>
                  </a:lnTo>
                  <a:cubicBezTo>
                    <a:pt x="94381" y="34648"/>
                    <a:pt x="94357" y="34684"/>
                    <a:pt x="94345" y="34731"/>
                  </a:cubicBezTo>
                  <a:lnTo>
                    <a:pt x="94072" y="35588"/>
                  </a:lnTo>
                  <a:lnTo>
                    <a:pt x="94726" y="35755"/>
                  </a:lnTo>
                  <a:cubicBezTo>
                    <a:pt x="94943" y="35820"/>
                    <a:pt x="94884" y="36122"/>
                    <a:pt x="94692" y="36122"/>
                  </a:cubicBezTo>
                  <a:cubicBezTo>
                    <a:pt x="94673" y="36122"/>
                    <a:pt x="94653" y="36119"/>
                    <a:pt x="94631" y="36112"/>
                  </a:cubicBezTo>
                  <a:lnTo>
                    <a:pt x="93964" y="35934"/>
                  </a:lnTo>
                  <a:lnTo>
                    <a:pt x="93750" y="36636"/>
                  </a:lnTo>
                  <a:cubicBezTo>
                    <a:pt x="93738" y="36672"/>
                    <a:pt x="93738" y="36708"/>
                    <a:pt x="93738" y="36743"/>
                  </a:cubicBezTo>
                  <a:lnTo>
                    <a:pt x="93595" y="37851"/>
                  </a:lnTo>
                  <a:cubicBezTo>
                    <a:pt x="93595" y="37874"/>
                    <a:pt x="93595" y="37898"/>
                    <a:pt x="93595" y="37922"/>
                  </a:cubicBezTo>
                  <a:lnTo>
                    <a:pt x="93417" y="48197"/>
                  </a:lnTo>
                  <a:lnTo>
                    <a:pt x="93417" y="48221"/>
                  </a:lnTo>
                  <a:lnTo>
                    <a:pt x="93417" y="48685"/>
                  </a:lnTo>
                  <a:lnTo>
                    <a:pt x="93298" y="48673"/>
                  </a:lnTo>
                  <a:lnTo>
                    <a:pt x="92774" y="48626"/>
                  </a:lnTo>
                  <a:lnTo>
                    <a:pt x="92714" y="48626"/>
                  </a:lnTo>
                  <a:lnTo>
                    <a:pt x="79748" y="48376"/>
                  </a:lnTo>
                  <a:lnTo>
                    <a:pt x="78593" y="48364"/>
                  </a:lnTo>
                  <a:lnTo>
                    <a:pt x="78522" y="49054"/>
                  </a:lnTo>
                  <a:lnTo>
                    <a:pt x="78463" y="49685"/>
                  </a:lnTo>
                  <a:lnTo>
                    <a:pt x="78415" y="50209"/>
                  </a:lnTo>
                  <a:cubicBezTo>
                    <a:pt x="78474" y="50245"/>
                    <a:pt x="78510" y="50305"/>
                    <a:pt x="78510" y="50376"/>
                  </a:cubicBezTo>
                  <a:lnTo>
                    <a:pt x="78510" y="51078"/>
                  </a:lnTo>
                  <a:lnTo>
                    <a:pt x="92226" y="51293"/>
                  </a:lnTo>
                  <a:lnTo>
                    <a:pt x="92631" y="51293"/>
                  </a:lnTo>
                  <a:lnTo>
                    <a:pt x="93322" y="51352"/>
                  </a:lnTo>
                  <a:lnTo>
                    <a:pt x="93333" y="50697"/>
                  </a:lnTo>
                  <a:cubicBezTo>
                    <a:pt x="93345" y="50340"/>
                    <a:pt x="93619" y="50054"/>
                    <a:pt x="93964" y="50007"/>
                  </a:cubicBezTo>
                  <a:lnTo>
                    <a:pt x="94072" y="50007"/>
                  </a:lnTo>
                  <a:cubicBezTo>
                    <a:pt x="94167" y="50007"/>
                    <a:pt x="94262" y="50031"/>
                    <a:pt x="94357" y="50078"/>
                  </a:cubicBezTo>
                  <a:cubicBezTo>
                    <a:pt x="94417" y="50102"/>
                    <a:pt x="94476" y="50150"/>
                    <a:pt x="94524" y="50197"/>
                  </a:cubicBezTo>
                  <a:cubicBezTo>
                    <a:pt x="94643" y="50293"/>
                    <a:pt x="94715" y="50435"/>
                    <a:pt x="94750" y="50578"/>
                  </a:cubicBezTo>
                  <a:cubicBezTo>
                    <a:pt x="94750" y="50626"/>
                    <a:pt x="94762" y="50674"/>
                    <a:pt x="94762" y="50733"/>
                  </a:cubicBezTo>
                  <a:lnTo>
                    <a:pt x="94738" y="51459"/>
                  </a:lnTo>
                  <a:lnTo>
                    <a:pt x="95203" y="51495"/>
                  </a:lnTo>
                  <a:lnTo>
                    <a:pt x="95238" y="51495"/>
                  </a:lnTo>
                  <a:lnTo>
                    <a:pt x="98798" y="51590"/>
                  </a:lnTo>
                  <a:cubicBezTo>
                    <a:pt x="98870" y="51590"/>
                    <a:pt x="98953" y="51578"/>
                    <a:pt x="99037" y="51555"/>
                  </a:cubicBezTo>
                  <a:lnTo>
                    <a:pt x="100144" y="51186"/>
                  </a:lnTo>
                  <a:lnTo>
                    <a:pt x="100406" y="51102"/>
                  </a:lnTo>
                  <a:lnTo>
                    <a:pt x="100680" y="51114"/>
                  </a:lnTo>
                  <a:lnTo>
                    <a:pt x="103108" y="51269"/>
                  </a:lnTo>
                  <a:lnTo>
                    <a:pt x="117194" y="55769"/>
                  </a:lnTo>
                  <a:lnTo>
                    <a:pt x="117753" y="55960"/>
                  </a:lnTo>
                  <a:lnTo>
                    <a:pt x="117967" y="55305"/>
                  </a:lnTo>
                  <a:cubicBezTo>
                    <a:pt x="118025" y="55134"/>
                    <a:pt x="118185" y="55035"/>
                    <a:pt x="118345" y="55035"/>
                  </a:cubicBezTo>
                  <a:cubicBezTo>
                    <a:pt x="118451" y="55035"/>
                    <a:pt x="118558" y="55079"/>
                    <a:pt x="118634" y="55174"/>
                  </a:cubicBezTo>
                  <a:lnTo>
                    <a:pt x="118753" y="54841"/>
                  </a:lnTo>
                  <a:lnTo>
                    <a:pt x="118563" y="54781"/>
                  </a:lnTo>
                  <a:lnTo>
                    <a:pt x="117634" y="54472"/>
                  </a:lnTo>
                  <a:lnTo>
                    <a:pt x="117622" y="54472"/>
                  </a:lnTo>
                  <a:lnTo>
                    <a:pt x="103454" y="49935"/>
                  </a:lnTo>
                  <a:cubicBezTo>
                    <a:pt x="103394" y="49924"/>
                    <a:pt x="103335" y="49912"/>
                    <a:pt x="103287" y="49912"/>
                  </a:cubicBezTo>
                  <a:lnTo>
                    <a:pt x="100751" y="49757"/>
                  </a:lnTo>
                  <a:lnTo>
                    <a:pt x="100441" y="49733"/>
                  </a:lnTo>
                  <a:lnTo>
                    <a:pt x="99572" y="49435"/>
                  </a:lnTo>
                  <a:lnTo>
                    <a:pt x="99525" y="49423"/>
                  </a:lnTo>
                  <a:lnTo>
                    <a:pt x="99537" y="50102"/>
                  </a:lnTo>
                  <a:cubicBezTo>
                    <a:pt x="99537" y="50221"/>
                    <a:pt x="99444" y="50281"/>
                    <a:pt x="99352" y="50281"/>
                  </a:cubicBezTo>
                  <a:cubicBezTo>
                    <a:pt x="99260" y="50281"/>
                    <a:pt x="99167" y="50221"/>
                    <a:pt x="99167" y="50102"/>
                  </a:cubicBezTo>
                  <a:lnTo>
                    <a:pt x="99156" y="49304"/>
                  </a:lnTo>
                  <a:lnTo>
                    <a:pt x="98989" y="49245"/>
                  </a:lnTo>
                  <a:cubicBezTo>
                    <a:pt x="98941" y="49233"/>
                    <a:pt x="98882" y="49221"/>
                    <a:pt x="98834" y="49209"/>
                  </a:cubicBezTo>
                  <a:lnTo>
                    <a:pt x="95905" y="48971"/>
                  </a:lnTo>
                  <a:lnTo>
                    <a:pt x="95381" y="48911"/>
                  </a:lnTo>
                  <a:lnTo>
                    <a:pt x="94917" y="48852"/>
                  </a:lnTo>
                  <a:lnTo>
                    <a:pt x="94798" y="48840"/>
                  </a:lnTo>
                  <a:lnTo>
                    <a:pt x="94798" y="48769"/>
                  </a:lnTo>
                  <a:lnTo>
                    <a:pt x="94798" y="48721"/>
                  </a:lnTo>
                  <a:lnTo>
                    <a:pt x="94798" y="48209"/>
                  </a:lnTo>
                  <a:lnTo>
                    <a:pt x="94976" y="37982"/>
                  </a:lnTo>
                  <a:lnTo>
                    <a:pt x="95107" y="36981"/>
                  </a:lnTo>
                  <a:lnTo>
                    <a:pt x="95346" y="36148"/>
                  </a:lnTo>
                  <a:lnTo>
                    <a:pt x="95643" y="35231"/>
                  </a:lnTo>
                  <a:lnTo>
                    <a:pt x="96191" y="34243"/>
                  </a:lnTo>
                  <a:lnTo>
                    <a:pt x="96429" y="33862"/>
                  </a:lnTo>
                  <a:lnTo>
                    <a:pt x="96429" y="33850"/>
                  </a:lnTo>
                  <a:lnTo>
                    <a:pt x="96893" y="33088"/>
                  </a:lnTo>
                  <a:lnTo>
                    <a:pt x="96370" y="32910"/>
                  </a:lnTo>
                  <a:cubicBezTo>
                    <a:pt x="96000" y="32779"/>
                    <a:pt x="95798" y="32386"/>
                    <a:pt x="95917" y="32005"/>
                  </a:cubicBezTo>
                  <a:cubicBezTo>
                    <a:pt x="95941" y="31957"/>
                    <a:pt x="95965" y="31898"/>
                    <a:pt x="96000" y="31850"/>
                  </a:cubicBezTo>
                  <a:cubicBezTo>
                    <a:pt x="96135" y="31644"/>
                    <a:pt x="96357" y="31525"/>
                    <a:pt x="96591" y="31525"/>
                  </a:cubicBezTo>
                  <a:cubicBezTo>
                    <a:pt x="96668" y="31525"/>
                    <a:pt x="96746" y="31538"/>
                    <a:pt x="96822" y="31564"/>
                  </a:cubicBezTo>
                  <a:lnTo>
                    <a:pt x="97524" y="31802"/>
                  </a:lnTo>
                  <a:lnTo>
                    <a:pt x="98477" y="32124"/>
                  </a:lnTo>
                  <a:lnTo>
                    <a:pt x="98584" y="32076"/>
                  </a:lnTo>
                  <a:cubicBezTo>
                    <a:pt x="98620" y="32052"/>
                    <a:pt x="98656" y="32028"/>
                    <a:pt x="98691" y="32017"/>
                  </a:cubicBezTo>
                  <a:lnTo>
                    <a:pt x="99894" y="31171"/>
                  </a:lnTo>
                  <a:lnTo>
                    <a:pt x="101965" y="29862"/>
                  </a:lnTo>
                  <a:lnTo>
                    <a:pt x="104537" y="28778"/>
                  </a:lnTo>
                  <a:lnTo>
                    <a:pt x="104882" y="28623"/>
                  </a:lnTo>
                  <a:lnTo>
                    <a:pt x="111359" y="26325"/>
                  </a:lnTo>
                  <a:lnTo>
                    <a:pt x="111395" y="26313"/>
                  </a:lnTo>
                  <a:lnTo>
                    <a:pt x="111705" y="26183"/>
                  </a:lnTo>
                  <a:lnTo>
                    <a:pt x="111752" y="26171"/>
                  </a:lnTo>
                  <a:lnTo>
                    <a:pt x="112622" y="25742"/>
                  </a:lnTo>
                  <a:lnTo>
                    <a:pt x="112276" y="25266"/>
                  </a:lnTo>
                  <a:lnTo>
                    <a:pt x="112264" y="25242"/>
                  </a:lnTo>
                  <a:lnTo>
                    <a:pt x="111836" y="24587"/>
                  </a:lnTo>
                  <a:lnTo>
                    <a:pt x="111169" y="24909"/>
                  </a:lnTo>
                  <a:lnTo>
                    <a:pt x="110883" y="25028"/>
                  </a:lnTo>
                  <a:lnTo>
                    <a:pt x="104394" y="27314"/>
                  </a:lnTo>
                  <a:lnTo>
                    <a:pt x="104382" y="27326"/>
                  </a:lnTo>
                  <a:lnTo>
                    <a:pt x="104359" y="27326"/>
                  </a:lnTo>
                  <a:lnTo>
                    <a:pt x="103978" y="27480"/>
                  </a:lnTo>
                  <a:lnTo>
                    <a:pt x="102049" y="28302"/>
                  </a:lnTo>
                  <a:lnTo>
                    <a:pt x="101370" y="28588"/>
                  </a:lnTo>
                  <a:cubicBezTo>
                    <a:pt x="101334" y="28599"/>
                    <a:pt x="101299" y="28623"/>
                    <a:pt x="101263" y="28635"/>
                  </a:cubicBezTo>
                  <a:lnTo>
                    <a:pt x="99144" y="30004"/>
                  </a:lnTo>
                  <a:lnTo>
                    <a:pt x="99120" y="30016"/>
                  </a:lnTo>
                  <a:lnTo>
                    <a:pt x="98691" y="30314"/>
                  </a:lnTo>
                  <a:lnTo>
                    <a:pt x="98929" y="30076"/>
                  </a:lnTo>
                  <a:lnTo>
                    <a:pt x="101120" y="28623"/>
                  </a:lnTo>
                  <a:lnTo>
                    <a:pt x="104132" y="27206"/>
                  </a:lnTo>
                  <a:lnTo>
                    <a:pt x="110978" y="24778"/>
                  </a:lnTo>
                  <a:cubicBezTo>
                    <a:pt x="111002" y="24766"/>
                    <a:pt x="111026" y="24754"/>
                    <a:pt x="111062" y="24742"/>
                  </a:cubicBezTo>
                  <a:lnTo>
                    <a:pt x="111717" y="24408"/>
                  </a:lnTo>
                  <a:lnTo>
                    <a:pt x="111383" y="23873"/>
                  </a:lnTo>
                  <a:cubicBezTo>
                    <a:pt x="111205" y="23599"/>
                    <a:pt x="111240" y="23242"/>
                    <a:pt x="111467" y="23015"/>
                  </a:cubicBezTo>
                  <a:lnTo>
                    <a:pt x="111443" y="22980"/>
                  </a:lnTo>
                  <a:close/>
                  <a:moveTo>
                    <a:pt x="177284" y="60151"/>
                  </a:moveTo>
                  <a:lnTo>
                    <a:pt x="177284" y="60151"/>
                  </a:lnTo>
                  <a:cubicBezTo>
                    <a:pt x="177546" y="60377"/>
                    <a:pt x="177594" y="60758"/>
                    <a:pt x="177415" y="61056"/>
                  </a:cubicBezTo>
                  <a:lnTo>
                    <a:pt x="177058" y="61627"/>
                  </a:lnTo>
                  <a:lnTo>
                    <a:pt x="176856" y="61937"/>
                  </a:lnTo>
                  <a:lnTo>
                    <a:pt x="176499" y="62508"/>
                  </a:lnTo>
                  <a:lnTo>
                    <a:pt x="177856" y="63282"/>
                  </a:lnTo>
                  <a:lnTo>
                    <a:pt x="177868" y="63282"/>
                  </a:lnTo>
                  <a:lnTo>
                    <a:pt x="191000" y="70521"/>
                  </a:lnTo>
                  <a:lnTo>
                    <a:pt x="192536" y="71367"/>
                  </a:lnTo>
                  <a:lnTo>
                    <a:pt x="192536" y="70950"/>
                  </a:lnTo>
                  <a:lnTo>
                    <a:pt x="192560" y="70236"/>
                  </a:lnTo>
                  <a:lnTo>
                    <a:pt x="192560" y="69831"/>
                  </a:lnTo>
                  <a:lnTo>
                    <a:pt x="192584" y="68676"/>
                  </a:lnTo>
                  <a:lnTo>
                    <a:pt x="179201" y="61258"/>
                  </a:lnTo>
                  <a:lnTo>
                    <a:pt x="177284" y="60151"/>
                  </a:lnTo>
                  <a:close/>
                  <a:moveTo>
                    <a:pt x="194013" y="69474"/>
                  </a:moveTo>
                  <a:lnTo>
                    <a:pt x="194001" y="69878"/>
                  </a:lnTo>
                  <a:lnTo>
                    <a:pt x="193989" y="70605"/>
                  </a:lnTo>
                  <a:lnTo>
                    <a:pt x="193989" y="70998"/>
                  </a:lnTo>
                  <a:lnTo>
                    <a:pt x="193965" y="72188"/>
                  </a:lnTo>
                  <a:lnTo>
                    <a:pt x="194798" y="72688"/>
                  </a:lnTo>
                  <a:cubicBezTo>
                    <a:pt x="194763" y="72700"/>
                    <a:pt x="194727" y="72724"/>
                    <a:pt x="194691" y="72748"/>
                  </a:cubicBezTo>
                  <a:cubicBezTo>
                    <a:pt x="194679" y="72760"/>
                    <a:pt x="194668" y="72760"/>
                    <a:pt x="194668" y="72772"/>
                  </a:cubicBezTo>
                  <a:lnTo>
                    <a:pt x="194036" y="73331"/>
                  </a:lnTo>
                  <a:lnTo>
                    <a:pt x="193941" y="73415"/>
                  </a:lnTo>
                  <a:lnTo>
                    <a:pt x="193906" y="75391"/>
                  </a:lnTo>
                  <a:lnTo>
                    <a:pt x="194001" y="75200"/>
                  </a:lnTo>
                  <a:lnTo>
                    <a:pt x="194572" y="74105"/>
                  </a:lnTo>
                  <a:lnTo>
                    <a:pt x="195203" y="73545"/>
                  </a:lnTo>
                  <a:lnTo>
                    <a:pt x="195811" y="73415"/>
                  </a:lnTo>
                  <a:lnTo>
                    <a:pt x="195858" y="73403"/>
                  </a:lnTo>
                  <a:lnTo>
                    <a:pt x="196013" y="73403"/>
                  </a:lnTo>
                  <a:lnTo>
                    <a:pt x="196239" y="73522"/>
                  </a:lnTo>
                  <a:lnTo>
                    <a:pt x="196251" y="73522"/>
                  </a:lnTo>
                  <a:lnTo>
                    <a:pt x="196608" y="73724"/>
                  </a:lnTo>
                  <a:lnTo>
                    <a:pt x="197811" y="74379"/>
                  </a:lnTo>
                  <a:lnTo>
                    <a:pt x="202383" y="76832"/>
                  </a:lnTo>
                  <a:lnTo>
                    <a:pt x="208848" y="80511"/>
                  </a:lnTo>
                  <a:lnTo>
                    <a:pt x="208848" y="78915"/>
                  </a:lnTo>
                  <a:lnTo>
                    <a:pt x="206836" y="77772"/>
                  </a:lnTo>
                  <a:cubicBezTo>
                    <a:pt x="206860" y="77760"/>
                    <a:pt x="206871" y="77748"/>
                    <a:pt x="206895" y="77736"/>
                  </a:cubicBezTo>
                  <a:lnTo>
                    <a:pt x="206943" y="77701"/>
                  </a:lnTo>
                  <a:lnTo>
                    <a:pt x="207014" y="77641"/>
                  </a:lnTo>
                  <a:lnTo>
                    <a:pt x="208848" y="78701"/>
                  </a:lnTo>
                  <a:lnTo>
                    <a:pt x="208848" y="77094"/>
                  </a:lnTo>
                  <a:lnTo>
                    <a:pt x="207669" y="76427"/>
                  </a:lnTo>
                  <a:lnTo>
                    <a:pt x="207336" y="77058"/>
                  </a:lnTo>
                  <a:cubicBezTo>
                    <a:pt x="207295" y="77124"/>
                    <a:pt x="207236" y="77152"/>
                    <a:pt x="207178" y="77152"/>
                  </a:cubicBezTo>
                  <a:cubicBezTo>
                    <a:pt x="207049" y="77152"/>
                    <a:pt x="206924" y="77015"/>
                    <a:pt x="207014" y="76867"/>
                  </a:cubicBezTo>
                  <a:lnTo>
                    <a:pt x="207360" y="76272"/>
                  </a:lnTo>
                  <a:lnTo>
                    <a:pt x="195394" y="70212"/>
                  </a:lnTo>
                  <a:lnTo>
                    <a:pt x="194013" y="69474"/>
                  </a:lnTo>
                  <a:close/>
                  <a:moveTo>
                    <a:pt x="18014" y="13"/>
                  </a:moveTo>
                  <a:lnTo>
                    <a:pt x="17991" y="1310"/>
                  </a:lnTo>
                  <a:lnTo>
                    <a:pt x="18776" y="1834"/>
                  </a:lnTo>
                  <a:lnTo>
                    <a:pt x="20658" y="3084"/>
                  </a:lnTo>
                  <a:lnTo>
                    <a:pt x="20670" y="3084"/>
                  </a:lnTo>
                  <a:lnTo>
                    <a:pt x="20991" y="3299"/>
                  </a:lnTo>
                  <a:lnTo>
                    <a:pt x="26527" y="7240"/>
                  </a:lnTo>
                  <a:lnTo>
                    <a:pt x="26551" y="7252"/>
                  </a:lnTo>
                  <a:lnTo>
                    <a:pt x="32492" y="11050"/>
                  </a:lnTo>
                  <a:cubicBezTo>
                    <a:pt x="32516" y="11062"/>
                    <a:pt x="32528" y="11074"/>
                    <a:pt x="32552" y="11085"/>
                  </a:cubicBezTo>
                  <a:lnTo>
                    <a:pt x="34790" y="12205"/>
                  </a:lnTo>
                  <a:lnTo>
                    <a:pt x="34802" y="12205"/>
                  </a:lnTo>
                  <a:lnTo>
                    <a:pt x="35040" y="11550"/>
                  </a:lnTo>
                  <a:lnTo>
                    <a:pt x="35207" y="11109"/>
                  </a:lnTo>
                  <a:lnTo>
                    <a:pt x="35445" y="10466"/>
                  </a:lnTo>
                  <a:cubicBezTo>
                    <a:pt x="35455" y="10437"/>
                    <a:pt x="35481" y="10416"/>
                    <a:pt x="35510" y="10416"/>
                  </a:cubicBezTo>
                  <a:cubicBezTo>
                    <a:pt x="35516" y="10416"/>
                    <a:pt x="35522" y="10417"/>
                    <a:pt x="35529" y="10419"/>
                  </a:cubicBezTo>
                  <a:cubicBezTo>
                    <a:pt x="35552" y="10431"/>
                    <a:pt x="35576" y="10466"/>
                    <a:pt x="35564" y="10502"/>
                  </a:cubicBezTo>
                  <a:lnTo>
                    <a:pt x="35314" y="11169"/>
                  </a:lnTo>
                  <a:lnTo>
                    <a:pt x="35159" y="11597"/>
                  </a:lnTo>
                  <a:lnTo>
                    <a:pt x="34909" y="12264"/>
                  </a:lnTo>
                  <a:lnTo>
                    <a:pt x="37315" y="13479"/>
                  </a:lnTo>
                  <a:lnTo>
                    <a:pt x="37338" y="13490"/>
                  </a:lnTo>
                  <a:lnTo>
                    <a:pt x="37565" y="12848"/>
                  </a:lnTo>
                  <a:lnTo>
                    <a:pt x="37731" y="12395"/>
                  </a:lnTo>
                  <a:lnTo>
                    <a:pt x="37957" y="11740"/>
                  </a:lnTo>
                  <a:cubicBezTo>
                    <a:pt x="37966" y="11714"/>
                    <a:pt x="37988" y="11702"/>
                    <a:pt x="38011" y="11702"/>
                  </a:cubicBezTo>
                  <a:cubicBezTo>
                    <a:pt x="38050" y="11702"/>
                    <a:pt x="38091" y="11736"/>
                    <a:pt x="38077" y="11788"/>
                  </a:cubicBezTo>
                  <a:lnTo>
                    <a:pt x="37850" y="12443"/>
                  </a:lnTo>
                  <a:lnTo>
                    <a:pt x="37696" y="12895"/>
                  </a:lnTo>
                  <a:lnTo>
                    <a:pt x="37434" y="13550"/>
                  </a:lnTo>
                  <a:lnTo>
                    <a:pt x="45244" y="16372"/>
                  </a:lnTo>
                  <a:lnTo>
                    <a:pt x="54948" y="19801"/>
                  </a:lnTo>
                  <a:lnTo>
                    <a:pt x="54960" y="19801"/>
                  </a:lnTo>
                  <a:lnTo>
                    <a:pt x="55495" y="19979"/>
                  </a:lnTo>
                  <a:lnTo>
                    <a:pt x="55507" y="19979"/>
                  </a:lnTo>
                  <a:lnTo>
                    <a:pt x="55924" y="20110"/>
                  </a:lnTo>
                  <a:lnTo>
                    <a:pt x="55912" y="20229"/>
                  </a:lnTo>
                  <a:lnTo>
                    <a:pt x="55864" y="20563"/>
                  </a:lnTo>
                  <a:lnTo>
                    <a:pt x="55864" y="20575"/>
                  </a:lnTo>
                  <a:lnTo>
                    <a:pt x="55388" y="24801"/>
                  </a:lnTo>
                  <a:lnTo>
                    <a:pt x="55341" y="25206"/>
                  </a:lnTo>
                  <a:cubicBezTo>
                    <a:pt x="55341" y="25218"/>
                    <a:pt x="55341" y="25230"/>
                    <a:pt x="55341" y="25242"/>
                  </a:cubicBezTo>
                  <a:cubicBezTo>
                    <a:pt x="55341" y="25254"/>
                    <a:pt x="55341" y="25266"/>
                    <a:pt x="55341" y="25278"/>
                  </a:cubicBezTo>
                  <a:lnTo>
                    <a:pt x="55317" y="26659"/>
                  </a:lnTo>
                  <a:lnTo>
                    <a:pt x="55317" y="26671"/>
                  </a:lnTo>
                  <a:lnTo>
                    <a:pt x="55317" y="29016"/>
                  </a:lnTo>
                  <a:lnTo>
                    <a:pt x="56007" y="29016"/>
                  </a:lnTo>
                  <a:cubicBezTo>
                    <a:pt x="56257" y="29016"/>
                    <a:pt x="56257" y="29385"/>
                    <a:pt x="56007" y="29385"/>
                  </a:cubicBezTo>
                  <a:lnTo>
                    <a:pt x="55317" y="29385"/>
                  </a:lnTo>
                  <a:lnTo>
                    <a:pt x="55305" y="32600"/>
                  </a:lnTo>
                  <a:lnTo>
                    <a:pt x="55995" y="32600"/>
                  </a:lnTo>
                  <a:cubicBezTo>
                    <a:pt x="56079" y="32600"/>
                    <a:pt x="56079" y="32731"/>
                    <a:pt x="55995" y="32731"/>
                  </a:cubicBezTo>
                  <a:lnTo>
                    <a:pt x="55305" y="32731"/>
                  </a:lnTo>
                  <a:lnTo>
                    <a:pt x="55222" y="36267"/>
                  </a:lnTo>
                  <a:lnTo>
                    <a:pt x="55210" y="36612"/>
                  </a:lnTo>
                  <a:lnTo>
                    <a:pt x="55198" y="36672"/>
                  </a:lnTo>
                  <a:lnTo>
                    <a:pt x="55067" y="36791"/>
                  </a:lnTo>
                  <a:lnTo>
                    <a:pt x="54805" y="37005"/>
                  </a:lnTo>
                  <a:lnTo>
                    <a:pt x="54233" y="37410"/>
                  </a:lnTo>
                  <a:lnTo>
                    <a:pt x="53483" y="37696"/>
                  </a:lnTo>
                  <a:lnTo>
                    <a:pt x="53328" y="37684"/>
                  </a:lnTo>
                  <a:lnTo>
                    <a:pt x="53066" y="37660"/>
                  </a:lnTo>
                  <a:lnTo>
                    <a:pt x="52745" y="37482"/>
                  </a:lnTo>
                  <a:lnTo>
                    <a:pt x="52685" y="37458"/>
                  </a:lnTo>
                  <a:cubicBezTo>
                    <a:pt x="52662" y="37446"/>
                    <a:pt x="52638" y="37434"/>
                    <a:pt x="52614" y="37434"/>
                  </a:cubicBezTo>
                  <a:lnTo>
                    <a:pt x="52233" y="37315"/>
                  </a:lnTo>
                  <a:lnTo>
                    <a:pt x="50090" y="36684"/>
                  </a:lnTo>
                  <a:cubicBezTo>
                    <a:pt x="50054" y="36660"/>
                    <a:pt x="50007" y="36660"/>
                    <a:pt x="49971" y="36648"/>
                  </a:cubicBezTo>
                  <a:lnTo>
                    <a:pt x="48733" y="36517"/>
                  </a:lnTo>
                  <a:lnTo>
                    <a:pt x="48709" y="36517"/>
                  </a:lnTo>
                  <a:lnTo>
                    <a:pt x="48709" y="36600"/>
                  </a:lnTo>
                  <a:lnTo>
                    <a:pt x="48709" y="37196"/>
                  </a:lnTo>
                  <a:cubicBezTo>
                    <a:pt x="48709" y="37231"/>
                    <a:pt x="48685" y="37267"/>
                    <a:pt x="48649" y="37267"/>
                  </a:cubicBezTo>
                  <a:cubicBezTo>
                    <a:pt x="48614" y="37267"/>
                    <a:pt x="48590" y="37231"/>
                    <a:pt x="48590" y="37196"/>
                  </a:cubicBezTo>
                  <a:lnTo>
                    <a:pt x="48590" y="36600"/>
                  </a:lnTo>
                  <a:lnTo>
                    <a:pt x="48590" y="36505"/>
                  </a:lnTo>
                  <a:lnTo>
                    <a:pt x="42768" y="36600"/>
                  </a:lnTo>
                  <a:cubicBezTo>
                    <a:pt x="42684" y="36600"/>
                    <a:pt x="42613" y="36624"/>
                    <a:pt x="42529" y="36648"/>
                  </a:cubicBezTo>
                  <a:lnTo>
                    <a:pt x="40970" y="37255"/>
                  </a:lnTo>
                  <a:lnTo>
                    <a:pt x="40910" y="37267"/>
                  </a:lnTo>
                  <a:lnTo>
                    <a:pt x="40910" y="37362"/>
                  </a:lnTo>
                  <a:lnTo>
                    <a:pt x="40898" y="38041"/>
                  </a:lnTo>
                  <a:cubicBezTo>
                    <a:pt x="40898" y="38077"/>
                    <a:pt x="40874" y="38113"/>
                    <a:pt x="40839" y="38113"/>
                  </a:cubicBezTo>
                  <a:cubicBezTo>
                    <a:pt x="40803" y="38101"/>
                    <a:pt x="40767" y="38077"/>
                    <a:pt x="40767" y="38041"/>
                  </a:cubicBezTo>
                  <a:lnTo>
                    <a:pt x="40779" y="37351"/>
                  </a:lnTo>
                  <a:lnTo>
                    <a:pt x="40779" y="37315"/>
                  </a:lnTo>
                  <a:lnTo>
                    <a:pt x="40720" y="37351"/>
                  </a:lnTo>
                  <a:lnTo>
                    <a:pt x="36291" y="37255"/>
                  </a:lnTo>
                  <a:lnTo>
                    <a:pt x="36291" y="37946"/>
                  </a:lnTo>
                  <a:cubicBezTo>
                    <a:pt x="36285" y="37982"/>
                    <a:pt x="36255" y="37999"/>
                    <a:pt x="36225" y="37999"/>
                  </a:cubicBezTo>
                  <a:cubicBezTo>
                    <a:pt x="36195" y="37999"/>
                    <a:pt x="36166" y="37982"/>
                    <a:pt x="36160" y="37946"/>
                  </a:cubicBezTo>
                  <a:lnTo>
                    <a:pt x="36160" y="37255"/>
                  </a:lnTo>
                  <a:lnTo>
                    <a:pt x="35088" y="37243"/>
                  </a:lnTo>
                  <a:lnTo>
                    <a:pt x="33207" y="37220"/>
                  </a:lnTo>
                  <a:lnTo>
                    <a:pt x="30802" y="37184"/>
                  </a:lnTo>
                  <a:lnTo>
                    <a:pt x="30802" y="37874"/>
                  </a:lnTo>
                  <a:cubicBezTo>
                    <a:pt x="30808" y="37916"/>
                    <a:pt x="30772" y="37937"/>
                    <a:pt x="30736" y="37937"/>
                  </a:cubicBezTo>
                  <a:cubicBezTo>
                    <a:pt x="30701" y="37937"/>
                    <a:pt x="30665" y="37916"/>
                    <a:pt x="30671" y="37874"/>
                  </a:cubicBezTo>
                  <a:lnTo>
                    <a:pt x="30671" y="37184"/>
                  </a:lnTo>
                  <a:lnTo>
                    <a:pt x="24372" y="37112"/>
                  </a:lnTo>
                  <a:lnTo>
                    <a:pt x="21241" y="37065"/>
                  </a:lnTo>
                  <a:lnTo>
                    <a:pt x="21241" y="37767"/>
                  </a:lnTo>
                  <a:cubicBezTo>
                    <a:pt x="21247" y="37803"/>
                    <a:pt x="21211" y="37821"/>
                    <a:pt x="21176" y="37821"/>
                  </a:cubicBezTo>
                  <a:cubicBezTo>
                    <a:pt x="21140" y="37821"/>
                    <a:pt x="21104" y="37803"/>
                    <a:pt x="21110" y="37767"/>
                  </a:cubicBezTo>
                  <a:lnTo>
                    <a:pt x="21122" y="37065"/>
                  </a:lnTo>
                  <a:lnTo>
                    <a:pt x="18348" y="37029"/>
                  </a:lnTo>
                  <a:lnTo>
                    <a:pt x="17622" y="37029"/>
                  </a:lnTo>
                  <a:lnTo>
                    <a:pt x="17622" y="37732"/>
                  </a:lnTo>
                  <a:lnTo>
                    <a:pt x="17622" y="37743"/>
                  </a:lnTo>
                  <a:lnTo>
                    <a:pt x="17610" y="38422"/>
                  </a:lnTo>
                  <a:lnTo>
                    <a:pt x="18336" y="38434"/>
                  </a:lnTo>
                  <a:lnTo>
                    <a:pt x="21182" y="38470"/>
                  </a:lnTo>
                  <a:lnTo>
                    <a:pt x="24301" y="38505"/>
                  </a:lnTo>
                  <a:lnTo>
                    <a:pt x="24313" y="37815"/>
                  </a:lnTo>
                  <a:cubicBezTo>
                    <a:pt x="24313" y="37779"/>
                    <a:pt x="24337" y="37743"/>
                    <a:pt x="24372" y="37743"/>
                  </a:cubicBezTo>
                  <a:cubicBezTo>
                    <a:pt x="24408" y="37743"/>
                    <a:pt x="24444" y="37779"/>
                    <a:pt x="24444" y="37815"/>
                  </a:cubicBezTo>
                  <a:lnTo>
                    <a:pt x="24432" y="38505"/>
                  </a:lnTo>
                  <a:lnTo>
                    <a:pt x="30742" y="38577"/>
                  </a:lnTo>
                  <a:lnTo>
                    <a:pt x="33147" y="38613"/>
                  </a:lnTo>
                  <a:lnTo>
                    <a:pt x="33147" y="37922"/>
                  </a:lnTo>
                  <a:cubicBezTo>
                    <a:pt x="33153" y="37880"/>
                    <a:pt x="33183" y="37860"/>
                    <a:pt x="33213" y="37860"/>
                  </a:cubicBezTo>
                  <a:cubicBezTo>
                    <a:pt x="33243" y="37860"/>
                    <a:pt x="33272" y="37880"/>
                    <a:pt x="33278" y="37922"/>
                  </a:cubicBezTo>
                  <a:lnTo>
                    <a:pt x="33278" y="38613"/>
                  </a:lnTo>
                  <a:lnTo>
                    <a:pt x="35029" y="38636"/>
                  </a:lnTo>
                  <a:lnTo>
                    <a:pt x="35029" y="37946"/>
                  </a:lnTo>
                  <a:cubicBezTo>
                    <a:pt x="35029" y="37910"/>
                    <a:pt x="35064" y="37874"/>
                    <a:pt x="35100" y="37874"/>
                  </a:cubicBezTo>
                  <a:cubicBezTo>
                    <a:pt x="35136" y="37874"/>
                    <a:pt x="35159" y="37910"/>
                    <a:pt x="35159" y="37946"/>
                  </a:cubicBezTo>
                  <a:lnTo>
                    <a:pt x="35159" y="38636"/>
                  </a:lnTo>
                  <a:lnTo>
                    <a:pt x="36195" y="38648"/>
                  </a:lnTo>
                  <a:lnTo>
                    <a:pt x="40696" y="38744"/>
                  </a:lnTo>
                  <a:lnTo>
                    <a:pt x="40982" y="38851"/>
                  </a:lnTo>
                  <a:lnTo>
                    <a:pt x="42553" y="39410"/>
                  </a:lnTo>
                  <a:cubicBezTo>
                    <a:pt x="42621" y="39430"/>
                    <a:pt x="42689" y="39449"/>
                    <a:pt x="42757" y="39449"/>
                  </a:cubicBezTo>
                  <a:cubicBezTo>
                    <a:pt x="42773" y="39449"/>
                    <a:pt x="42788" y="39448"/>
                    <a:pt x="42803" y="39446"/>
                  </a:cubicBezTo>
                  <a:lnTo>
                    <a:pt x="47042" y="39351"/>
                  </a:lnTo>
                  <a:lnTo>
                    <a:pt x="47018" y="38660"/>
                  </a:lnTo>
                  <a:cubicBezTo>
                    <a:pt x="47012" y="38625"/>
                    <a:pt x="47048" y="38607"/>
                    <a:pt x="47084" y="38607"/>
                  </a:cubicBezTo>
                  <a:cubicBezTo>
                    <a:pt x="47119" y="38607"/>
                    <a:pt x="47155" y="38625"/>
                    <a:pt x="47149" y="38660"/>
                  </a:cubicBezTo>
                  <a:lnTo>
                    <a:pt x="47161" y="39363"/>
                  </a:lnTo>
                  <a:lnTo>
                    <a:pt x="48625" y="39375"/>
                  </a:lnTo>
                  <a:lnTo>
                    <a:pt x="49661" y="39470"/>
                  </a:lnTo>
                  <a:lnTo>
                    <a:pt x="51614" y="40125"/>
                  </a:lnTo>
                  <a:lnTo>
                    <a:pt x="53281" y="41018"/>
                  </a:lnTo>
                  <a:lnTo>
                    <a:pt x="53721" y="41375"/>
                  </a:lnTo>
                  <a:lnTo>
                    <a:pt x="54114" y="41708"/>
                  </a:lnTo>
                  <a:lnTo>
                    <a:pt x="54209" y="41792"/>
                  </a:lnTo>
                  <a:lnTo>
                    <a:pt x="54090" y="42387"/>
                  </a:lnTo>
                  <a:cubicBezTo>
                    <a:pt x="54090" y="42423"/>
                    <a:pt x="54090" y="42423"/>
                    <a:pt x="54090" y="42446"/>
                  </a:cubicBezTo>
                  <a:lnTo>
                    <a:pt x="53936" y="43947"/>
                  </a:lnTo>
                  <a:cubicBezTo>
                    <a:pt x="53936" y="43970"/>
                    <a:pt x="53936" y="43994"/>
                    <a:pt x="53936" y="44018"/>
                  </a:cubicBezTo>
                  <a:lnTo>
                    <a:pt x="53936" y="46114"/>
                  </a:lnTo>
                  <a:cubicBezTo>
                    <a:pt x="53936" y="46149"/>
                    <a:pt x="53936" y="46173"/>
                    <a:pt x="53936" y="46209"/>
                  </a:cubicBezTo>
                  <a:lnTo>
                    <a:pt x="54174" y="48090"/>
                  </a:lnTo>
                  <a:cubicBezTo>
                    <a:pt x="54174" y="48093"/>
                    <a:pt x="54174" y="48094"/>
                    <a:pt x="54174" y="48094"/>
                  </a:cubicBezTo>
                  <a:cubicBezTo>
                    <a:pt x="54174" y="48095"/>
                    <a:pt x="54174" y="48098"/>
                    <a:pt x="54174" y="48102"/>
                  </a:cubicBezTo>
                  <a:cubicBezTo>
                    <a:pt x="54174" y="48126"/>
                    <a:pt x="54186" y="48149"/>
                    <a:pt x="54186" y="48173"/>
                  </a:cubicBezTo>
                  <a:cubicBezTo>
                    <a:pt x="54198" y="48197"/>
                    <a:pt x="54198" y="48221"/>
                    <a:pt x="54209" y="48245"/>
                  </a:cubicBezTo>
                  <a:cubicBezTo>
                    <a:pt x="54209" y="48245"/>
                    <a:pt x="54209" y="48245"/>
                    <a:pt x="54209" y="48257"/>
                  </a:cubicBezTo>
                  <a:lnTo>
                    <a:pt x="54364" y="48638"/>
                  </a:lnTo>
                  <a:lnTo>
                    <a:pt x="54483" y="48971"/>
                  </a:lnTo>
                  <a:lnTo>
                    <a:pt x="54519" y="49400"/>
                  </a:lnTo>
                  <a:lnTo>
                    <a:pt x="54626" y="50531"/>
                  </a:lnTo>
                  <a:cubicBezTo>
                    <a:pt x="54626" y="50578"/>
                    <a:pt x="54638" y="50614"/>
                    <a:pt x="54650" y="50662"/>
                  </a:cubicBezTo>
                  <a:lnTo>
                    <a:pt x="55460" y="52745"/>
                  </a:lnTo>
                  <a:lnTo>
                    <a:pt x="55507" y="53841"/>
                  </a:lnTo>
                  <a:lnTo>
                    <a:pt x="55198" y="54567"/>
                  </a:lnTo>
                  <a:lnTo>
                    <a:pt x="54638" y="55258"/>
                  </a:lnTo>
                  <a:lnTo>
                    <a:pt x="54590" y="55293"/>
                  </a:lnTo>
                  <a:lnTo>
                    <a:pt x="54531" y="55377"/>
                  </a:lnTo>
                  <a:lnTo>
                    <a:pt x="55674" y="55127"/>
                  </a:lnTo>
                  <a:lnTo>
                    <a:pt x="56043" y="54960"/>
                  </a:lnTo>
                  <a:lnTo>
                    <a:pt x="56103" y="54829"/>
                  </a:lnTo>
                  <a:lnTo>
                    <a:pt x="56412" y="54103"/>
                  </a:lnTo>
                  <a:cubicBezTo>
                    <a:pt x="56436" y="54043"/>
                    <a:pt x="56448" y="53972"/>
                    <a:pt x="56448" y="53900"/>
                  </a:cubicBezTo>
                  <a:lnTo>
                    <a:pt x="56412" y="53031"/>
                  </a:lnTo>
                  <a:lnTo>
                    <a:pt x="56412" y="52841"/>
                  </a:lnTo>
                  <a:lnTo>
                    <a:pt x="57353" y="54019"/>
                  </a:lnTo>
                  <a:cubicBezTo>
                    <a:pt x="57365" y="54043"/>
                    <a:pt x="57388" y="54055"/>
                    <a:pt x="57412" y="54079"/>
                  </a:cubicBezTo>
                  <a:lnTo>
                    <a:pt x="57674" y="54341"/>
                  </a:lnTo>
                  <a:lnTo>
                    <a:pt x="57984" y="54293"/>
                  </a:lnTo>
                  <a:cubicBezTo>
                    <a:pt x="58031" y="54281"/>
                    <a:pt x="58079" y="54281"/>
                    <a:pt x="58127" y="54281"/>
                  </a:cubicBezTo>
                  <a:lnTo>
                    <a:pt x="59401" y="54341"/>
                  </a:lnTo>
                  <a:cubicBezTo>
                    <a:pt x="59532" y="54341"/>
                    <a:pt x="59651" y="54388"/>
                    <a:pt x="59758" y="54460"/>
                  </a:cubicBezTo>
                  <a:lnTo>
                    <a:pt x="59567" y="54269"/>
                  </a:lnTo>
                  <a:lnTo>
                    <a:pt x="58400" y="53126"/>
                  </a:lnTo>
                  <a:lnTo>
                    <a:pt x="57162" y="51578"/>
                  </a:lnTo>
                  <a:lnTo>
                    <a:pt x="56305" y="49900"/>
                  </a:lnTo>
                  <a:lnTo>
                    <a:pt x="56305" y="49888"/>
                  </a:lnTo>
                  <a:lnTo>
                    <a:pt x="57317" y="51733"/>
                  </a:lnTo>
                  <a:cubicBezTo>
                    <a:pt x="57341" y="51769"/>
                    <a:pt x="57365" y="51805"/>
                    <a:pt x="57388" y="51840"/>
                  </a:cubicBezTo>
                  <a:lnTo>
                    <a:pt x="58579" y="53245"/>
                  </a:lnTo>
                  <a:cubicBezTo>
                    <a:pt x="58591" y="53257"/>
                    <a:pt x="58603" y="53281"/>
                    <a:pt x="58615" y="53293"/>
                  </a:cubicBezTo>
                  <a:lnTo>
                    <a:pt x="59603" y="54281"/>
                  </a:lnTo>
                  <a:lnTo>
                    <a:pt x="60258" y="54936"/>
                  </a:lnTo>
                  <a:lnTo>
                    <a:pt x="60889" y="55734"/>
                  </a:lnTo>
                  <a:lnTo>
                    <a:pt x="59972" y="54686"/>
                  </a:lnTo>
                  <a:lnTo>
                    <a:pt x="59972" y="54686"/>
                  </a:lnTo>
                  <a:cubicBezTo>
                    <a:pt x="60252" y="55165"/>
                    <a:pt x="59903" y="55746"/>
                    <a:pt x="59362" y="55746"/>
                  </a:cubicBezTo>
                  <a:cubicBezTo>
                    <a:pt x="59351" y="55746"/>
                    <a:pt x="59340" y="55746"/>
                    <a:pt x="59329" y="55746"/>
                  </a:cubicBezTo>
                  <a:lnTo>
                    <a:pt x="59055" y="55734"/>
                  </a:lnTo>
                  <a:lnTo>
                    <a:pt x="60460" y="57329"/>
                  </a:lnTo>
                  <a:lnTo>
                    <a:pt x="60913" y="58210"/>
                  </a:lnTo>
                  <a:lnTo>
                    <a:pt x="61091" y="59270"/>
                  </a:lnTo>
                  <a:lnTo>
                    <a:pt x="61127" y="60365"/>
                  </a:lnTo>
                  <a:lnTo>
                    <a:pt x="61067" y="62425"/>
                  </a:lnTo>
                  <a:lnTo>
                    <a:pt x="61067" y="62437"/>
                  </a:lnTo>
                  <a:lnTo>
                    <a:pt x="61067" y="63532"/>
                  </a:lnTo>
                  <a:lnTo>
                    <a:pt x="61067" y="64330"/>
                  </a:lnTo>
                  <a:lnTo>
                    <a:pt x="61770" y="64330"/>
                  </a:lnTo>
                  <a:cubicBezTo>
                    <a:pt x="61806" y="64330"/>
                    <a:pt x="61829" y="64366"/>
                    <a:pt x="61829" y="64401"/>
                  </a:cubicBezTo>
                  <a:cubicBezTo>
                    <a:pt x="61829" y="64425"/>
                    <a:pt x="61806" y="64461"/>
                    <a:pt x="61770" y="64461"/>
                  </a:cubicBezTo>
                  <a:lnTo>
                    <a:pt x="61067" y="64461"/>
                  </a:lnTo>
                  <a:lnTo>
                    <a:pt x="61067" y="69140"/>
                  </a:lnTo>
                  <a:cubicBezTo>
                    <a:pt x="61067" y="69212"/>
                    <a:pt x="61067" y="69283"/>
                    <a:pt x="61091" y="69343"/>
                  </a:cubicBezTo>
                  <a:lnTo>
                    <a:pt x="61556" y="70890"/>
                  </a:lnTo>
                  <a:lnTo>
                    <a:pt x="61639" y="71176"/>
                  </a:lnTo>
                  <a:lnTo>
                    <a:pt x="61544" y="74688"/>
                  </a:lnTo>
                  <a:lnTo>
                    <a:pt x="61389" y="81165"/>
                  </a:lnTo>
                  <a:lnTo>
                    <a:pt x="62068" y="81165"/>
                  </a:lnTo>
                  <a:cubicBezTo>
                    <a:pt x="62079" y="81165"/>
                    <a:pt x="62090" y="81164"/>
                    <a:pt x="62101" y="81164"/>
                  </a:cubicBezTo>
                  <a:cubicBezTo>
                    <a:pt x="62604" y="81164"/>
                    <a:pt x="62604" y="81940"/>
                    <a:pt x="62101" y="81940"/>
                  </a:cubicBezTo>
                  <a:cubicBezTo>
                    <a:pt x="62090" y="81940"/>
                    <a:pt x="62079" y="81940"/>
                    <a:pt x="62068" y="81939"/>
                  </a:cubicBezTo>
                  <a:lnTo>
                    <a:pt x="61365" y="81939"/>
                  </a:lnTo>
                  <a:lnTo>
                    <a:pt x="61210" y="87762"/>
                  </a:lnTo>
                  <a:lnTo>
                    <a:pt x="60984" y="97060"/>
                  </a:lnTo>
                  <a:lnTo>
                    <a:pt x="60948" y="98120"/>
                  </a:lnTo>
                  <a:lnTo>
                    <a:pt x="61639" y="98120"/>
                  </a:lnTo>
                  <a:lnTo>
                    <a:pt x="62341" y="98132"/>
                  </a:lnTo>
                  <a:lnTo>
                    <a:pt x="62365" y="97096"/>
                  </a:lnTo>
                  <a:lnTo>
                    <a:pt x="62603" y="87797"/>
                  </a:lnTo>
                  <a:lnTo>
                    <a:pt x="62603" y="87773"/>
                  </a:lnTo>
                  <a:lnTo>
                    <a:pt x="61913" y="87845"/>
                  </a:lnTo>
                  <a:cubicBezTo>
                    <a:pt x="61829" y="87845"/>
                    <a:pt x="61818" y="87726"/>
                    <a:pt x="61901" y="87714"/>
                  </a:cubicBezTo>
                  <a:lnTo>
                    <a:pt x="62603" y="87642"/>
                  </a:lnTo>
                  <a:lnTo>
                    <a:pt x="62758" y="81570"/>
                  </a:lnTo>
                  <a:lnTo>
                    <a:pt x="62925" y="74903"/>
                  </a:lnTo>
                  <a:lnTo>
                    <a:pt x="62234" y="74891"/>
                  </a:lnTo>
                  <a:cubicBezTo>
                    <a:pt x="61984" y="74891"/>
                    <a:pt x="61984" y="74522"/>
                    <a:pt x="62234" y="74522"/>
                  </a:cubicBezTo>
                  <a:lnTo>
                    <a:pt x="62925" y="74534"/>
                  </a:lnTo>
                  <a:lnTo>
                    <a:pt x="63008" y="71200"/>
                  </a:lnTo>
                  <a:lnTo>
                    <a:pt x="63103" y="70902"/>
                  </a:lnTo>
                  <a:lnTo>
                    <a:pt x="63568" y="69343"/>
                  </a:lnTo>
                  <a:cubicBezTo>
                    <a:pt x="63580" y="69283"/>
                    <a:pt x="63592" y="69212"/>
                    <a:pt x="63592" y="69152"/>
                  </a:cubicBezTo>
                  <a:lnTo>
                    <a:pt x="63723" y="63699"/>
                  </a:lnTo>
                  <a:lnTo>
                    <a:pt x="63723" y="63663"/>
                  </a:lnTo>
                  <a:lnTo>
                    <a:pt x="63711" y="62866"/>
                  </a:lnTo>
                  <a:lnTo>
                    <a:pt x="63711" y="62544"/>
                  </a:lnTo>
                  <a:lnTo>
                    <a:pt x="63020" y="62544"/>
                  </a:lnTo>
                  <a:cubicBezTo>
                    <a:pt x="62937" y="62544"/>
                    <a:pt x="62937" y="62413"/>
                    <a:pt x="63020" y="62413"/>
                  </a:cubicBezTo>
                  <a:lnTo>
                    <a:pt x="63711" y="62413"/>
                  </a:lnTo>
                  <a:lnTo>
                    <a:pt x="63734" y="60437"/>
                  </a:lnTo>
                  <a:lnTo>
                    <a:pt x="63734" y="60401"/>
                  </a:lnTo>
                  <a:lnTo>
                    <a:pt x="63687" y="59020"/>
                  </a:lnTo>
                  <a:cubicBezTo>
                    <a:pt x="63687" y="58996"/>
                    <a:pt x="63687" y="58972"/>
                    <a:pt x="63687" y="58937"/>
                  </a:cubicBezTo>
                  <a:lnTo>
                    <a:pt x="63461" y="57472"/>
                  </a:lnTo>
                  <a:cubicBezTo>
                    <a:pt x="63449" y="57413"/>
                    <a:pt x="63425" y="57341"/>
                    <a:pt x="63401" y="57282"/>
                  </a:cubicBezTo>
                  <a:lnTo>
                    <a:pt x="62711" y="55805"/>
                  </a:lnTo>
                  <a:cubicBezTo>
                    <a:pt x="62687" y="55758"/>
                    <a:pt x="62651" y="55710"/>
                    <a:pt x="62615" y="55662"/>
                  </a:cubicBezTo>
                  <a:lnTo>
                    <a:pt x="61318" y="54031"/>
                  </a:lnTo>
                  <a:cubicBezTo>
                    <a:pt x="61306" y="54019"/>
                    <a:pt x="61294" y="54007"/>
                    <a:pt x="61294" y="54007"/>
                  </a:cubicBezTo>
                  <a:cubicBezTo>
                    <a:pt x="61282" y="53995"/>
                    <a:pt x="61270" y="53984"/>
                    <a:pt x="61270" y="53972"/>
                  </a:cubicBezTo>
                  <a:lnTo>
                    <a:pt x="60972" y="53686"/>
                  </a:lnTo>
                  <a:lnTo>
                    <a:pt x="60615" y="53317"/>
                  </a:lnTo>
                  <a:lnTo>
                    <a:pt x="60341" y="52888"/>
                  </a:lnTo>
                  <a:lnTo>
                    <a:pt x="59043" y="50816"/>
                  </a:lnTo>
                  <a:lnTo>
                    <a:pt x="58043" y="48673"/>
                  </a:lnTo>
                  <a:lnTo>
                    <a:pt x="57936" y="48078"/>
                  </a:lnTo>
                  <a:lnTo>
                    <a:pt x="58008" y="47602"/>
                  </a:lnTo>
                  <a:lnTo>
                    <a:pt x="58234" y="47221"/>
                  </a:lnTo>
                  <a:lnTo>
                    <a:pt x="58651" y="46911"/>
                  </a:lnTo>
                  <a:lnTo>
                    <a:pt x="59103" y="46733"/>
                  </a:lnTo>
                  <a:lnTo>
                    <a:pt x="59663" y="46733"/>
                  </a:lnTo>
                  <a:lnTo>
                    <a:pt x="59853" y="46792"/>
                  </a:lnTo>
                  <a:lnTo>
                    <a:pt x="60151" y="47054"/>
                  </a:lnTo>
                  <a:cubicBezTo>
                    <a:pt x="60163" y="47066"/>
                    <a:pt x="60175" y="47066"/>
                    <a:pt x="60175" y="47078"/>
                  </a:cubicBezTo>
                  <a:lnTo>
                    <a:pt x="60198" y="47090"/>
                  </a:lnTo>
                  <a:lnTo>
                    <a:pt x="61568" y="48138"/>
                  </a:lnTo>
                  <a:cubicBezTo>
                    <a:pt x="61579" y="48149"/>
                    <a:pt x="61603" y="48161"/>
                    <a:pt x="61615" y="48173"/>
                  </a:cubicBezTo>
                  <a:lnTo>
                    <a:pt x="63520" y="49364"/>
                  </a:lnTo>
                  <a:cubicBezTo>
                    <a:pt x="63556" y="49376"/>
                    <a:pt x="63592" y="49400"/>
                    <a:pt x="63627" y="49412"/>
                  </a:cubicBezTo>
                  <a:lnTo>
                    <a:pt x="65592" y="50209"/>
                  </a:lnTo>
                  <a:cubicBezTo>
                    <a:pt x="65639" y="50221"/>
                    <a:pt x="65687" y="50233"/>
                    <a:pt x="65735" y="50245"/>
                  </a:cubicBezTo>
                  <a:lnTo>
                    <a:pt x="68985" y="50828"/>
                  </a:lnTo>
                  <a:cubicBezTo>
                    <a:pt x="69021" y="50840"/>
                    <a:pt x="69057" y="50840"/>
                    <a:pt x="69092" y="50840"/>
                  </a:cubicBezTo>
                  <a:lnTo>
                    <a:pt x="76498" y="51031"/>
                  </a:lnTo>
                  <a:lnTo>
                    <a:pt x="78153" y="51067"/>
                  </a:lnTo>
                  <a:lnTo>
                    <a:pt x="78153" y="50376"/>
                  </a:lnTo>
                  <a:cubicBezTo>
                    <a:pt x="78153" y="50293"/>
                    <a:pt x="78212" y="50221"/>
                    <a:pt x="78296" y="50197"/>
                  </a:cubicBezTo>
                  <a:lnTo>
                    <a:pt x="78343" y="49685"/>
                  </a:lnTo>
                  <a:lnTo>
                    <a:pt x="78403" y="49042"/>
                  </a:lnTo>
                  <a:lnTo>
                    <a:pt x="78474" y="48364"/>
                  </a:lnTo>
                  <a:lnTo>
                    <a:pt x="69247" y="48090"/>
                  </a:lnTo>
                  <a:lnTo>
                    <a:pt x="66461" y="47495"/>
                  </a:lnTo>
                  <a:lnTo>
                    <a:pt x="64866" y="46911"/>
                  </a:lnTo>
                  <a:lnTo>
                    <a:pt x="63211" y="45887"/>
                  </a:lnTo>
                  <a:lnTo>
                    <a:pt x="61306" y="44256"/>
                  </a:lnTo>
                  <a:lnTo>
                    <a:pt x="60877" y="44792"/>
                  </a:lnTo>
                  <a:cubicBezTo>
                    <a:pt x="60863" y="44806"/>
                    <a:pt x="60845" y="44812"/>
                    <a:pt x="60825" y="44812"/>
                  </a:cubicBezTo>
                  <a:cubicBezTo>
                    <a:pt x="60811" y="44812"/>
                    <a:pt x="60797" y="44809"/>
                    <a:pt x="60782" y="44804"/>
                  </a:cubicBezTo>
                  <a:cubicBezTo>
                    <a:pt x="60758" y="44780"/>
                    <a:pt x="60746" y="44732"/>
                    <a:pt x="60770" y="44709"/>
                  </a:cubicBezTo>
                  <a:lnTo>
                    <a:pt x="61222" y="44173"/>
                  </a:lnTo>
                  <a:lnTo>
                    <a:pt x="58484" y="41768"/>
                  </a:lnTo>
                  <a:lnTo>
                    <a:pt x="58472" y="41768"/>
                  </a:lnTo>
                  <a:lnTo>
                    <a:pt x="57900" y="41268"/>
                  </a:lnTo>
                  <a:lnTo>
                    <a:pt x="57388" y="40803"/>
                  </a:lnTo>
                  <a:lnTo>
                    <a:pt x="57412" y="40672"/>
                  </a:lnTo>
                  <a:lnTo>
                    <a:pt x="57484" y="40244"/>
                  </a:lnTo>
                  <a:lnTo>
                    <a:pt x="57853" y="38208"/>
                  </a:lnTo>
                  <a:lnTo>
                    <a:pt x="57257" y="38196"/>
                  </a:lnTo>
                  <a:cubicBezTo>
                    <a:pt x="56876" y="38196"/>
                    <a:pt x="56579" y="37886"/>
                    <a:pt x="56567" y="37505"/>
                  </a:cubicBezTo>
                  <a:lnTo>
                    <a:pt x="56174" y="39744"/>
                  </a:lnTo>
                  <a:lnTo>
                    <a:pt x="56103" y="39672"/>
                  </a:lnTo>
                  <a:lnTo>
                    <a:pt x="56210" y="39160"/>
                  </a:lnTo>
                  <a:lnTo>
                    <a:pt x="56210" y="39136"/>
                  </a:lnTo>
                  <a:lnTo>
                    <a:pt x="56329" y="38410"/>
                  </a:lnTo>
                  <a:lnTo>
                    <a:pt x="56620" y="36874"/>
                  </a:lnTo>
                  <a:lnTo>
                    <a:pt x="56620" y="36874"/>
                  </a:lnTo>
                  <a:lnTo>
                    <a:pt x="56579" y="37291"/>
                  </a:lnTo>
                  <a:cubicBezTo>
                    <a:pt x="56674" y="36993"/>
                    <a:pt x="56948" y="36779"/>
                    <a:pt x="57269" y="36779"/>
                  </a:cubicBezTo>
                  <a:lnTo>
                    <a:pt x="57889" y="36791"/>
                  </a:lnTo>
                  <a:lnTo>
                    <a:pt x="58019" y="36791"/>
                  </a:lnTo>
                  <a:lnTo>
                    <a:pt x="58055" y="36398"/>
                  </a:lnTo>
                  <a:cubicBezTo>
                    <a:pt x="58055" y="36398"/>
                    <a:pt x="58055" y="36386"/>
                    <a:pt x="58055" y="36386"/>
                  </a:cubicBezTo>
                  <a:cubicBezTo>
                    <a:pt x="58055" y="36374"/>
                    <a:pt x="58055" y="36374"/>
                    <a:pt x="58055" y="36362"/>
                  </a:cubicBezTo>
                  <a:lnTo>
                    <a:pt x="58222" y="31433"/>
                  </a:lnTo>
                  <a:lnTo>
                    <a:pt x="57531" y="31457"/>
                  </a:lnTo>
                  <a:cubicBezTo>
                    <a:pt x="57529" y="31457"/>
                    <a:pt x="57526" y="31458"/>
                    <a:pt x="57524" y="31458"/>
                  </a:cubicBezTo>
                  <a:cubicBezTo>
                    <a:pt x="57462" y="31458"/>
                    <a:pt x="57462" y="31325"/>
                    <a:pt x="57524" y="31325"/>
                  </a:cubicBezTo>
                  <a:cubicBezTo>
                    <a:pt x="57526" y="31325"/>
                    <a:pt x="57529" y="31326"/>
                    <a:pt x="57531" y="31326"/>
                  </a:cubicBezTo>
                  <a:lnTo>
                    <a:pt x="58234" y="31302"/>
                  </a:lnTo>
                  <a:lnTo>
                    <a:pt x="58341" y="25825"/>
                  </a:lnTo>
                  <a:lnTo>
                    <a:pt x="58389" y="25444"/>
                  </a:lnTo>
                  <a:lnTo>
                    <a:pt x="58758" y="21956"/>
                  </a:lnTo>
                  <a:lnTo>
                    <a:pt x="58817" y="21384"/>
                  </a:lnTo>
                  <a:lnTo>
                    <a:pt x="58829" y="21206"/>
                  </a:lnTo>
                  <a:lnTo>
                    <a:pt x="58853" y="21099"/>
                  </a:lnTo>
                  <a:lnTo>
                    <a:pt x="58960" y="21134"/>
                  </a:lnTo>
                  <a:lnTo>
                    <a:pt x="58972" y="21134"/>
                  </a:lnTo>
                  <a:lnTo>
                    <a:pt x="62770" y="22337"/>
                  </a:lnTo>
                  <a:lnTo>
                    <a:pt x="63080" y="22432"/>
                  </a:lnTo>
                  <a:lnTo>
                    <a:pt x="62913" y="21682"/>
                  </a:lnTo>
                  <a:cubicBezTo>
                    <a:pt x="62913" y="21646"/>
                    <a:pt x="62937" y="21622"/>
                    <a:pt x="62972" y="21611"/>
                  </a:cubicBezTo>
                  <a:cubicBezTo>
                    <a:pt x="62979" y="21608"/>
                    <a:pt x="62985" y="21607"/>
                    <a:pt x="62990" y="21607"/>
                  </a:cubicBezTo>
                  <a:cubicBezTo>
                    <a:pt x="63016" y="21607"/>
                    <a:pt x="63034" y="21629"/>
                    <a:pt x="63044" y="21658"/>
                  </a:cubicBezTo>
                  <a:lnTo>
                    <a:pt x="63223" y="22480"/>
                  </a:lnTo>
                  <a:lnTo>
                    <a:pt x="64485" y="22873"/>
                  </a:lnTo>
                  <a:lnTo>
                    <a:pt x="65163" y="22325"/>
                  </a:lnTo>
                  <a:cubicBezTo>
                    <a:pt x="65174" y="22314"/>
                    <a:pt x="65189" y="22308"/>
                    <a:pt x="65205" y="22308"/>
                  </a:cubicBezTo>
                  <a:cubicBezTo>
                    <a:pt x="65225" y="22308"/>
                    <a:pt x="65245" y="22317"/>
                    <a:pt x="65258" y="22337"/>
                  </a:cubicBezTo>
                  <a:cubicBezTo>
                    <a:pt x="65282" y="22361"/>
                    <a:pt x="65270" y="22396"/>
                    <a:pt x="65247" y="22420"/>
                  </a:cubicBezTo>
                  <a:lnTo>
                    <a:pt x="64627" y="22920"/>
                  </a:lnTo>
                  <a:lnTo>
                    <a:pt x="64997" y="23027"/>
                  </a:lnTo>
                  <a:lnTo>
                    <a:pt x="78212" y="27409"/>
                  </a:lnTo>
                  <a:lnTo>
                    <a:pt x="78724" y="27576"/>
                  </a:lnTo>
                  <a:lnTo>
                    <a:pt x="79486" y="27826"/>
                  </a:lnTo>
                  <a:lnTo>
                    <a:pt x="79748" y="27147"/>
                  </a:lnTo>
                  <a:cubicBezTo>
                    <a:pt x="79784" y="27052"/>
                    <a:pt x="79844" y="26968"/>
                    <a:pt x="79915" y="26897"/>
                  </a:cubicBezTo>
                  <a:lnTo>
                    <a:pt x="80106" y="26718"/>
                  </a:lnTo>
                  <a:lnTo>
                    <a:pt x="80939" y="25909"/>
                  </a:lnTo>
                  <a:cubicBezTo>
                    <a:pt x="81072" y="25787"/>
                    <a:pt x="81245" y="25717"/>
                    <a:pt x="81422" y="25717"/>
                  </a:cubicBezTo>
                  <a:cubicBezTo>
                    <a:pt x="81435" y="25717"/>
                    <a:pt x="81449" y="25717"/>
                    <a:pt x="81463" y="25718"/>
                  </a:cubicBezTo>
                  <a:lnTo>
                    <a:pt x="81463" y="25706"/>
                  </a:lnTo>
                  <a:lnTo>
                    <a:pt x="79784" y="25147"/>
                  </a:lnTo>
                  <a:lnTo>
                    <a:pt x="60020" y="18693"/>
                  </a:lnTo>
                  <a:lnTo>
                    <a:pt x="60008" y="18693"/>
                  </a:lnTo>
                  <a:lnTo>
                    <a:pt x="59401" y="18503"/>
                  </a:lnTo>
                  <a:lnTo>
                    <a:pt x="59151" y="18420"/>
                  </a:lnTo>
                  <a:lnTo>
                    <a:pt x="59162" y="18301"/>
                  </a:lnTo>
                  <a:lnTo>
                    <a:pt x="59198" y="17967"/>
                  </a:lnTo>
                  <a:lnTo>
                    <a:pt x="59198" y="17955"/>
                  </a:lnTo>
                  <a:lnTo>
                    <a:pt x="59401" y="15622"/>
                  </a:lnTo>
                  <a:lnTo>
                    <a:pt x="59401" y="15574"/>
                  </a:lnTo>
                  <a:lnTo>
                    <a:pt x="59460" y="10395"/>
                  </a:lnTo>
                  <a:lnTo>
                    <a:pt x="58710" y="10157"/>
                  </a:lnTo>
                  <a:cubicBezTo>
                    <a:pt x="58505" y="10081"/>
                    <a:pt x="58574" y="9790"/>
                    <a:pt x="58766" y="9790"/>
                  </a:cubicBezTo>
                  <a:cubicBezTo>
                    <a:pt x="58786" y="9790"/>
                    <a:pt x="58807" y="9793"/>
                    <a:pt x="58829" y="9800"/>
                  </a:cubicBezTo>
                  <a:lnTo>
                    <a:pt x="59448" y="10002"/>
                  </a:lnTo>
                  <a:lnTo>
                    <a:pt x="59448" y="9978"/>
                  </a:lnTo>
                  <a:lnTo>
                    <a:pt x="59567" y="13"/>
                  </a:lnTo>
                  <a:lnTo>
                    <a:pt x="59448" y="13"/>
                  </a:lnTo>
                  <a:cubicBezTo>
                    <a:pt x="59317" y="203"/>
                    <a:pt x="59091" y="310"/>
                    <a:pt x="58853" y="310"/>
                  </a:cubicBezTo>
                  <a:lnTo>
                    <a:pt x="58174" y="275"/>
                  </a:lnTo>
                  <a:lnTo>
                    <a:pt x="58079" y="8728"/>
                  </a:lnTo>
                  <a:lnTo>
                    <a:pt x="57960" y="8633"/>
                  </a:lnTo>
                  <a:lnTo>
                    <a:pt x="57948" y="8621"/>
                  </a:lnTo>
                  <a:lnTo>
                    <a:pt x="58008" y="5216"/>
                  </a:lnTo>
                  <a:lnTo>
                    <a:pt x="58079" y="275"/>
                  </a:lnTo>
                  <a:lnTo>
                    <a:pt x="57377" y="251"/>
                  </a:lnTo>
                  <a:lnTo>
                    <a:pt x="56698" y="227"/>
                  </a:lnTo>
                  <a:lnTo>
                    <a:pt x="56567" y="8311"/>
                  </a:lnTo>
                  <a:lnTo>
                    <a:pt x="57281" y="8561"/>
                  </a:lnTo>
                  <a:cubicBezTo>
                    <a:pt x="57305" y="8573"/>
                    <a:pt x="57329" y="8609"/>
                    <a:pt x="57317" y="8645"/>
                  </a:cubicBezTo>
                  <a:cubicBezTo>
                    <a:pt x="57308" y="8671"/>
                    <a:pt x="57286" y="8685"/>
                    <a:pt x="57260" y="8685"/>
                  </a:cubicBezTo>
                  <a:cubicBezTo>
                    <a:pt x="57252" y="8685"/>
                    <a:pt x="57243" y="8683"/>
                    <a:pt x="57234" y="8680"/>
                  </a:cubicBezTo>
                  <a:lnTo>
                    <a:pt x="56567" y="8442"/>
                  </a:lnTo>
                  <a:lnTo>
                    <a:pt x="56567" y="8609"/>
                  </a:lnTo>
                  <a:lnTo>
                    <a:pt x="56531" y="14955"/>
                  </a:lnTo>
                  <a:lnTo>
                    <a:pt x="56400" y="16491"/>
                  </a:lnTo>
                  <a:lnTo>
                    <a:pt x="56305" y="17205"/>
                  </a:lnTo>
                  <a:lnTo>
                    <a:pt x="56305" y="17277"/>
                  </a:lnTo>
                  <a:lnTo>
                    <a:pt x="56293" y="17384"/>
                  </a:lnTo>
                  <a:lnTo>
                    <a:pt x="56162" y="17348"/>
                  </a:lnTo>
                  <a:lnTo>
                    <a:pt x="56150" y="17348"/>
                  </a:lnTo>
                  <a:lnTo>
                    <a:pt x="51626" y="15812"/>
                  </a:lnTo>
                  <a:lnTo>
                    <a:pt x="51423" y="16479"/>
                  </a:lnTo>
                  <a:cubicBezTo>
                    <a:pt x="51400" y="16580"/>
                    <a:pt x="51328" y="16622"/>
                    <a:pt x="51253" y="16622"/>
                  </a:cubicBezTo>
                  <a:cubicBezTo>
                    <a:pt x="51134" y="16622"/>
                    <a:pt x="51008" y="16514"/>
                    <a:pt x="51066" y="16360"/>
                  </a:cubicBezTo>
                  <a:lnTo>
                    <a:pt x="51281" y="15705"/>
                  </a:lnTo>
                  <a:lnTo>
                    <a:pt x="46054" y="13991"/>
                  </a:lnTo>
                  <a:lnTo>
                    <a:pt x="38291" y="11133"/>
                  </a:lnTo>
                  <a:lnTo>
                    <a:pt x="35838" y="9883"/>
                  </a:lnTo>
                  <a:lnTo>
                    <a:pt x="33755" y="8573"/>
                  </a:lnTo>
                  <a:lnTo>
                    <a:pt x="28266" y="4835"/>
                  </a:lnTo>
                  <a:lnTo>
                    <a:pt x="27920" y="5430"/>
                  </a:lnTo>
                  <a:cubicBezTo>
                    <a:pt x="27905" y="5453"/>
                    <a:pt x="27885" y="5466"/>
                    <a:pt x="27863" y="5466"/>
                  </a:cubicBezTo>
                  <a:cubicBezTo>
                    <a:pt x="27851" y="5466"/>
                    <a:pt x="27838" y="5462"/>
                    <a:pt x="27825" y="5454"/>
                  </a:cubicBezTo>
                  <a:cubicBezTo>
                    <a:pt x="27801" y="5442"/>
                    <a:pt x="27790" y="5394"/>
                    <a:pt x="27813" y="5370"/>
                  </a:cubicBezTo>
                  <a:lnTo>
                    <a:pt x="28171" y="4775"/>
                  </a:lnTo>
                  <a:lnTo>
                    <a:pt x="21348" y="13"/>
                  </a:lnTo>
                  <a:lnTo>
                    <a:pt x="18919" y="13"/>
                  </a:lnTo>
                  <a:lnTo>
                    <a:pt x="19181" y="191"/>
                  </a:lnTo>
                  <a:lnTo>
                    <a:pt x="27468" y="5978"/>
                  </a:lnTo>
                  <a:lnTo>
                    <a:pt x="27480" y="5978"/>
                  </a:lnTo>
                  <a:lnTo>
                    <a:pt x="32945" y="9704"/>
                  </a:lnTo>
                  <a:lnTo>
                    <a:pt x="29635" y="7597"/>
                  </a:lnTo>
                  <a:lnTo>
                    <a:pt x="27313" y="6109"/>
                  </a:lnTo>
                  <a:lnTo>
                    <a:pt x="21789" y="2168"/>
                  </a:lnTo>
                  <a:lnTo>
                    <a:pt x="21765" y="2144"/>
                  </a:lnTo>
                  <a:lnTo>
                    <a:pt x="21420" y="1930"/>
                  </a:lnTo>
                  <a:lnTo>
                    <a:pt x="19550" y="691"/>
                  </a:lnTo>
                  <a:lnTo>
                    <a:pt x="18562" y="13"/>
                  </a:lnTo>
                  <a:close/>
                  <a:moveTo>
                    <a:pt x="149840" y="37720"/>
                  </a:moveTo>
                  <a:lnTo>
                    <a:pt x="149757" y="40934"/>
                  </a:lnTo>
                  <a:lnTo>
                    <a:pt x="149590" y="46209"/>
                  </a:lnTo>
                  <a:lnTo>
                    <a:pt x="148924" y="48411"/>
                  </a:lnTo>
                  <a:lnTo>
                    <a:pt x="148697" y="49090"/>
                  </a:lnTo>
                  <a:lnTo>
                    <a:pt x="149364" y="49316"/>
                  </a:lnTo>
                  <a:cubicBezTo>
                    <a:pt x="149686" y="49423"/>
                    <a:pt x="149888" y="49757"/>
                    <a:pt x="149829" y="50102"/>
                  </a:cubicBezTo>
                  <a:cubicBezTo>
                    <a:pt x="149817" y="50138"/>
                    <a:pt x="149817" y="50174"/>
                    <a:pt x="149805" y="50209"/>
                  </a:cubicBezTo>
                  <a:cubicBezTo>
                    <a:pt x="149757" y="50340"/>
                    <a:pt x="149674" y="50459"/>
                    <a:pt x="149555" y="50555"/>
                  </a:cubicBezTo>
                  <a:cubicBezTo>
                    <a:pt x="149429" y="50641"/>
                    <a:pt x="149282" y="50691"/>
                    <a:pt x="149132" y="50691"/>
                  </a:cubicBezTo>
                  <a:cubicBezTo>
                    <a:pt x="149055" y="50691"/>
                    <a:pt x="148977" y="50678"/>
                    <a:pt x="148900" y="50650"/>
                  </a:cubicBezTo>
                  <a:lnTo>
                    <a:pt x="147912" y="50316"/>
                  </a:lnTo>
                  <a:lnTo>
                    <a:pt x="147566" y="50709"/>
                  </a:lnTo>
                  <a:cubicBezTo>
                    <a:pt x="147507" y="50769"/>
                    <a:pt x="147471" y="50840"/>
                    <a:pt x="147447" y="50900"/>
                  </a:cubicBezTo>
                  <a:lnTo>
                    <a:pt x="145959" y="54448"/>
                  </a:lnTo>
                  <a:lnTo>
                    <a:pt x="146614" y="54710"/>
                  </a:lnTo>
                  <a:cubicBezTo>
                    <a:pt x="146670" y="54743"/>
                    <a:pt x="146642" y="54830"/>
                    <a:pt x="146578" y="54830"/>
                  </a:cubicBezTo>
                  <a:cubicBezTo>
                    <a:pt x="146574" y="54830"/>
                    <a:pt x="146570" y="54830"/>
                    <a:pt x="146566" y="54829"/>
                  </a:cubicBezTo>
                  <a:lnTo>
                    <a:pt x="145911" y="54579"/>
                  </a:lnTo>
                  <a:lnTo>
                    <a:pt x="145364" y="55984"/>
                  </a:lnTo>
                  <a:lnTo>
                    <a:pt x="146007" y="56246"/>
                  </a:lnTo>
                  <a:lnTo>
                    <a:pt x="146650" y="56508"/>
                  </a:lnTo>
                  <a:lnTo>
                    <a:pt x="146995" y="56662"/>
                  </a:lnTo>
                  <a:cubicBezTo>
                    <a:pt x="147224" y="56735"/>
                    <a:pt x="147134" y="57027"/>
                    <a:pt x="146949" y="57027"/>
                  </a:cubicBezTo>
                  <a:cubicBezTo>
                    <a:pt x="146922" y="57027"/>
                    <a:pt x="146894" y="57021"/>
                    <a:pt x="146864" y="57008"/>
                  </a:cubicBezTo>
                  <a:lnTo>
                    <a:pt x="146507" y="56853"/>
                  </a:lnTo>
                  <a:lnTo>
                    <a:pt x="145864" y="56591"/>
                  </a:lnTo>
                  <a:lnTo>
                    <a:pt x="145221" y="56329"/>
                  </a:lnTo>
                  <a:lnTo>
                    <a:pt x="143661" y="60032"/>
                  </a:lnTo>
                  <a:lnTo>
                    <a:pt x="144292" y="60306"/>
                  </a:lnTo>
                  <a:cubicBezTo>
                    <a:pt x="144368" y="60327"/>
                    <a:pt x="144335" y="60428"/>
                    <a:pt x="144266" y="60428"/>
                  </a:cubicBezTo>
                  <a:cubicBezTo>
                    <a:pt x="144259" y="60428"/>
                    <a:pt x="144252" y="60427"/>
                    <a:pt x="144245" y="60425"/>
                  </a:cubicBezTo>
                  <a:lnTo>
                    <a:pt x="143602" y="60151"/>
                  </a:lnTo>
                  <a:lnTo>
                    <a:pt x="142959" y="61711"/>
                  </a:lnTo>
                  <a:lnTo>
                    <a:pt x="142482" y="62854"/>
                  </a:lnTo>
                  <a:lnTo>
                    <a:pt x="142375" y="62818"/>
                  </a:lnTo>
                  <a:lnTo>
                    <a:pt x="141851" y="62639"/>
                  </a:lnTo>
                  <a:lnTo>
                    <a:pt x="136827" y="60949"/>
                  </a:lnTo>
                  <a:lnTo>
                    <a:pt x="136791" y="60937"/>
                  </a:lnTo>
                  <a:lnTo>
                    <a:pt x="136791" y="61604"/>
                  </a:lnTo>
                  <a:cubicBezTo>
                    <a:pt x="136791" y="61729"/>
                    <a:pt x="136699" y="61791"/>
                    <a:pt x="136607" y="61791"/>
                  </a:cubicBezTo>
                  <a:cubicBezTo>
                    <a:pt x="136514" y="61791"/>
                    <a:pt x="136422" y="61729"/>
                    <a:pt x="136422" y="61604"/>
                  </a:cubicBezTo>
                  <a:lnTo>
                    <a:pt x="136422" y="60818"/>
                  </a:lnTo>
                  <a:lnTo>
                    <a:pt x="135708" y="60568"/>
                  </a:lnTo>
                  <a:lnTo>
                    <a:pt x="123873" y="56615"/>
                  </a:lnTo>
                  <a:lnTo>
                    <a:pt x="118872" y="54888"/>
                  </a:lnTo>
                  <a:lnTo>
                    <a:pt x="118718" y="55353"/>
                  </a:lnTo>
                  <a:cubicBezTo>
                    <a:pt x="118741" y="55424"/>
                    <a:pt x="118741" y="55496"/>
                    <a:pt x="118718" y="55567"/>
                  </a:cubicBezTo>
                  <a:lnTo>
                    <a:pt x="118503" y="56222"/>
                  </a:lnTo>
                  <a:lnTo>
                    <a:pt x="119694" y="56651"/>
                  </a:lnTo>
                  <a:lnTo>
                    <a:pt x="120789" y="57020"/>
                  </a:lnTo>
                  <a:lnTo>
                    <a:pt x="123432" y="57936"/>
                  </a:lnTo>
                  <a:lnTo>
                    <a:pt x="123873" y="58079"/>
                  </a:lnTo>
                  <a:lnTo>
                    <a:pt x="123587" y="57293"/>
                  </a:lnTo>
                  <a:cubicBezTo>
                    <a:pt x="123572" y="57241"/>
                    <a:pt x="123614" y="57208"/>
                    <a:pt x="123652" y="57208"/>
                  </a:cubicBezTo>
                  <a:cubicBezTo>
                    <a:pt x="123675" y="57208"/>
                    <a:pt x="123697" y="57219"/>
                    <a:pt x="123706" y="57246"/>
                  </a:cubicBezTo>
                  <a:lnTo>
                    <a:pt x="124028" y="58127"/>
                  </a:lnTo>
                  <a:lnTo>
                    <a:pt x="134993" y="61794"/>
                  </a:lnTo>
                  <a:lnTo>
                    <a:pt x="135434" y="61199"/>
                  </a:lnTo>
                  <a:cubicBezTo>
                    <a:pt x="135447" y="61183"/>
                    <a:pt x="135463" y="61176"/>
                    <a:pt x="135479" y="61176"/>
                  </a:cubicBezTo>
                  <a:cubicBezTo>
                    <a:pt x="135523" y="61176"/>
                    <a:pt x="135567" y="61226"/>
                    <a:pt x="135541" y="61270"/>
                  </a:cubicBezTo>
                  <a:lnTo>
                    <a:pt x="135112" y="61842"/>
                  </a:lnTo>
                  <a:lnTo>
                    <a:pt x="135267" y="61889"/>
                  </a:lnTo>
                  <a:lnTo>
                    <a:pt x="136386" y="62270"/>
                  </a:lnTo>
                  <a:lnTo>
                    <a:pt x="141411" y="63961"/>
                  </a:lnTo>
                  <a:lnTo>
                    <a:pt x="141935" y="64140"/>
                  </a:lnTo>
                  <a:lnTo>
                    <a:pt x="142042" y="64175"/>
                  </a:lnTo>
                  <a:lnTo>
                    <a:pt x="141899" y="64735"/>
                  </a:lnTo>
                  <a:cubicBezTo>
                    <a:pt x="141899" y="64759"/>
                    <a:pt x="141887" y="64818"/>
                    <a:pt x="141875" y="64842"/>
                  </a:cubicBezTo>
                  <a:lnTo>
                    <a:pt x="141804" y="65687"/>
                  </a:lnTo>
                  <a:lnTo>
                    <a:pt x="141804" y="65747"/>
                  </a:lnTo>
                  <a:lnTo>
                    <a:pt x="141816" y="71355"/>
                  </a:lnTo>
                  <a:lnTo>
                    <a:pt x="141839" y="80213"/>
                  </a:lnTo>
                  <a:lnTo>
                    <a:pt x="142530" y="80213"/>
                  </a:lnTo>
                  <a:lnTo>
                    <a:pt x="142816" y="80189"/>
                  </a:lnTo>
                  <a:lnTo>
                    <a:pt x="143506" y="80153"/>
                  </a:lnTo>
                  <a:cubicBezTo>
                    <a:pt x="143578" y="80165"/>
                    <a:pt x="143578" y="80272"/>
                    <a:pt x="143506" y="80284"/>
                  </a:cubicBezTo>
                  <a:lnTo>
                    <a:pt x="142816" y="80320"/>
                  </a:lnTo>
                  <a:lnTo>
                    <a:pt x="142530" y="80332"/>
                  </a:lnTo>
                  <a:lnTo>
                    <a:pt x="141839" y="80332"/>
                  </a:lnTo>
                  <a:lnTo>
                    <a:pt x="141851" y="85499"/>
                  </a:lnTo>
                  <a:lnTo>
                    <a:pt x="142542" y="85452"/>
                  </a:lnTo>
                  <a:cubicBezTo>
                    <a:pt x="142578" y="85452"/>
                    <a:pt x="142601" y="85476"/>
                    <a:pt x="142601" y="85511"/>
                  </a:cubicBezTo>
                  <a:cubicBezTo>
                    <a:pt x="142613" y="85547"/>
                    <a:pt x="142578" y="85583"/>
                    <a:pt x="142542" y="85583"/>
                  </a:cubicBezTo>
                  <a:lnTo>
                    <a:pt x="141851" y="85630"/>
                  </a:lnTo>
                  <a:lnTo>
                    <a:pt x="141875" y="98072"/>
                  </a:lnTo>
                  <a:lnTo>
                    <a:pt x="141756" y="102120"/>
                  </a:lnTo>
                  <a:lnTo>
                    <a:pt x="141089" y="106121"/>
                  </a:lnTo>
                  <a:lnTo>
                    <a:pt x="140708" y="107764"/>
                  </a:lnTo>
                  <a:lnTo>
                    <a:pt x="140173" y="108978"/>
                  </a:lnTo>
                  <a:lnTo>
                    <a:pt x="140018" y="109300"/>
                  </a:lnTo>
                  <a:lnTo>
                    <a:pt x="139125" y="110681"/>
                  </a:lnTo>
                  <a:lnTo>
                    <a:pt x="129898" y="119968"/>
                  </a:lnTo>
                  <a:lnTo>
                    <a:pt x="130409" y="120396"/>
                  </a:lnTo>
                  <a:lnTo>
                    <a:pt x="130945" y="120873"/>
                  </a:lnTo>
                  <a:lnTo>
                    <a:pt x="138149" y="113646"/>
                  </a:lnTo>
                  <a:lnTo>
                    <a:pt x="140185" y="111598"/>
                  </a:lnTo>
                  <a:cubicBezTo>
                    <a:pt x="140208" y="111574"/>
                    <a:pt x="140244" y="111526"/>
                    <a:pt x="140268" y="111491"/>
                  </a:cubicBezTo>
                  <a:lnTo>
                    <a:pt x="140423" y="111264"/>
                  </a:lnTo>
                  <a:lnTo>
                    <a:pt x="141173" y="110086"/>
                  </a:lnTo>
                  <a:lnTo>
                    <a:pt x="140601" y="110002"/>
                  </a:lnTo>
                  <a:cubicBezTo>
                    <a:pt x="140112" y="109934"/>
                    <a:pt x="140188" y="109236"/>
                    <a:pt x="140642" y="109236"/>
                  </a:cubicBezTo>
                  <a:cubicBezTo>
                    <a:pt x="140663" y="109236"/>
                    <a:pt x="140686" y="109237"/>
                    <a:pt x="140708" y="109240"/>
                  </a:cubicBezTo>
                  <a:lnTo>
                    <a:pt x="141268" y="109324"/>
                  </a:lnTo>
                  <a:lnTo>
                    <a:pt x="141530" y="109359"/>
                  </a:lnTo>
                  <a:lnTo>
                    <a:pt x="141935" y="108431"/>
                  </a:lnTo>
                  <a:lnTo>
                    <a:pt x="142006" y="108252"/>
                  </a:lnTo>
                  <a:cubicBezTo>
                    <a:pt x="142030" y="108216"/>
                    <a:pt x="142042" y="108169"/>
                    <a:pt x="142054" y="108133"/>
                  </a:cubicBezTo>
                  <a:lnTo>
                    <a:pt x="142363" y="106811"/>
                  </a:lnTo>
                  <a:lnTo>
                    <a:pt x="142209" y="107800"/>
                  </a:lnTo>
                  <a:lnTo>
                    <a:pt x="141804" y="109395"/>
                  </a:lnTo>
                  <a:lnTo>
                    <a:pt x="142447" y="109490"/>
                  </a:lnTo>
                  <a:lnTo>
                    <a:pt x="143185" y="109598"/>
                  </a:lnTo>
                  <a:lnTo>
                    <a:pt x="143566" y="108109"/>
                  </a:lnTo>
                  <a:cubicBezTo>
                    <a:pt x="143566" y="108074"/>
                    <a:pt x="143578" y="108074"/>
                    <a:pt x="143578" y="108038"/>
                  </a:cubicBezTo>
                  <a:lnTo>
                    <a:pt x="143971" y="105383"/>
                  </a:lnTo>
                  <a:lnTo>
                    <a:pt x="143971" y="105371"/>
                  </a:lnTo>
                  <a:lnTo>
                    <a:pt x="144376" y="102192"/>
                  </a:lnTo>
                  <a:cubicBezTo>
                    <a:pt x="144376" y="102156"/>
                    <a:pt x="144376" y="102120"/>
                    <a:pt x="144376" y="102097"/>
                  </a:cubicBezTo>
                  <a:lnTo>
                    <a:pt x="144328" y="98227"/>
                  </a:lnTo>
                  <a:lnTo>
                    <a:pt x="143625" y="98239"/>
                  </a:lnTo>
                  <a:lnTo>
                    <a:pt x="142935" y="98251"/>
                  </a:lnTo>
                  <a:lnTo>
                    <a:pt x="142578" y="98251"/>
                  </a:lnTo>
                  <a:cubicBezTo>
                    <a:pt x="142351" y="98227"/>
                    <a:pt x="142351" y="97906"/>
                    <a:pt x="142578" y="97882"/>
                  </a:cubicBezTo>
                  <a:lnTo>
                    <a:pt x="142935" y="97882"/>
                  </a:lnTo>
                  <a:lnTo>
                    <a:pt x="143625" y="97870"/>
                  </a:lnTo>
                  <a:lnTo>
                    <a:pt x="144328" y="97858"/>
                  </a:lnTo>
                  <a:lnTo>
                    <a:pt x="144209" y="80213"/>
                  </a:lnTo>
                  <a:lnTo>
                    <a:pt x="144161" y="72081"/>
                  </a:lnTo>
                  <a:lnTo>
                    <a:pt x="143411" y="71831"/>
                  </a:lnTo>
                  <a:lnTo>
                    <a:pt x="142768" y="71629"/>
                  </a:lnTo>
                  <a:lnTo>
                    <a:pt x="142459" y="71521"/>
                  </a:lnTo>
                  <a:cubicBezTo>
                    <a:pt x="142262" y="71445"/>
                    <a:pt x="142336" y="71169"/>
                    <a:pt x="142523" y="71169"/>
                  </a:cubicBezTo>
                  <a:cubicBezTo>
                    <a:pt x="142541" y="71169"/>
                    <a:pt x="142559" y="71171"/>
                    <a:pt x="142578" y="71176"/>
                  </a:cubicBezTo>
                  <a:lnTo>
                    <a:pt x="142768" y="71236"/>
                  </a:lnTo>
                  <a:lnTo>
                    <a:pt x="143518" y="71486"/>
                  </a:lnTo>
                  <a:lnTo>
                    <a:pt x="144161" y="71688"/>
                  </a:lnTo>
                  <a:lnTo>
                    <a:pt x="144161" y="71652"/>
                  </a:lnTo>
                  <a:lnTo>
                    <a:pt x="144125" y="65937"/>
                  </a:lnTo>
                  <a:lnTo>
                    <a:pt x="144173" y="65354"/>
                  </a:lnTo>
                  <a:lnTo>
                    <a:pt x="144280" y="64937"/>
                  </a:lnTo>
                  <a:lnTo>
                    <a:pt x="143602" y="64711"/>
                  </a:lnTo>
                  <a:cubicBezTo>
                    <a:pt x="143554" y="64699"/>
                    <a:pt x="143506" y="64675"/>
                    <a:pt x="143459" y="64652"/>
                  </a:cubicBezTo>
                  <a:cubicBezTo>
                    <a:pt x="142818" y="64274"/>
                    <a:pt x="143112" y="63325"/>
                    <a:pt x="143811" y="63325"/>
                  </a:cubicBezTo>
                  <a:cubicBezTo>
                    <a:pt x="143840" y="63325"/>
                    <a:pt x="143869" y="63327"/>
                    <a:pt x="143899" y="63330"/>
                  </a:cubicBezTo>
                  <a:cubicBezTo>
                    <a:pt x="143959" y="63342"/>
                    <a:pt x="144006" y="63342"/>
                    <a:pt x="144054" y="63366"/>
                  </a:cubicBezTo>
                  <a:lnTo>
                    <a:pt x="144816" y="63616"/>
                  </a:lnTo>
                  <a:lnTo>
                    <a:pt x="145292" y="62663"/>
                  </a:lnTo>
                  <a:lnTo>
                    <a:pt x="145316" y="62616"/>
                  </a:lnTo>
                  <a:lnTo>
                    <a:pt x="147602" y="57091"/>
                  </a:lnTo>
                  <a:lnTo>
                    <a:pt x="149829" y="51852"/>
                  </a:lnTo>
                  <a:cubicBezTo>
                    <a:pt x="149876" y="51769"/>
                    <a:pt x="149888" y="51662"/>
                    <a:pt x="149888" y="51567"/>
                  </a:cubicBezTo>
                  <a:lnTo>
                    <a:pt x="149888" y="51209"/>
                  </a:lnTo>
                  <a:lnTo>
                    <a:pt x="149995" y="51269"/>
                  </a:lnTo>
                  <a:lnTo>
                    <a:pt x="150888" y="51793"/>
                  </a:lnTo>
                  <a:lnTo>
                    <a:pt x="150924" y="51805"/>
                  </a:lnTo>
                  <a:lnTo>
                    <a:pt x="151424" y="52067"/>
                  </a:lnTo>
                  <a:cubicBezTo>
                    <a:pt x="151448" y="52079"/>
                    <a:pt x="151484" y="52090"/>
                    <a:pt x="151519" y="52102"/>
                  </a:cubicBezTo>
                  <a:lnTo>
                    <a:pt x="168664" y="57996"/>
                  </a:lnTo>
                  <a:lnTo>
                    <a:pt x="175272" y="61794"/>
                  </a:lnTo>
                  <a:lnTo>
                    <a:pt x="175653" y="61175"/>
                  </a:lnTo>
                  <a:lnTo>
                    <a:pt x="175820" y="60901"/>
                  </a:lnTo>
                  <a:lnTo>
                    <a:pt x="176213" y="60294"/>
                  </a:lnTo>
                  <a:cubicBezTo>
                    <a:pt x="176340" y="60085"/>
                    <a:pt x="176572" y="59959"/>
                    <a:pt x="176817" y="59959"/>
                  </a:cubicBezTo>
                  <a:cubicBezTo>
                    <a:pt x="176893" y="59959"/>
                    <a:pt x="176970" y="59971"/>
                    <a:pt x="177046" y="59996"/>
                  </a:cubicBezTo>
                  <a:lnTo>
                    <a:pt x="172927" y="57615"/>
                  </a:lnTo>
                  <a:lnTo>
                    <a:pt x="172760" y="57520"/>
                  </a:lnTo>
                  <a:lnTo>
                    <a:pt x="172772" y="58222"/>
                  </a:lnTo>
                  <a:cubicBezTo>
                    <a:pt x="172784" y="58353"/>
                    <a:pt x="172683" y="58419"/>
                    <a:pt x="172581" y="58419"/>
                  </a:cubicBezTo>
                  <a:cubicBezTo>
                    <a:pt x="172480" y="58419"/>
                    <a:pt x="172379" y="58353"/>
                    <a:pt x="172391" y="58222"/>
                  </a:cubicBezTo>
                  <a:lnTo>
                    <a:pt x="172391" y="57293"/>
                  </a:lnTo>
                  <a:lnTo>
                    <a:pt x="169748" y="55769"/>
                  </a:lnTo>
                  <a:lnTo>
                    <a:pt x="169617" y="55698"/>
                  </a:lnTo>
                  <a:lnTo>
                    <a:pt x="169593" y="56377"/>
                  </a:lnTo>
                  <a:cubicBezTo>
                    <a:pt x="169581" y="56487"/>
                    <a:pt x="169496" y="56541"/>
                    <a:pt x="169411" y="56541"/>
                  </a:cubicBezTo>
                  <a:cubicBezTo>
                    <a:pt x="169321" y="56541"/>
                    <a:pt x="169230" y="56481"/>
                    <a:pt x="169224" y="56365"/>
                  </a:cubicBezTo>
                  <a:lnTo>
                    <a:pt x="169260" y="55555"/>
                  </a:lnTo>
                  <a:lnTo>
                    <a:pt x="165581" y="54281"/>
                  </a:lnTo>
                  <a:lnTo>
                    <a:pt x="165557" y="54269"/>
                  </a:lnTo>
                  <a:lnTo>
                    <a:pt x="165533" y="54936"/>
                  </a:lnTo>
                  <a:cubicBezTo>
                    <a:pt x="165533" y="55060"/>
                    <a:pt x="165440" y="55119"/>
                    <a:pt x="165347" y="55119"/>
                  </a:cubicBezTo>
                  <a:cubicBezTo>
                    <a:pt x="165252" y="55119"/>
                    <a:pt x="165158" y="55057"/>
                    <a:pt x="165164" y="54936"/>
                  </a:cubicBezTo>
                  <a:lnTo>
                    <a:pt x="165188" y="54150"/>
                  </a:lnTo>
                  <a:lnTo>
                    <a:pt x="152329" y="49709"/>
                  </a:lnTo>
                  <a:cubicBezTo>
                    <a:pt x="152293" y="49697"/>
                    <a:pt x="152257" y="49685"/>
                    <a:pt x="152210" y="49685"/>
                  </a:cubicBezTo>
                  <a:lnTo>
                    <a:pt x="151531" y="49578"/>
                  </a:lnTo>
                  <a:lnTo>
                    <a:pt x="151519" y="49578"/>
                  </a:lnTo>
                  <a:lnTo>
                    <a:pt x="150067" y="49400"/>
                  </a:lnTo>
                  <a:lnTo>
                    <a:pt x="150102" y="49292"/>
                  </a:lnTo>
                  <a:lnTo>
                    <a:pt x="150257" y="48840"/>
                  </a:lnTo>
                  <a:lnTo>
                    <a:pt x="150257" y="48828"/>
                  </a:lnTo>
                  <a:lnTo>
                    <a:pt x="150948" y="46530"/>
                  </a:lnTo>
                  <a:cubicBezTo>
                    <a:pt x="150972" y="46471"/>
                    <a:pt x="150972" y="46411"/>
                    <a:pt x="150983" y="46352"/>
                  </a:cubicBezTo>
                  <a:lnTo>
                    <a:pt x="151138" y="41149"/>
                  </a:lnTo>
                  <a:lnTo>
                    <a:pt x="150448" y="41149"/>
                  </a:lnTo>
                  <a:cubicBezTo>
                    <a:pt x="150210" y="41149"/>
                    <a:pt x="150210" y="40780"/>
                    <a:pt x="150448" y="40780"/>
                  </a:cubicBezTo>
                  <a:lnTo>
                    <a:pt x="151150" y="40780"/>
                  </a:lnTo>
                  <a:lnTo>
                    <a:pt x="151234" y="37743"/>
                  </a:lnTo>
                  <a:lnTo>
                    <a:pt x="150531" y="37732"/>
                  </a:lnTo>
                  <a:lnTo>
                    <a:pt x="149840" y="37720"/>
                  </a:lnTo>
                  <a:close/>
                  <a:moveTo>
                    <a:pt x="60937" y="98906"/>
                  </a:moveTo>
                  <a:lnTo>
                    <a:pt x="60758" y="105978"/>
                  </a:lnTo>
                  <a:lnTo>
                    <a:pt x="61448" y="105978"/>
                  </a:lnTo>
                  <a:cubicBezTo>
                    <a:pt x="61699" y="105978"/>
                    <a:pt x="61699" y="106347"/>
                    <a:pt x="61448" y="106347"/>
                  </a:cubicBezTo>
                  <a:lnTo>
                    <a:pt x="60746" y="106347"/>
                  </a:lnTo>
                  <a:lnTo>
                    <a:pt x="60567" y="113300"/>
                  </a:lnTo>
                  <a:lnTo>
                    <a:pt x="61258" y="113300"/>
                  </a:lnTo>
                  <a:cubicBezTo>
                    <a:pt x="61746" y="113336"/>
                    <a:pt x="61746" y="114050"/>
                    <a:pt x="61258" y="114086"/>
                  </a:cubicBezTo>
                  <a:lnTo>
                    <a:pt x="60556" y="114086"/>
                  </a:lnTo>
                  <a:lnTo>
                    <a:pt x="60365" y="121087"/>
                  </a:lnTo>
                  <a:lnTo>
                    <a:pt x="61056" y="121075"/>
                  </a:lnTo>
                  <a:cubicBezTo>
                    <a:pt x="61063" y="121074"/>
                    <a:pt x="61071" y="121074"/>
                    <a:pt x="61078" y="121074"/>
                  </a:cubicBezTo>
                  <a:cubicBezTo>
                    <a:pt x="61322" y="121074"/>
                    <a:pt x="61322" y="121445"/>
                    <a:pt x="61078" y="121445"/>
                  </a:cubicBezTo>
                  <a:cubicBezTo>
                    <a:pt x="61071" y="121445"/>
                    <a:pt x="61063" y="121445"/>
                    <a:pt x="61056" y="121444"/>
                  </a:cubicBezTo>
                  <a:lnTo>
                    <a:pt x="60353" y="121456"/>
                  </a:lnTo>
                  <a:lnTo>
                    <a:pt x="60222" y="126790"/>
                  </a:lnTo>
                  <a:lnTo>
                    <a:pt x="60222" y="126909"/>
                  </a:lnTo>
                  <a:cubicBezTo>
                    <a:pt x="60186" y="126909"/>
                    <a:pt x="60151" y="126921"/>
                    <a:pt x="60115" y="126933"/>
                  </a:cubicBezTo>
                  <a:lnTo>
                    <a:pt x="59532" y="127135"/>
                  </a:lnTo>
                  <a:cubicBezTo>
                    <a:pt x="59424" y="127171"/>
                    <a:pt x="59317" y="127243"/>
                    <a:pt x="59234" y="127338"/>
                  </a:cubicBezTo>
                  <a:lnTo>
                    <a:pt x="58889" y="127755"/>
                  </a:lnTo>
                  <a:cubicBezTo>
                    <a:pt x="58841" y="127802"/>
                    <a:pt x="58805" y="127862"/>
                    <a:pt x="58781" y="127921"/>
                  </a:cubicBezTo>
                  <a:lnTo>
                    <a:pt x="58627" y="128290"/>
                  </a:lnTo>
                  <a:lnTo>
                    <a:pt x="59222" y="128290"/>
                  </a:lnTo>
                  <a:cubicBezTo>
                    <a:pt x="59579" y="128290"/>
                    <a:pt x="59877" y="128564"/>
                    <a:pt x="59913" y="128921"/>
                  </a:cubicBezTo>
                  <a:lnTo>
                    <a:pt x="59936" y="128767"/>
                  </a:lnTo>
                  <a:lnTo>
                    <a:pt x="60020" y="128564"/>
                  </a:lnTo>
                  <a:lnTo>
                    <a:pt x="60163" y="128386"/>
                  </a:lnTo>
                  <a:lnTo>
                    <a:pt x="60484" y="128266"/>
                  </a:lnTo>
                  <a:lnTo>
                    <a:pt x="60520" y="128266"/>
                  </a:lnTo>
                  <a:lnTo>
                    <a:pt x="60806" y="128255"/>
                  </a:lnTo>
                  <a:lnTo>
                    <a:pt x="61234" y="128362"/>
                  </a:lnTo>
                  <a:lnTo>
                    <a:pt x="61258" y="128386"/>
                  </a:lnTo>
                  <a:lnTo>
                    <a:pt x="61472" y="128528"/>
                  </a:lnTo>
                  <a:cubicBezTo>
                    <a:pt x="61036" y="128070"/>
                    <a:pt x="61377" y="127328"/>
                    <a:pt x="61982" y="127328"/>
                  </a:cubicBezTo>
                  <a:cubicBezTo>
                    <a:pt x="62022" y="127328"/>
                    <a:pt x="62062" y="127331"/>
                    <a:pt x="62103" y="127338"/>
                  </a:cubicBezTo>
                  <a:lnTo>
                    <a:pt x="62222" y="127362"/>
                  </a:lnTo>
                  <a:lnTo>
                    <a:pt x="62222" y="127362"/>
                  </a:lnTo>
                  <a:lnTo>
                    <a:pt x="62056" y="127243"/>
                  </a:lnTo>
                  <a:lnTo>
                    <a:pt x="61937" y="127159"/>
                  </a:lnTo>
                  <a:cubicBezTo>
                    <a:pt x="61865" y="127112"/>
                    <a:pt x="61794" y="127076"/>
                    <a:pt x="61722" y="127052"/>
                  </a:cubicBezTo>
                  <a:lnTo>
                    <a:pt x="61615" y="127028"/>
                  </a:lnTo>
                  <a:lnTo>
                    <a:pt x="61615" y="126909"/>
                  </a:lnTo>
                  <a:lnTo>
                    <a:pt x="61746" y="121278"/>
                  </a:lnTo>
                  <a:lnTo>
                    <a:pt x="61949" y="113717"/>
                  </a:lnTo>
                  <a:lnTo>
                    <a:pt x="62139" y="106180"/>
                  </a:lnTo>
                  <a:lnTo>
                    <a:pt x="62330" y="98918"/>
                  </a:lnTo>
                  <a:lnTo>
                    <a:pt x="61639" y="98906"/>
                  </a:lnTo>
                  <a:close/>
                  <a:moveTo>
                    <a:pt x="61484" y="128540"/>
                  </a:moveTo>
                  <a:lnTo>
                    <a:pt x="61639" y="128790"/>
                  </a:lnTo>
                  <a:lnTo>
                    <a:pt x="61663" y="128933"/>
                  </a:lnTo>
                  <a:lnTo>
                    <a:pt x="61663" y="129028"/>
                  </a:lnTo>
                  <a:lnTo>
                    <a:pt x="61651" y="129148"/>
                  </a:lnTo>
                  <a:lnTo>
                    <a:pt x="61615" y="129243"/>
                  </a:lnTo>
                  <a:cubicBezTo>
                    <a:pt x="61699" y="129100"/>
                    <a:pt x="61818" y="129005"/>
                    <a:pt x="61960" y="128945"/>
                  </a:cubicBezTo>
                  <a:lnTo>
                    <a:pt x="62258" y="128814"/>
                  </a:lnTo>
                  <a:lnTo>
                    <a:pt x="61877" y="128755"/>
                  </a:lnTo>
                  <a:cubicBezTo>
                    <a:pt x="61734" y="128731"/>
                    <a:pt x="61591" y="128659"/>
                    <a:pt x="61484" y="128540"/>
                  </a:cubicBezTo>
                  <a:close/>
                  <a:moveTo>
                    <a:pt x="129374" y="120539"/>
                  </a:moveTo>
                  <a:lnTo>
                    <a:pt x="121980" y="128671"/>
                  </a:lnTo>
                  <a:lnTo>
                    <a:pt x="122432" y="128862"/>
                  </a:lnTo>
                  <a:lnTo>
                    <a:pt x="122432" y="128850"/>
                  </a:lnTo>
                  <a:cubicBezTo>
                    <a:pt x="122444" y="128850"/>
                    <a:pt x="122444" y="128862"/>
                    <a:pt x="122456" y="128862"/>
                  </a:cubicBezTo>
                  <a:lnTo>
                    <a:pt x="122516" y="128898"/>
                  </a:lnTo>
                  <a:cubicBezTo>
                    <a:pt x="122539" y="128909"/>
                    <a:pt x="122563" y="128921"/>
                    <a:pt x="122587" y="128933"/>
                  </a:cubicBezTo>
                  <a:lnTo>
                    <a:pt x="122599" y="128945"/>
                  </a:lnTo>
                  <a:lnTo>
                    <a:pt x="123170" y="129409"/>
                  </a:lnTo>
                  <a:lnTo>
                    <a:pt x="124159" y="128326"/>
                  </a:lnTo>
                  <a:lnTo>
                    <a:pt x="130433" y="121432"/>
                  </a:lnTo>
                  <a:lnTo>
                    <a:pt x="129921" y="120992"/>
                  </a:lnTo>
                  <a:lnTo>
                    <a:pt x="129374" y="120539"/>
                  </a:lnTo>
                  <a:close/>
                  <a:moveTo>
                    <a:pt x="141447" y="110133"/>
                  </a:moveTo>
                  <a:lnTo>
                    <a:pt x="141256" y="110455"/>
                  </a:lnTo>
                  <a:lnTo>
                    <a:pt x="140518" y="111324"/>
                  </a:lnTo>
                  <a:lnTo>
                    <a:pt x="131219" y="121087"/>
                  </a:lnTo>
                  <a:lnTo>
                    <a:pt x="131731" y="121539"/>
                  </a:lnTo>
                  <a:cubicBezTo>
                    <a:pt x="132030" y="121801"/>
                    <a:pt x="131779" y="122217"/>
                    <a:pt x="131473" y="122217"/>
                  </a:cubicBezTo>
                  <a:cubicBezTo>
                    <a:pt x="131389" y="122217"/>
                    <a:pt x="131301" y="122185"/>
                    <a:pt x="131219" y="122111"/>
                  </a:cubicBezTo>
                  <a:lnTo>
                    <a:pt x="130683" y="121647"/>
                  </a:lnTo>
                  <a:lnTo>
                    <a:pt x="126254" y="126302"/>
                  </a:lnTo>
                  <a:lnTo>
                    <a:pt x="123218" y="129457"/>
                  </a:lnTo>
                  <a:lnTo>
                    <a:pt x="123718" y="129862"/>
                  </a:lnTo>
                  <a:lnTo>
                    <a:pt x="124290" y="130338"/>
                  </a:lnTo>
                  <a:lnTo>
                    <a:pt x="127254" y="127254"/>
                  </a:lnTo>
                  <a:lnTo>
                    <a:pt x="131969" y="122301"/>
                  </a:lnTo>
                  <a:lnTo>
                    <a:pt x="141530" y="112253"/>
                  </a:lnTo>
                  <a:lnTo>
                    <a:pt x="141554" y="112229"/>
                  </a:lnTo>
                  <a:lnTo>
                    <a:pt x="142351" y="111300"/>
                  </a:lnTo>
                  <a:cubicBezTo>
                    <a:pt x="142375" y="111264"/>
                    <a:pt x="142399" y="111241"/>
                    <a:pt x="142423" y="111205"/>
                  </a:cubicBezTo>
                  <a:lnTo>
                    <a:pt x="142780" y="110574"/>
                  </a:lnTo>
                  <a:lnTo>
                    <a:pt x="142923" y="110336"/>
                  </a:lnTo>
                  <a:lnTo>
                    <a:pt x="142899" y="110336"/>
                  </a:lnTo>
                  <a:lnTo>
                    <a:pt x="142340" y="110264"/>
                  </a:lnTo>
                  <a:lnTo>
                    <a:pt x="141768" y="110181"/>
                  </a:lnTo>
                  <a:lnTo>
                    <a:pt x="141447" y="110133"/>
                  </a:lnTo>
                  <a:close/>
                  <a:moveTo>
                    <a:pt x="121004" y="129779"/>
                  </a:moveTo>
                  <a:lnTo>
                    <a:pt x="120992" y="129802"/>
                  </a:lnTo>
                  <a:lnTo>
                    <a:pt x="121468" y="130041"/>
                  </a:lnTo>
                  <a:lnTo>
                    <a:pt x="121480" y="130052"/>
                  </a:lnTo>
                  <a:cubicBezTo>
                    <a:pt x="121504" y="130064"/>
                    <a:pt x="121527" y="130076"/>
                    <a:pt x="121551" y="130088"/>
                  </a:cubicBezTo>
                  <a:cubicBezTo>
                    <a:pt x="121563" y="130100"/>
                    <a:pt x="121587" y="130112"/>
                    <a:pt x="121611" y="130124"/>
                  </a:cubicBezTo>
                  <a:lnTo>
                    <a:pt x="122123" y="130564"/>
                  </a:lnTo>
                  <a:lnTo>
                    <a:pt x="122611" y="130981"/>
                  </a:lnTo>
                  <a:lnTo>
                    <a:pt x="123182" y="131469"/>
                  </a:lnTo>
                  <a:lnTo>
                    <a:pt x="123301" y="131362"/>
                  </a:lnTo>
                  <a:lnTo>
                    <a:pt x="122825" y="130969"/>
                  </a:lnTo>
                  <a:lnTo>
                    <a:pt x="122230" y="130481"/>
                  </a:lnTo>
                  <a:lnTo>
                    <a:pt x="121777" y="130112"/>
                  </a:lnTo>
                  <a:lnTo>
                    <a:pt x="121004" y="129779"/>
                  </a:lnTo>
                  <a:close/>
                  <a:moveTo>
                    <a:pt x="59913" y="129076"/>
                  </a:moveTo>
                  <a:cubicBezTo>
                    <a:pt x="59865" y="129445"/>
                    <a:pt x="59567" y="129719"/>
                    <a:pt x="59198" y="129719"/>
                  </a:cubicBezTo>
                  <a:lnTo>
                    <a:pt x="58615" y="129719"/>
                  </a:lnTo>
                  <a:cubicBezTo>
                    <a:pt x="58615" y="129731"/>
                    <a:pt x="58627" y="129743"/>
                    <a:pt x="58627" y="129755"/>
                  </a:cubicBezTo>
                  <a:lnTo>
                    <a:pt x="58877" y="130207"/>
                  </a:lnTo>
                  <a:cubicBezTo>
                    <a:pt x="58948" y="130314"/>
                    <a:pt x="59032" y="130410"/>
                    <a:pt x="59151" y="130481"/>
                  </a:cubicBezTo>
                  <a:lnTo>
                    <a:pt x="59817" y="130850"/>
                  </a:lnTo>
                  <a:cubicBezTo>
                    <a:pt x="59877" y="130886"/>
                    <a:pt x="59948" y="130910"/>
                    <a:pt x="60020" y="130933"/>
                  </a:cubicBezTo>
                  <a:lnTo>
                    <a:pt x="60127" y="130945"/>
                  </a:lnTo>
                  <a:lnTo>
                    <a:pt x="60127" y="130993"/>
                  </a:lnTo>
                  <a:lnTo>
                    <a:pt x="60127" y="131064"/>
                  </a:lnTo>
                  <a:lnTo>
                    <a:pt x="60079" y="132612"/>
                  </a:lnTo>
                  <a:lnTo>
                    <a:pt x="60079" y="132993"/>
                  </a:lnTo>
                  <a:lnTo>
                    <a:pt x="60615" y="132469"/>
                  </a:lnTo>
                  <a:cubicBezTo>
                    <a:pt x="60639" y="132446"/>
                    <a:pt x="60663" y="132422"/>
                    <a:pt x="60686" y="132410"/>
                  </a:cubicBezTo>
                  <a:cubicBezTo>
                    <a:pt x="60722" y="132410"/>
                    <a:pt x="60746" y="132398"/>
                    <a:pt x="60770" y="132398"/>
                  </a:cubicBezTo>
                  <a:cubicBezTo>
                    <a:pt x="60806" y="132398"/>
                    <a:pt x="60829" y="132410"/>
                    <a:pt x="60853" y="132422"/>
                  </a:cubicBezTo>
                  <a:cubicBezTo>
                    <a:pt x="60877" y="132434"/>
                    <a:pt x="60913" y="132446"/>
                    <a:pt x="60925" y="132469"/>
                  </a:cubicBezTo>
                  <a:cubicBezTo>
                    <a:pt x="60948" y="132493"/>
                    <a:pt x="60972" y="132517"/>
                    <a:pt x="60984" y="132541"/>
                  </a:cubicBezTo>
                  <a:lnTo>
                    <a:pt x="61425" y="133708"/>
                  </a:lnTo>
                  <a:lnTo>
                    <a:pt x="61448" y="132648"/>
                  </a:lnTo>
                  <a:lnTo>
                    <a:pt x="61496" y="131112"/>
                  </a:lnTo>
                  <a:lnTo>
                    <a:pt x="61496" y="130993"/>
                  </a:lnTo>
                  <a:cubicBezTo>
                    <a:pt x="61591" y="130981"/>
                    <a:pt x="61687" y="130957"/>
                    <a:pt x="61770" y="130910"/>
                  </a:cubicBezTo>
                  <a:lnTo>
                    <a:pt x="62175" y="130672"/>
                  </a:lnTo>
                  <a:cubicBezTo>
                    <a:pt x="62234" y="130648"/>
                    <a:pt x="62282" y="130612"/>
                    <a:pt x="62330" y="130564"/>
                  </a:cubicBezTo>
                  <a:lnTo>
                    <a:pt x="62639" y="130267"/>
                  </a:lnTo>
                  <a:cubicBezTo>
                    <a:pt x="62687" y="130219"/>
                    <a:pt x="62722" y="130171"/>
                    <a:pt x="62758" y="130124"/>
                  </a:cubicBezTo>
                  <a:lnTo>
                    <a:pt x="62758" y="130124"/>
                  </a:lnTo>
                  <a:lnTo>
                    <a:pt x="62508" y="130231"/>
                  </a:lnTo>
                  <a:lnTo>
                    <a:pt x="62520" y="130243"/>
                  </a:lnTo>
                  <a:cubicBezTo>
                    <a:pt x="62426" y="130282"/>
                    <a:pt x="62332" y="130299"/>
                    <a:pt x="62240" y="130299"/>
                  </a:cubicBezTo>
                  <a:cubicBezTo>
                    <a:pt x="61798" y="130299"/>
                    <a:pt x="61427" y="129883"/>
                    <a:pt x="61556" y="129409"/>
                  </a:cubicBezTo>
                  <a:lnTo>
                    <a:pt x="61556" y="129409"/>
                  </a:lnTo>
                  <a:lnTo>
                    <a:pt x="61437" y="129517"/>
                  </a:lnTo>
                  <a:lnTo>
                    <a:pt x="61234" y="129636"/>
                  </a:lnTo>
                  <a:lnTo>
                    <a:pt x="60853" y="129671"/>
                  </a:lnTo>
                  <a:lnTo>
                    <a:pt x="60556" y="129624"/>
                  </a:lnTo>
                  <a:lnTo>
                    <a:pt x="60401" y="129588"/>
                  </a:lnTo>
                  <a:lnTo>
                    <a:pt x="60008" y="129362"/>
                  </a:lnTo>
                  <a:lnTo>
                    <a:pt x="59960" y="129290"/>
                  </a:lnTo>
                  <a:lnTo>
                    <a:pt x="59924" y="129207"/>
                  </a:lnTo>
                  <a:lnTo>
                    <a:pt x="59913" y="129076"/>
                  </a:lnTo>
                  <a:close/>
                  <a:moveTo>
                    <a:pt x="60686" y="133053"/>
                  </a:moveTo>
                  <a:lnTo>
                    <a:pt x="60055" y="133672"/>
                  </a:lnTo>
                  <a:lnTo>
                    <a:pt x="59913" y="139244"/>
                  </a:lnTo>
                  <a:lnTo>
                    <a:pt x="61032" y="139244"/>
                  </a:lnTo>
                  <a:lnTo>
                    <a:pt x="61163" y="134291"/>
                  </a:lnTo>
                  <a:lnTo>
                    <a:pt x="60686" y="133053"/>
                  </a:lnTo>
                  <a:close/>
                  <a:moveTo>
                    <a:pt x="208848" y="105752"/>
                  </a:moveTo>
                  <a:lnTo>
                    <a:pt x="205788" y="108490"/>
                  </a:lnTo>
                  <a:cubicBezTo>
                    <a:pt x="205764" y="108502"/>
                    <a:pt x="205752" y="108526"/>
                    <a:pt x="205740" y="108538"/>
                  </a:cubicBezTo>
                  <a:lnTo>
                    <a:pt x="203240" y="111229"/>
                  </a:lnTo>
                  <a:lnTo>
                    <a:pt x="203204" y="111276"/>
                  </a:lnTo>
                  <a:lnTo>
                    <a:pt x="201716" y="113146"/>
                  </a:lnTo>
                  <a:cubicBezTo>
                    <a:pt x="201704" y="113169"/>
                    <a:pt x="201692" y="113169"/>
                    <a:pt x="201680" y="113193"/>
                  </a:cubicBezTo>
                  <a:lnTo>
                    <a:pt x="200132" y="115598"/>
                  </a:lnTo>
                  <a:lnTo>
                    <a:pt x="200109" y="115634"/>
                  </a:lnTo>
                  <a:lnTo>
                    <a:pt x="199085" y="117420"/>
                  </a:lnTo>
                  <a:lnTo>
                    <a:pt x="199073" y="117432"/>
                  </a:lnTo>
                  <a:lnTo>
                    <a:pt x="198239" y="119003"/>
                  </a:lnTo>
                  <a:lnTo>
                    <a:pt x="198835" y="119384"/>
                  </a:lnTo>
                  <a:cubicBezTo>
                    <a:pt x="198985" y="119505"/>
                    <a:pt x="198882" y="119718"/>
                    <a:pt x="198725" y="119718"/>
                  </a:cubicBezTo>
                  <a:cubicBezTo>
                    <a:pt x="198695" y="119718"/>
                    <a:pt x="198664" y="119711"/>
                    <a:pt x="198632" y="119694"/>
                  </a:cubicBezTo>
                  <a:lnTo>
                    <a:pt x="198073" y="119337"/>
                  </a:lnTo>
                  <a:lnTo>
                    <a:pt x="196430" y="123742"/>
                  </a:lnTo>
                  <a:cubicBezTo>
                    <a:pt x="196418" y="123778"/>
                    <a:pt x="196406" y="123814"/>
                    <a:pt x="196394" y="123849"/>
                  </a:cubicBezTo>
                  <a:lnTo>
                    <a:pt x="195560" y="128433"/>
                  </a:lnTo>
                  <a:lnTo>
                    <a:pt x="195560" y="128445"/>
                  </a:lnTo>
                  <a:lnTo>
                    <a:pt x="195168" y="130957"/>
                  </a:lnTo>
                  <a:cubicBezTo>
                    <a:pt x="195168" y="130993"/>
                    <a:pt x="195156" y="131017"/>
                    <a:pt x="195156" y="131053"/>
                  </a:cubicBezTo>
                  <a:lnTo>
                    <a:pt x="195025" y="136327"/>
                  </a:lnTo>
                  <a:lnTo>
                    <a:pt x="195013" y="136732"/>
                  </a:lnTo>
                  <a:lnTo>
                    <a:pt x="194941" y="139244"/>
                  </a:lnTo>
                  <a:lnTo>
                    <a:pt x="196334" y="139244"/>
                  </a:lnTo>
                  <a:lnTo>
                    <a:pt x="196394" y="137172"/>
                  </a:lnTo>
                  <a:lnTo>
                    <a:pt x="195680" y="137137"/>
                  </a:lnTo>
                  <a:cubicBezTo>
                    <a:pt x="195175" y="137113"/>
                    <a:pt x="195214" y="136362"/>
                    <a:pt x="195704" y="136362"/>
                  </a:cubicBezTo>
                  <a:cubicBezTo>
                    <a:pt x="195712" y="136362"/>
                    <a:pt x="195719" y="136362"/>
                    <a:pt x="195727" y="136363"/>
                  </a:cubicBezTo>
                  <a:lnTo>
                    <a:pt x="196299" y="136398"/>
                  </a:lnTo>
                  <a:lnTo>
                    <a:pt x="196406" y="136398"/>
                  </a:lnTo>
                  <a:lnTo>
                    <a:pt x="196406" y="136351"/>
                  </a:lnTo>
                  <a:lnTo>
                    <a:pt x="196549" y="131124"/>
                  </a:lnTo>
                  <a:lnTo>
                    <a:pt x="196930" y="128671"/>
                  </a:lnTo>
                  <a:lnTo>
                    <a:pt x="197751" y="124159"/>
                  </a:lnTo>
                  <a:lnTo>
                    <a:pt x="199370" y="119825"/>
                  </a:lnTo>
                  <a:lnTo>
                    <a:pt x="200299" y="118099"/>
                  </a:lnTo>
                  <a:lnTo>
                    <a:pt x="201311" y="116336"/>
                  </a:lnTo>
                  <a:lnTo>
                    <a:pt x="202835" y="113979"/>
                  </a:lnTo>
                  <a:lnTo>
                    <a:pt x="204276" y="112157"/>
                  </a:lnTo>
                  <a:lnTo>
                    <a:pt x="206740" y="109502"/>
                  </a:lnTo>
                  <a:lnTo>
                    <a:pt x="208848" y="107609"/>
                  </a:lnTo>
                  <a:lnTo>
                    <a:pt x="208848" y="1057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3"/>
            <p:cNvSpPr/>
            <p:nvPr/>
          </p:nvSpPr>
          <p:spPr>
            <a:xfrm>
              <a:off x="2040703" y="1597589"/>
              <a:ext cx="3110894" cy="2329453"/>
            </a:xfrm>
            <a:custGeom>
              <a:avLst/>
              <a:gdLst/>
              <a:ahLst/>
              <a:cxnLst/>
              <a:rect l="l" t="t" r="r" b="b"/>
              <a:pathLst>
                <a:path w="159390" h="119352" extrusionOk="0">
                  <a:moveTo>
                    <a:pt x="117396" y="1"/>
                  </a:moveTo>
                  <a:lnTo>
                    <a:pt x="116015" y="1644"/>
                  </a:lnTo>
                  <a:lnTo>
                    <a:pt x="117099" y="2561"/>
                  </a:lnTo>
                  <a:lnTo>
                    <a:pt x="117230" y="2418"/>
                  </a:lnTo>
                  <a:lnTo>
                    <a:pt x="116313" y="1644"/>
                  </a:lnTo>
                  <a:lnTo>
                    <a:pt x="117563" y="155"/>
                  </a:lnTo>
                  <a:lnTo>
                    <a:pt x="117396" y="1"/>
                  </a:lnTo>
                  <a:close/>
                  <a:moveTo>
                    <a:pt x="118350" y="1997"/>
                  </a:moveTo>
                  <a:cubicBezTo>
                    <a:pt x="118831" y="1997"/>
                    <a:pt x="119119" y="2556"/>
                    <a:pt x="118813" y="2953"/>
                  </a:cubicBezTo>
                  <a:cubicBezTo>
                    <a:pt x="118698" y="3110"/>
                    <a:pt x="118520" y="3192"/>
                    <a:pt x="118340" y="3192"/>
                  </a:cubicBezTo>
                  <a:cubicBezTo>
                    <a:pt x="118205" y="3192"/>
                    <a:pt x="118068" y="3146"/>
                    <a:pt x="117956" y="3049"/>
                  </a:cubicBezTo>
                  <a:cubicBezTo>
                    <a:pt x="117563" y="2703"/>
                    <a:pt x="117753" y="2060"/>
                    <a:pt x="118277" y="2001"/>
                  </a:cubicBezTo>
                  <a:cubicBezTo>
                    <a:pt x="118302" y="1998"/>
                    <a:pt x="118326" y="1997"/>
                    <a:pt x="118350" y="1997"/>
                  </a:cubicBezTo>
                  <a:close/>
                  <a:moveTo>
                    <a:pt x="118349" y="1751"/>
                  </a:moveTo>
                  <a:cubicBezTo>
                    <a:pt x="118127" y="1751"/>
                    <a:pt x="117901" y="1840"/>
                    <a:pt x="117730" y="2037"/>
                  </a:cubicBezTo>
                  <a:cubicBezTo>
                    <a:pt x="117420" y="2382"/>
                    <a:pt x="117468" y="2918"/>
                    <a:pt x="117825" y="3192"/>
                  </a:cubicBezTo>
                  <a:cubicBezTo>
                    <a:pt x="117986" y="3329"/>
                    <a:pt x="118171" y="3390"/>
                    <a:pt x="118352" y="3390"/>
                  </a:cubicBezTo>
                  <a:cubicBezTo>
                    <a:pt x="118797" y="3390"/>
                    <a:pt x="119213" y="3018"/>
                    <a:pt x="119170" y="2501"/>
                  </a:cubicBezTo>
                  <a:cubicBezTo>
                    <a:pt x="119132" y="2035"/>
                    <a:pt x="118747" y="1751"/>
                    <a:pt x="118349" y="1751"/>
                  </a:cubicBezTo>
                  <a:close/>
                  <a:moveTo>
                    <a:pt x="119881" y="3154"/>
                  </a:moveTo>
                  <a:cubicBezTo>
                    <a:pt x="120401" y="3154"/>
                    <a:pt x="120684" y="3774"/>
                    <a:pt x="120325" y="4180"/>
                  </a:cubicBezTo>
                  <a:cubicBezTo>
                    <a:pt x="120210" y="4320"/>
                    <a:pt x="120044" y="4392"/>
                    <a:pt x="119878" y="4392"/>
                  </a:cubicBezTo>
                  <a:cubicBezTo>
                    <a:pt x="119734" y="4392"/>
                    <a:pt x="119590" y="4338"/>
                    <a:pt x="119480" y="4227"/>
                  </a:cubicBezTo>
                  <a:cubicBezTo>
                    <a:pt x="119063" y="3870"/>
                    <a:pt x="119289" y="3192"/>
                    <a:pt x="119837" y="3156"/>
                  </a:cubicBezTo>
                  <a:cubicBezTo>
                    <a:pt x="119852" y="3155"/>
                    <a:pt x="119866" y="3154"/>
                    <a:pt x="119881" y="3154"/>
                  </a:cubicBezTo>
                  <a:close/>
                  <a:moveTo>
                    <a:pt x="119804" y="2963"/>
                  </a:moveTo>
                  <a:cubicBezTo>
                    <a:pt x="119583" y="2963"/>
                    <a:pt x="119364" y="3056"/>
                    <a:pt x="119206" y="3239"/>
                  </a:cubicBezTo>
                  <a:cubicBezTo>
                    <a:pt x="118920" y="3584"/>
                    <a:pt x="118980" y="4096"/>
                    <a:pt x="119337" y="4370"/>
                  </a:cubicBezTo>
                  <a:cubicBezTo>
                    <a:pt x="119479" y="4495"/>
                    <a:pt x="119655" y="4559"/>
                    <a:pt x="119834" y="4559"/>
                  </a:cubicBezTo>
                  <a:cubicBezTo>
                    <a:pt x="119894" y="4559"/>
                    <a:pt x="119955" y="4552"/>
                    <a:pt x="120016" y="4537"/>
                  </a:cubicBezTo>
                  <a:lnTo>
                    <a:pt x="120016" y="4537"/>
                  </a:lnTo>
                  <a:lnTo>
                    <a:pt x="119885" y="4692"/>
                  </a:lnTo>
                  <a:cubicBezTo>
                    <a:pt x="119752" y="4856"/>
                    <a:pt x="119616" y="4937"/>
                    <a:pt x="119469" y="4937"/>
                  </a:cubicBezTo>
                  <a:cubicBezTo>
                    <a:pt x="119339" y="4937"/>
                    <a:pt x="119202" y="4874"/>
                    <a:pt x="119051" y="4751"/>
                  </a:cubicBezTo>
                  <a:cubicBezTo>
                    <a:pt x="118873" y="4608"/>
                    <a:pt x="118754" y="4406"/>
                    <a:pt x="118718" y="4180"/>
                  </a:cubicBezTo>
                  <a:lnTo>
                    <a:pt x="118527" y="4227"/>
                  </a:lnTo>
                  <a:cubicBezTo>
                    <a:pt x="118575" y="4501"/>
                    <a:pt x="118718" y="4739"/>
                    <a:pt x="118932" y="4906"/>
                  </a:cubicBezTo>
                  <a:cubicBezTo>
                    <a:pt x="119126" y="5067"/>
                    <a:pt x="119310" y="5150"/>
                    <a:pt x="119486" y="5150"/>
                  </a:cubicBezTo>
                  <a:cubicBezTo>
                    <a:pt x="119690" y="5150"/>
                    <a:pt x="119884" y="5040"/>
                    <a:pt x="120075" y="4811"/>
                  </a:cubicBezTo>
                  <a:lnTo>
                    <a:pt x="120980" y="3727"/>
                  </a:lnTo>
                  <a:lnTo>
                    <a:pt x="120825" y="3596"/>
                  </a:lnTo>
                  <a:lnTo>
                    <a:pt x="120623" y="3835"/>
                  </a:lnTo>
                  <a:cubicBezTo>
                    <a:pt x="120659" y="3584"/>
                    <a:pt x="120551" y="3334"/>
                    <a:pt x="120349" y="3180"/>
                  </a:cubicBezTo>
                  <a:cubicBezTo>
                    <a:pt x="120193" y="3035"/>
                    <a:pt x="119998" y="2963"/>
                    <a:pt x="119804" y="2963"/>
                  </a:cubicBezTo>
                  <a:close/>
                  <a:moveTo>
                    <a:pt x="4870" y="3739"/>
                  </a:moveTo>
                  <a:lnTo>
                    <a:pt x="4739" y="3894"/>
                  </a:lnTo>
                  <a:cubicBezTo>
                    <a:pt x="4894" y="4037"/>
                    <a:pt x="4989" y="4263"/>
                    <a:pt x="4977" y="4477"/>
                  </a:cubicBezTo>
                  <a:cubicBezTo>
                    <a:pt x="4977" y="4811"/>
                    <a:pt x="4823" y="4978"/>
                    <a:pt x="4573" y="4978"/>
                  </a:cubicBezTo>
                  <a:cubicBezTo>
                    <a:pt x="4430" y="4978"/>
                    <a:pt x="4275" y="4930"/>
                    <a:pt x="4037" y="4692"/>
                  </a:cubicBezTo>
                  <a:lnTo>
                    <a:pt x="3168" y="3799"/>
                  </a:lnTo>
                  <a:lnTo>
                    <a:pt x="3025" y="3799"/>
                  </a:lnTo>
                  <a:lnTo>
                    <a:pt x="3025" y="5299"/>
                  </a:lnTo>
                  <a:lnTo>
                    <a:pt x="3215" y="5299"/>
                  </a:lnTo>
                  <a:lnTo>
                    <a:pt x="3203" y="4132"/>
                  </a:lnTo>
                  <a:lnTo>
                    <a:pt x="3930" y="4858"/>
                  </a:lnTo>
                  <a:cubicBezTo>
                    <a:pt x="4204" y="5156"/>
                    <a:pt x="4394" y="5216"/>
                    <a:pt x="4596" y="5216"/>
                  </a:cubicBezTo>
                  <a:cubicBezTo>
                    <a:pt x="4954" y="5216"/>
                    <a:pt x="5180" y="4942"/>
                    <a:pt x="5180" y="4501"/>
                  </a:cubicBezTo>
                  <a:cubicBezTo>
                    <a:pt x="5192" y="4216"/>
                    <a:pt x="5073" y="3942"/>
                    <a:pt x="4870" y="3739"/>
                  </a:cubicBezTo>
                  <a:close/>
                  <a:moveTo>
                    <a:pt x="120958" y="4948"/>
                  </a:moveTo>
                  <a:cubicBezTo>
                    <a:pt x="121041" y="4948"/>
                    <a:pt x="121142" y="4992"/>
                    <a:pt x="121266" y="5097"/>
                  </a:cubicBezTo>
                  <a:lnTo>
                    <a:pt x="121659" y="5418"/>
                  </a:lnTo>
                  <a:lnTo>
                    <a:pt x="121492" y="5620"/>
                  </a:lnTo>
                  <a:lnTo>
                    <a:pt x="121492" y="5632"/>
                  </a:lnTo>
                  <a:cubicBezTo>
                    <a:pt x="121417" y="5668"/>
                    <a:pt x="121336" y="5685"/>
                    <a:pt x="121255" y="5685"/>
                  </a:cubicBezTo>
                  <a:cubicBezTo>
                    <a:pt x="121118" y="5685"/>
                    <a:pt x="120982" y="5635"/>
                    <a:pt x="120885" y="5537"/>
                  </a:cubicBezTo>
                  <a:cubicBezTo>
                    <a:pt x="120694" y="5370"/>
                    <a:pt x="120659" y="5168"/>
                    <a:pt x="120766" y="5049"/>
                  </a:cubicBezTo>
                  <a:cubicBezTo>
                    <a:pt x="120817" y="4986"/>
                    <a:pt x="120880" y="4948"/>
                    <a:pt x="120958" y="4948"/>
                  </a:cubicBezTo>
                  <a:close/>
                  <a:moveTo>
                    <a:pt x="121242" y="4204"/>
                  </a:moveTo>
                  <a:lnTo>
                    <a:pt x="121218" y="4394"/>
                  </a:lnTo>
                  <a:cubicBezTo>
                    <a:pt x="121409" y="4394"/>
                    <a:pt x="121599" y="4466"/>
                    <a:pt x="121754" y="4597"/>
                  </a:cubicBezTo>
                  <a:cubicBezTo>
                    <a:pt x="121968" y="4787"/>
                    <a:pt x="122004" y="5001"/>
                    <a:pt x="121825" y="5216"/>
                  </a:cubicBezTo>
                  <a:lnTo>
                    <a:pt x="121766" y="5287"/>
                  </a:lnTo>
                  <a:lnTo>
                    <a:pt x="121373" y="4966"/>
                  </a:lnTo>
                  <a:cubicBezTo>
                    <a:pt x="121192" y="4815"/>
                    <a:pt x="121039" y="4753"/>
                    <a:pt x="120910" y="4753"/>
                  </a:cubicBezTo>
                  <a:cubicBezTo>
                    <a:pt x="120784" y="4753"/>
                    <a:pt x="120681" y="4812"/>
                    <a:pt x="120599" y="4906"/>
                  </a:cubicBezTo>
                  <a:cubicBezTo>
                    <a:pt x="120420" y="5132"/>
                    <a:pt x="120468" y="5418"/>
                    <a:pt x="120754" y="5656"/>
                  </a:cubicBezTo>
                  <a:cubicBezTo>
                    <a:pt x="120866" y="5768"/>
                    <a:pt x="121015" y="5824"/>
                    <a:pt x="121170" y="5824"/>
                  </a:cubicBezTo>
                  <a:cubicBezTo>
                    <a:pt x="121229" y="5824"/>
                    <a:pt x="121290" y="5816"/>
                    <a:pt x="121349" y="5799"/>
                  </a:cubicBezTo>
                  <a:lnTo>
                    <a:pt x="121349" y="5799"/>
                  </a:lnTo>
                  <a:lnTo>
                    <a:pt x="121182" y="5990"/>
                  </a:lnTo>
                  <a:lnTo>
                    <a:pt x="121337" y="6132"/>
                  </a:lnTo>
                  <a:lnTo>
                    <a:pt x="121980" y="5370"/>
                  </a:lnTo>
                  <a:cubicBezTo>
                    <a:pt x="122254" y="5049"/>
                    <a:pt x="122206" y="4751"/>
                    <a:pt x="121885" y="4466"/>
                  </a:cubicBezTo>
                  <a:cubicBezTo>
                    <a:pt x="121706" y="4311"/>
                    <a:pt x="121480" y="4216"/>
                    <a:pt x="121242" y="4204"/>
                  </a:cubicBezTo>
                  <a:close/>
                  <a:moveTo>
                    <a:pt x="108278" y="4989"/>
                  </a:moveTo>
                  <a:cubicBezTo>
                    <a:pt x="108441" y="4989"/>
                    <a:pt x="108606" y="5055"/>
                    <a:pt x="108728" y="5204"/>
                  </a:cubicBezTo>
                  <a:cubicBezTo>
                    <a:pt x="108955" y="5454"/>
                    <a:pt x="108907" y="5859"/>
                    <a:pt x="108633" y="6061"/>
                  </a:cubicBezTo>
                  <a:cubicBezTo>
                    <a:pt x="108523" y="6143"/>
                    <a:pt x="108400" y="6180"/>
                    <a:pt x="108281" y="6180"/>
                  </a:cubicBezTo>
                  <a:cubicBezTo>
                    <a:pt x="107951" y="6180"/>
                    <a:pt x="107646" y="5898"/>
                    <a:pt x="107681" y="5513"/>
                  </a:cubicBezTo>
                  <a:cubicBezTo>
                    <a:pt x="107718" y="5189"/>
                    <a:pt x="107995" y="4989"/>
                    <a:pt x="108278" y="4989"/>
                  </a:cubicBezTo>
                  <a:close/>
                  <a:moveTo>
                    <a:pt x="108014" y="3906"/>
                  </a:moveTo>
                  <a:lnTo>
                    <a:pt x="107836" y="4037"/>
                  </a:lnTo>
                  <a:lnTo>
                    <a:pt x="108419" y="4811"/>
                  </a:lnTo>
                  <a:cubicBezTo>
                    <a:pt x="108345" y="4783"/>
                    <a:pt x="108267" y="4770"/>
                    <a:pt x="108189" y="4770"/>
                  </a:cubicBezTo>
                  <a:cubicBezTo>
                    <a:pt x="108029" y="4770"/>
                    <a:pt x="107868" y="4826"/>
                    <a:pt x="107740" y="4930"/>
                  </a:cubicBezTo>
                  <a:cubicBezTo>
                    <a:pt x="107091" y="5473"/>
                    <a:pt x="107585" y="6386"/>
                    <a:pt x="108254" y="6386"/>
                  </a:cubicBezTo>
                  <a:cubicBezTo>
                    <a:pt x="108407" y="6386"/>
                    <a:pt x="108569" y="6338"/>
                    <a:pt x="108728" y="6228"/>
                  </a:cubicBezTo>
                  <a:cubicBezTo>
                    <a:pt x="108943" y="6085"/>
                    <a:pt x="109062" y="5835"/>
                    <a:pt x="109026" y="5585"/>
                  </a:cubicBezTo>
                  <a:lnTo>
                    <a:pt x="109026" y="5585"/>
                  </a:lnTo>
                  <a:lnTo>
                    <a:pt x="109229" y="5835"/>
                  </a:lnTo>
                  <a:lnTo>
                    <a:pt x="109383" y="5716"/>
                  </a:lnTo>
                  <a:lnTo>
                    <a:pt x="108014" y="3906"/>
                  </a:lnTo>
                  <a:close/>
                  <a:moveTo>
                    <a:pt x="4096" y="5799"/>
                  </a:moveTo>
                  <a:cubicBezTo>
                    <a:pt x="4668" y="5799"/>
                    <a:pt x="4989" y="6049"/>
                    <a:pt x="4989" y="6430"/>
                  </a:cubicBezTo>
                  <a:cubicBezTo>
                    <a:pt x="4989" y="6799"/>
                    <a:pt x="4668" y="7061"/>
                    <a:pt x="4096" y="7061"/>
                  </a:cubicBezTo>
                  <a:cubicBezTo>
                    <a:pt x="3525" y="7061"/>
                    <a:pt x="3203" y="6799"/>
                    <a:pt x="3203" y="6430"/>
                  </a:cubicBezTo>
                  <a:cubicBezTo>
                    <a:pt x="3203" y="6049"/>
                    <a:pt x="3513" y="5799"/>
                    <a:pt x="4096" y="5799"/>
                  </a:cubicBezTo>
                  <a:close/>
                  <a:moveTo>
                    <a:pt x="4096" y="5573"/>
                  </a:moveTo>
                  <a:cubicBezTo>
                    <a:pt x="3406" y="5573"/>
                    <a:pt x="3001" y="5930"/>
                    <a:pt x="3001" y="6418"/>
                  </a:cubicBezTo>
                  <a:cubicBezTo>
                    <a:pt x="3001" y="6918"/>
                    <a:pt x="3406" y="7275"/>
                    <a:pt x="4096" y="7275"/>
                  </a:cubicBezTo>
                  <a:cubicBezTo>
                    <a:pt x="4775" y="7275"/>
                    <a:pt x="5180" y="6918"/>
                    <a:pt x="5180" y="6418"/>
                  </a:cubicBezTo>
                  <a:cubicBezTo>
                    <a:pt x="5180" y="5930"/>
                    <a:pt x="4775" y="5573"/>
                    <a:pt x="4096" y="5573"/>
                  </a:cubicBezTo>
                  <a:close/>
                  <a:moveTo>
                    <a:pt x="107121" y="6502"/>
                  </a:moveTo>
                  <a:lnTo>
                    <a:pt x="107276" y="6716"/>
                  </a:lnTo>
                  <a:lnTo>
                    <a:pt x="107276" y="6704"/>
                  </a:lnTo>
                  <a:lnTo>
                    <a:pt x="107276" y="6704"/>
                  </a:lnTo>
                  <a:cubicBezTo>
                    <a:pt x="107347" y="6930"/>
                    <a:pt x="107264" y="7168"/>
                    <a:pt x="107074" y="7287"/>
                  </a:cubicBezTo>
                  <a:cubicBezTo>
                    <a:pt x="106976" y="7361"/>
                    <a:pt x="106879" y="7395"/>
                    <a:pt x="106794" y="7395"/>
                  </a:cubicBezTo>
                  <a:cubicBezTo>
                    <a:pt x="106702" y="7395"/>
                    <a:pt x="106623" y="7356"/>
                    <a:pt x="106573" y="7287"/>
                  </a:cubicBezTo>
                  <a:cubicBezTo>
                    <a:pt x="106466" y="7156"/>
                    <a:pt x="106466" y="7002"/>
                    <a:pt x="106716" y="6811"/>
                  </a:cubicBezTo>
                  <a:lnTo>
                    <a:pt x="107121" y="6502"/>
                  </a:lnTo>
                  <a:close/>
                  <a:moveTo>
                    <a:pt x="122837" y="5275"/>
                  </a:moveTo>
                  <a:lnTo>
                    <a:pt x="121802" y="6513"/>
                  </a:lnTo>
                  <a:lnTo>
                    <a:pt x="121968" y="6656"/>
                  </a:lnTo>
                  <a:lnTo>
                    <a:pt x="122516" y="6001"/>
                  </a:lnTo>
                  <a:cubicBezTo>
                    <a:pt x="122616" y="5848"/>
                    <a:pt x="122779" y="5770"/>
                    <a:pt x="122945" y="5770"/>
                  </a:cubicBezTo>
                  <a:cubicBezTo>
                    <a:pt x="123076" y="5770"/>
                    <a:pt x="123209" y="5818"/>
                    <a:pt x="123314" y="5918"/>
                  </a:cubicBezTo>
                  <a:cubicBezTo>
                    <a:pt x="123552" y="6121"/>
                    <a:pt x="123576" y="6371"/>
                    <a:pt x="123361" y="6632"/>
                  </a:cubicBezTo>
                  <a:lnTo>
                    <a:pt x="122766" y="7323"/>
                  </a:lnTo>
                  <a:lnTo>
                    <a:pt x="122933" y="7466"/>
                  </a:lnTo>
                  <a:lnTo>
                    <a:pt x="123528" y="6752"/>
                  </a:lnTo>
                  <a:lnTo>
                    <a:pt x="123528" y="6763"/>
                  </a:lnTo>
                  <a:cubicBezTo>
                    <a:pt x="123826" y="6406"/>
                    <a:pt x="123766" y="6061"/>
                    <a:pt x="123480" y="5799"/>
                  </a:cubicBezTo>
                  <a:cubicBezTo>
                    <a:pt x="123352" y="5679"/>
                    <a:pt x="123180" y="5615"/>
                    <a:pt x="123009" y="5615"/>
                  </a:cubicBezTo>
                  <a:cubicBezTo>
                    <a:pt x="122943" y="5615"/>
                    <a:pt x="122877" y="5624"/>
                    <a:pt x="122814" y="5644"/>
                  </a:cubicBezTo>
                  <a:lnTo>
                    <a:pt x="123004" y="5418"/>
                  </a:lnTo>
                  <a:lnTo>
                    <a:pt x="122837" y="5275"/>
                  </a:lnTo>
                  <a:close/>
                  <a:moveTo>
                    <a:pt x="106675" y="5895"/>
                  </a:moveTo>
                  <a:cubicBezTo>
                    <a:pt x="106539" y="5895"/>
                    <a:pt x="106397" y="5955"/>
                    <a:pt x="106252" y="6073"/>
                  </a:cubicBezTo>
                  <a:cubicBezTo>
                    <a:pt x="106050" y="6204"/>
                    <a:pt x="105919" y="6406"/>
                    <a:pt x="105859" y="6644"/>
                  </a:cubicBezTo>
                  <a:lnTo>
                    <a:pt x="106038" y="6704"/>
                  </a:lnTo>
                  <a:cubicBezTo>
                    <a:pt x="106073" y="6513"/>
                    <a:pt x="106192" y="6347"/>
                    <a:pt x="106347" y="6228"/>
                  </a:cubicBezTo>
                  <a:cubicBezTo>
                    <a:pt x="106452" y="6149"/>
                    <a:pt x="106553" y="6109"/>
                    <a:pt x="106646" y="6109"/>
                  </a:cubicBezTo>
                  <a:cubicBezTo>
                    <a:pt x="106765" y="6109"/>
                    <a:pt x="106873" y="6173"/>
                    <a:pt x="106966" y="6299"/>
                  </a:cubicBezTo>
                  <a:lnTo>
                    <a:pt x="107026" y="6371"/>
                  </a:lnTo>
                  <a:lnTo>
                    <a:pt x="106621" y="6680"/>
                  </a:lnTo>
                  <a:cubicBezTo>
                    <a:pt x="106252" y="6966"/>
                    <a:pt x="106252" y="7228"/>
                    <a:pt x="106407" y="7430"/>
                  </a:cubicBezTo>
                  <a:cubicBezTo>
                    <a:pt x="106493" y="7542"/>
                    <a:pt x="106612" y="7602"/>
                    <a:pt x="106748" y="7602"/>
                  </a:cubicBezTo>
                  <a:cubicBezTo>
                    <a:pt x="106874" y="7602"/>
                    <a:pt x="107014" y="7551"/>
                    <a:pt x="107157" y="7442"/>
                  </a:cubicBezTo>
                  <a:cubicBezTo>
                    <a:pt x="107335" y="7323"/>
                    <a:pt x="107443" y="7109"/>
                    <a:pt x="107431" y="6894"/>
                  </a:cubicBezTo>
                  <a:lnTo>
                    <a:pt x="107431" y="6894"/>
                  </a:lnTo>
                  <a:lnTo>
                    <a:pt x="107585" y="7097"/>
                  </a:lnTo>
                  <a:lnTo>
                    <a:pt x="107752" y="6966"/>
                  </a:lnTo>
                  <a:lnTo>
                    <a:pt x="107145" y="6180"/>
                  </a:lnTo>
                  <a:lnTo>
                    <a:pt x="107145" y="6168"/>
                  </a:lnTo>
                  <a:cubicBezTo>
                    <a:pt x="107001" y="5985"/>
                    <a:pt x="106842" y="5895"/>
                    <a:pt x="106675" y="5895"/>
                  </a:cubicBezTo>
                  <a:close/>
                  <a:moveTo>
                    <a:pt x="4966" y="7466"/>
                  </a:moveTo>
                  <a:lnTo>
                    <a:pt x="4966" y="7966"/>
                  </a:lnTo>
                  <a:lnTo>
                    <a:pt x="3025" y="7966"/>
                  </a:lnTo>
                  <a:lnTo>
                    <a:pt x="3025" y="8192"/>
                  </a:lnTo>
                  <a:lnTo>
                    <a:pt x="5168" y="8192"/>
                  </a:lnTo>
                  <a:lnTo>
                    <a:pt x="5168" y="7466"/>
                  </a:lnTo>
                  <a:close/>
                  <a:moveTo>
                    <a:pt x="105316" y="7251"/>
                  </a:moveTo>
                  <a:cubicBezTo>
                    <a:pt x="105478" y="7251"/>
                    <a:pt x="105642" y="7318"/>
                    <a:pt x="105764" y="7466"/>
                  </a:cubicBezTo>
                  <a:lnTo>
                    <a:pt x="105764" y="7454"/>
                  </a:lnTo>
                  <a:lnTo>
                    <a:pt x="105764" y="7454"/>
                  </a:lnTo>
                  <a:cubicBezTo>
                    <a:pt x="106002" y="7716"/>
                    <a:pt x="105954" y="8121"/>
                    <a:pt x="105680" y="8323"/>
                  </a:cubicBezTo>
                  <a:cubicBezTo>
                    <a:pt x="105569" y="8409"/>
                    <a:pt x="105444" y="8448"/>
                    <a:pt x="105323" y="8448"/>
                  </a:cubicBezTo>
                  <a:cubicBezTo>
                    <a:pt x="104992" y="8448"/>
                    <a:pt x="104684" y="8162"/>
                    <a:pt x="104728" y="7787"/>
                  </a:cubicBezTo>
                  <a:cubicBezTo>
                    <a:pt x="104758" y="7455"/>
                    <a:pt x="105034" y="7251"/>
                    <a:pt x="105316" y="7251"/>
                  </a:cubicBezTo>
                  <a:close/>
                  <a:moveTo>
                    <a:pt x="125826" y="7418"/>
                  </a:moveTo>
                  <a:lnTo>
                    <a:pt x="125481" y="8633"/>
                  </a:lnTo>
                  <a:lnTo>
                    <a:pt x="124695" y="7966"/>
                  </a:lnTo>
                  <a:lnTo>
                    <a:pt x="125826" y="7418"/>
                  </a:lnTo>
                  <a:close/>
                  <a:moveTo>
                    <a:pt x="105280" y="7006"/>
                  </a:moveTo>
                  <a:cubicBezTo>
                    <a:pt x="104620" y="7006"/>
                    <a:pt x="104217" y="7771"/>
                    <a:pt x="104645" y="8323"/>
                  </a:cubicBezTo>
                  <a:cubicBezTo>
                    <a:pt x="104798" y="8539"/>
                    <a:pt x="105045" y="8653"/>
                    <a:pt x="105293" y="8653"/>
                  </a:cubicBezTo>
                  <a:cubicBezTo>
                    <a:pt x="105469" y="8653"/>
                    <a:pt x="105645" y="8596"/>
                    <a:pt x="105788" y="8478"/>
                  </a:cubicBezTo>
                  <a:cubicBezTo>
                    <a:pt x="106371" y="8025"/>
                    <a:pt x="106121" y="7109"/>
                    <a:pt x="105395" y="7013"/>
                  </a:cubicBezTo>
                  <a:cubicBezTo>
                    <a:pt x="105356" y="7008"/>
                    <a:pt x="105317" y="7006"/>
                    <a:pt x="105280" y="7006"/>
                  </a:cubicBezTo>
                  <a:close/>
                  <a:moveTo>
                    <a:pt x="103437" y="7961"/>
                  </a:moveTo>
                  <a:cubicBezTo>
                    <a:pt x="103592" y="7961"/>
                    <a:pt x="103728" y="8036"/>
                    <a:pt x="103835" y="8180"/>
                  </a:cubicBezTo>
                  <a:cubicBezTo>
                    <a:pt x="104037" y="8442"/>
                    <a:pt x="103978" y="8740"/>
                    <a:pt x="103633" y="9002"/>
                  </a:cubicBezTo>
                  <a:lnTo>
                    <a:pt x="103192" y="9347"/>
                  </a:lnTo>
                  <a:lnTo>
                    <a:pt x="102537" y="8490"/>
                  </a:lnTo>
                  <a:lnTo>
                    <a:pt x="102990" y="8145"/>
                  </a:lnTo>
                  <a:cubicBezTo>
                    <a:pt x="103147" y="8021"/>
                    <a:pt x="103299" y="7961"/>
                    <a:pt x="103437" y="7961"/>
                  </a:cubicBezTo>
                  <a:close/>
                  <a:moveTo>
                    <a:pt x="125897" y="7168"/>
                  </a:moveTo>
                  <a:lnTo>
                    <a:pt x="123766" y="8180"/>
                  </a:lnTo>
                  <a:lnTo>
                    <a:pt x="123945" y="8323"/>
                  </a:lnTo>
                  <a:lnTo>
                    <a:pt x="124516" y="8049"/>
                  </a:lnTo>
                  <a:lnTo>
                    <a:pt x="125421" y="8823"/>
                  </a:lnTo>
                  <a:lnTo>
                    <a:pt x="125254" y="9442"/>
                  </a:lnTo>
                  <a:lnTo>
                    <a:pt x="125433" y="9585"/>
                  </a:lnTo>
                  <a:lnTo>
                    <a:pt x="126064" y="7323"/>
                  </a:lnTo>
                  <a:lnTo>
                    <a:pt x="125897" y="7168"/>
                  </a:lnTo>
                  <a:close/>
                  <a:moveTo>
                    <a:pt x="3775" y="9121"/>
                  </a:moveTo>
                  <a:lnTo>
                    <a:pt x="4930" y="9633"/>
                  </a:lnTo>
                  <a:lnTo>
                    <a:pt x="3775" y="10145"/>
                  </a:lnTo>
                  <a:lnTo>
                    <a:pt x="3775" y="9121"/>
                  </a:lnTo>
                  <a:close/>
                  <a:moveTo>
                    <a:pt x="126421" y="8299"/>
                  </a:moveTo>
                  <a:lnTo>
                    <a:pt x="125921" y="9990"/>
                  </a:lnTo>
                  <a:lnTo>
                    <a:pt x="126100" y="10145"/>
                  </a:lnTo>
                  <a:lnTo>
                    <a:pt x="127683" y="9371"/>
                  </a:lnTo>
                  <a:lnTo>
                    <a:pt x="127517" y="9228"/>
                  </a:lnTo>
                  <a:lnTo>
                    <a:pt x="126171" y="9883"/>
                  </a:lnTo>
                  <a:lnTo>
                    <a:pt x="126588" y="8454"/>
                  </a:lnTo>
                  <a:lnTo>
                    <a:pt x="126421" y="8299"/>
                  </a:lnTo>
                  <a:close/>
                  <a:moveTo>
                    <a:pt x="103471" y="7750"/>
                  </a:moveTo>
                  <a:cubicBezTo>
                    <a:pt x="103281" y="7750"/>
                    <a:pt x="103076" y="7830"/>
                    <a:pt x="102871" y="7990"/>
                  </a:cubicBezTo>
                  <a:lnTo>
                    <a:pt x="102228" y="8478"/>
                  </a:lnTo>
                  <a:lnTo>
                    <a:pt x="103537" y="10169"/>
                  </a:lnTo>
                  <a:lnTo>
                    <a:pt x="103716" y="10026"/>
                  </a:lnTo>
                  <a:lnTo>
                    <a:pt x="103299" y="9490"/>
                  </a:lnTo>
                  <a:lnTo>
                    <a:pt x="103764" y="9145"/>
                  </a:lnTo>
                  <a:cubicBezTo>
                    <a:pt x="103811" y="9109"/>
                    <a:pt x="103847" y="9073"/>
                    <a:pt x="103895" y="9026"/>
                  </a:cubicBezTo>
                  <a:lnTo>
                    <a:pt x="104704" y="9276"/>
                  </a:lnTo>
                  <a:lnTo>
                    <a:pt x="104895" y="9145"/>
                  </a:lnTo>
                  <a:lnTo>
                    <a:pt x="104026" y="8871"/>
                  </a:lnTo>
                  <a:cubicBezTo>
                    <a:pt x="104216" y="8621"/>
                    <a:pt x="104204" y="8276"/>
                    <a:pt x="104014" y="8037"/>
                  </a:cubicBezTo>
                  <a:cubicBezTo>
                    <a:pt x="103865" y="7845"/>
                    <a:pt x="103677" y="7750"/>
                    <a:pt x="103471" y="7750"/>
                  </a:cubicBezTo>
                  <a:close/>
                  <a:moveTo>
                    <a:pt x="3025" y="8549"/>
                  </a:moveTo>
                  <a:lnTo>
                    <a:pt x="3025" y="8787"/>
                  </a:lnTo>
                  <a:lnTo>
                    <a:pt x="3596" y="9038"/>
                  </a:lnTo>
                  <a:lnTo>
                    <a:pt x="3596" y="10228"/>
                  </a:lnTo>
                  <a:lnTo>
                    <a:pt x="3025" y="10490"/>
                  </a:lnTo>
                  <a:lnTo>
                    <a:pt x="3025" y="10728"/>
                  </a:lnTo>
                  <a:lnTo>
                    <a:pt x="5168" y="9752"/>
                  </a:lnTo>
                  <a:lnTo>
                    <a:pt x="5168" y="9526"/>
                  </a:lnTo>
                  <a:lnTo>
                    <a:pt x="3025" y="8549"/>
                  </a:lnTo>
                  <a:close/>
                  <a:moveTo>
                    <a:pt x="127872" y="9940"/>
                  </a:moveTo>
                  <a:cubicBezTo>
                    <a:pt x="128285" y="9940"/>
                    <a:pt x="128651" y="10430"/>
                    <a:pt x="128338" y="10859"/>
                  </a:cubicBezTo>
                  <a:lnTo>
                    <a:pt x="127469" y="10121"/>
                  </a:lnTo>
                  <a:cubicBezTo>
                    <a:pt x="127593" y="9994"/>
                    <a:pt x="127735" y="9940"/>
                    <a:pt x="127872" y="9940"/>
                  </a:cubicBezTo>
                  <a:close/>
                  <a:moveTo>
                    <a:pt x="127834" y="9747"/>
                  </a:moveTo>
                  <a:cubicBezTo>
                    <a:pt x="127628" y="9747"/>
                    <a:pt x="127416" y="9836"/>
                    <a:pt x="127243" y="10050"/>
                  </a:cubicBezTo>
                  <a:cubicBezTo>
                    <a:pt x="126800" y="10618"/>
                    <a:pt x="127213" y="11424"/>
                    <a:pt x="127893" y="11424"/>
                  </a:cubicBezTo>
                  <a:cubicBezTo>
                    <a:pt x="127926" y="11424"/>
                    <a:pt x="127959" y="11423"/>
                    <a:pt x="127993" y="11419"/>
                  </a:cubicBezTo>
                  <a:lnTo>
                    <a:pt x="127993" y="11228"/>
                  </a:lnTo>
                  <a:cubicBezTo>
                    <a:pt x="127958" y="11235"/>
                    <a:pt x="127923" y="11239"/>
                    <a:pt x="127888" y="11239"/>
                  </a:cubicBezTo>
                  <a:cubicBezTo>
                    <a:pt x="127742" y="11239"/>
                    <a:pt x="127596" y="11181"/>
                    <a:pt x="127481" y="11085"/>
                  </a:cubicBezTo>
                  <a:cubicBezTo>
                    <a:pt x="127219" y="10883"/>
                    <a:pt x="127159" y="10514"/>
                    <a:pt x="127362" y="10240"/>
                  </a:cubicBezTo>
                  <a:lnTo>
                    <a:pt x="127362" y="10240"/>
                  </a:lnTo>
                  <a:lnTo>
                    <a:pt x="128398" y="11109"/>
                  </a:lnTo>
                  <a:lnTo>
                    <a:pt x="128398" y="11121"/>
                  </a:lnTo>
                  <a:cubicBezTo>
                    <a:pt x="128410" y="11097"/>
                    <a:pt x="128421" y="11085"/>
                    <a:pt x="128433" y="11062"/>
                  </a:cubicBezTo>
                  <a:cubicBezTo>
                    <a:pt x="128953" y="10463"/>
                    <a:pt x="128417" y="9747"/>
                    <a:pt x="127834" y="9747"/>
                  </a:cubicBezTo>
                  <a:close/>
                  <a:moveTo>
                    <a:pt x="101549" y="9645"/>
                  </a:moveTo>
                  <a:lnTo>
                    <a:pt x="101549" y="9657"/>
                  </a:lnTo>
                  <a:cubicBezTo>
                    <a:pt x="101311" y="9835"/>
                    <a:pt x="101216" y="10050"/>
                    <a:pt x="101263" y="10276"/>
                  </a:cubicBezTo>
                  <a:lnTo>
                    <a:pt x="101073" y="10026"/>
                  </a:lnTo>
                  <a:lnTo>
                    <a:pt x="100906" y="10145"/>
                  </a:lnTo>
                  <a:lnTo>
                    <a:pt x="101882" y="11431"/>
                  </a:lnTo>
                  <a:lnTo>
                    <a:pt x="102061" y="11300"/>
                  </a:lnTo>
                  <a:lnTo>
                    <a:pt x="101561" y="10645"/>
                  </a:lnTo>
                  <a:cubicBezTo>
                    <a:pt x="101335" y="10347"/>
                    <a:pt x="101359" y="10050"/>
                    <a:pt x="101632" y="9847"/>
                  </a:cubicBezTo>
                  <a:cubicBezTo>
                    <a:pt x="101644" y="9835"/>
                    <a:pt x="101656" y="9823"/>
                    <a:pt x="101680" y="9811"/>
                  </a:cubicBezTo>
                  <a:lnTo>
                    <a:pt x="101549" y="9645"/>
                  </a:lnTo>
                  <a:close/>
                  <a:moveTo>
                    <a:pt x="100404" y="10914"/>
                  </a:moveTo>
                  <a:cubicBezTo>
                    <a:pt x="100549" y="10914"/>
                    <a:pt x="100698" y="10972"/>
                    <a:pt x="100823" y="11109"/>
                  </a:cubicBezTo>
                  <a:lnTo>
                    <a:pt x="99906" y="11800"/>
                  </a:lnTo>
                  <a:cubicBezTo>
                    <a:pt x="99625" y="11370"/>
                    <a:pt x="99998" y="10914"/>
                    <a:pt x="100404" y="10914"/>
                  </a:cubicBezTo>
                  <a:close/>
                  <a:moveTo>
                    <a:pt x="100398" y="10713"/>
                  </a:moveTo>
                  <a:cubicBezTo>
                    <a:pt x="100231" y="10713"/>
                    <a:pt x="100062" y="10768"/>
                    <a:pt x="99918" y="10883"/>
                  </a:cubicBezTo>
                  <a:cubicBezTo>
                    <a:pt x="99561" y="11145"/>
                    <a:pt x="99501" y="11669"/>
                    <a:pt x="99799" y="12014"/>
                  </a:cubicBezTo>
                  <a:cubicBezTo>
                    <a:pt x="99974" y="12228"/>
                    <a:pt x="100211" y="12325"/>
                    <a:pt x="100445" y="12325"/>
                  </a:cubicBezTo>
                  <a:cubicBezTo>
                    <a:pt x="100850" y="12325"/>
                    <a:pt x="101246" y="12036"/>
                    <a:pt x="101299" y="11562"/>
                  </a:cubicBezTo>
                  <a:lnTo>
                    <a:pt x="101120" y="11526"/>
                  </a:lnTo>
                  <a:cubicBezTo>
                    <a:pt x="101097" y="11716"/>
                    <a:pt x="101001" y="11883"/>
                    <a:pt x="100847" y="11990"/>
                  </a:cubicBezTo>
                  <a:cubicBezTo>
                    <a:pt x="100734" y="12092"/>
                    <a:pt x="100597" y="12141"/>
                    <a:pt x="100461" y="12141"/>
                  </a:cubicBezTo>
                  <a:cubicBezTo>
                    <a:pt x="100296" y="12141"/>
                    <a:pt x="100131" y="12068"/>
                    <a:pt x="100013" y="11931"/>
                  </a:cubicBezTo>
                  <a:lnTo>
                    <a:pt x="101085" y="11121"/>
                  </a:lnTo>
                  <a:cubicBezTo>
                    <a:pt x="101061" y="11097"/>
                    <a:pt x="101049" y="11073"/>
                    <a:pt x="101037" y="11062"/>
                  </a:cubicBezTo>
                  <a:cubicBezTo>
                    <a:pt x="100888" y="10834"/>
                    <a:pt x="100645" y="10713"/>
                    <a:pt x="100398" y="10713"/>
                  </a:cubicBezTo>
                  <a:close/>
                  <a:moveTo>
                    <a:pt x="129314" y="10728"/>
                  </a:moveTo>
                  <a:lnTo>
                    <a:pt x="128267" y="11966"/>
                  </a:lnTo>
                  <a:lnTo>
                    <a:pt x="128433" y="12097"/>
                  </a:lnTo>
                  <a:lnTo>
                    <a:pt x="128981" y="11454"/>
                  </a:lnTo>
                  <a:cubicBezTo>
                    <a:pt x="129088" y="11301"/>
                    <a:pt x="129254" y="11223"/>
                    <a:pt x="129421" y="11223"/>
                  </a:cubicBezTo>
                  <a:cubicBezTo>
                    <a:pt x="129553" y="11223"/>
                    <a:pt x="129686" y="11271"/>
                    <a:pt x="129791" y="11371"/>
                  </a:cubicBezTo>
                  <a:cubicBezTo>
                    <a:pt x="130017" y="11574"/>
                    <a:pt x="130041" y="11824"/>
                    <a:pt x="129826" y="12086"/>
                  </a:cubicBezTo>
                  <a:lnTo>
                    <a:pt x="129243" y="12776"/>
                  </a:lnTo>
                  <a:lnTo>
                    <a:pt x="129398" y="12919"/>
                  </a:lnTo>
                  <a:lnTo>
                    <a:pt x="129993" y="12205"/>
                  </a:lnTo>
                  <a:lnTo>
                    <a:pt x="129993" y="12216"/>
                  </a:lnTo>
                  <a:cubicBezTo>
                    <a:pt x="130291" y="11859"/>
                    <a:pt x="130231" y="11514"/>
                    <a:pt x="129945" y="11252"/>
                  </a:cubicBezTo>
                  <a:cubicBezTo>
                    <a:pt x="129817" y="11132"/>
                    <a:pt x="129651" y="11068"/>
                    <a:pt x="129480" y="11068"/>
                  </a:cubicBezTo>
                  <a:cubicBezTo>
                    <a:pt x="129413" y="11068"/>
                    <a:pt x="129345" y="11077"/>
                    <a:pt x="129279" y="11097"/>
                  </a:cubicBezTo>
                  <a:lnTo>
                    <a:pt x="129469" y="10871"/>
                  </a:lnTo>
                  <a:lnTo>
                    <a:pt x="129314" y="10728"/>
                  </a:lnTo>
                  <a:close/>
                  <a:moveTo>
                    <a:pt x="54174" y="10859"/>
                  </a:moveTo>
                  <a:lnTo>
                    <a:pt x="53555" y="12907"/>
                  </a:lnTo>
                  <a:lnTo>
                    <a:pt x="53769" y="12978"/>
                  </a:lnTo>
                  <a:lnTo>
                    <a:pt x="54031" y="12109"/>
                  </a:lnTo>
                  <a:lnTo>
                    <a:pt x="55091" y="12431"/>
                  </a:lnTo>
                  <a:lnTo>
                    <a:pt x="55150" y="12240"/>
                  </a:lnTo>
                  <a:lnTo>
                    <a:pt x="54091" y="11919"/>
                  </a:lnTo>
                  <a:lnTo>
                    <a:pt x="54341" y="11109"/>
                  </a:lnTo>
                  <a:lnTo>
                    <a:pt x="55519" y="11490"/>
                  </a:lnTo>
                  <a:lnTo>
                    <a:pt x="55567" y="11300"/>
                  </a:lnTo>
                  <a:lnTo>
                    <a:pt x="54174" y="10859"/>
                  </a:lnTo>
                  <a:close/>
                  <a:moveTo>
                    <a:pt x="3275" y="11681"/>
                  </a:moveTo>
                  <a:lnTo>
                    <a:pt x="3275" y="11693"/>
                  </a:lnTo>
                  <a:cubicBezTo>
                    <a:pt x="3096" y="11907"/>
                    <a:pt x="3001" y="12181"/>
                    <a:pt x="3013" y="12467"/>
                  </a:cubicBezTo>
                  <a:cubicBezTo>
                    <a:pt x="3013" y="13014"/>
                    <a:pt x="3275" y="13276"/>
                    <a:pt x="3596" y="13276"/>
                  </a:cubicBezTo>
                  <a:cubicBezTo>
                    <a:pt x="4370" y="13276"/>
                    <a:pt x="4013" y="11955"/>
                    <a:pt x="4608" y="11955"/>
                  </a:cubicBezTo>
                  <a:cubicBezTo>
                    <a:pt x="4823" y="11955"/>
                    <a:pt x="5001" y="12121"/>
                    <a:pt x="5001" y="12514"/>
                  </a:cubicBezTo>
                  <a:cubicBezTo>
                    <a:pt x="5001" y="12728"/>
                    <a:pt x="4930" y="12931"/>
                    <a:pt x="4823" y="13109"/>
                  </a:cubicBezTo>
                  <a:lnTo>
                    <a:pt x="5001" y="13193"/>
                  </a:lnTo>
                  <a:cubicBezTo>
                    <a:pt x="5120" y="12990"/>
                    <a:pt x="5192" y="12764"/>
                    <a:pt x="5192" y="12526"/>
                  </a:cubicBezTo>
                  <a:cubicBezTo>
                    <a:pt x="5192" y="11978"/>
                    <a:pt x="4906" y="11740"/>
                    <a:pt x="4596" y="11740"/>
                  </a:cubicBezTo>
                  <a:cubicBezTo>
                    <a:pt x="3799" y="11740"/>
                    <a:pt x="4168" y="13050"/>
                    <a:pt x="3572" y="13050"/>
                  </a:cubicBezTo>
                  <a:cubicBezTo>
                    <a:pt x="3358" y="13050"/>
                    <a:pt x="3191" y="12883"/>
                    <a:pt x="3191" y="12478"/>
                  </a:cubicBezTo>
                  <a:cubicBezTo>
                    <a:pt x="3191" y="12216"/>
                    <a:pt x="3287" y="11966"/>
                    <a:pt x="3453" y="11776"/>
                  </a:cubicBezTo>
                  <a:lnTo>
                    <a:pt x="3275" y="11681"/>
                  </a:lnTo>
                  <a:close/>
                  <a:moveTo>
                    <a:pt x="99227" y="11431"/>
                  </a:moveTo>
                  <a:lnTo>
                    <a:pt x="99049" y="11562"/>
                  </a:lnTo>
                  <a:lnTo>
                    <a:pt x="99406" y="13026"/>
                  </a:lnTo>
                  <a:lnTo>
                    <a:pt x="98096" y="12300"/>
                  </a:lnTo>
                  <a:lnTo>
                    <a:pt x="97918" y="12443"/>
                  </a:lnTo>
                  <a:lnTo>
                    <a:pt x="99454" y="13288"/>
                  </a:lnTo>
                  <a:lnTo>
                    <a:pt x="99632" y="13145"/>
                  </a:lnTo>
                  <a:lnTo>
                    <a:pt x="99227" y="11431"/>
                  </a:lnTo>
                  <a:close/>
                  <a:moveTo>
                    <a:pt x="55793" y="11931"/>
                  </a:moveTo>
                  <a:lnTo>
                    <a:pt x="55317" y="13467"/>
                  </a:lnTo>
                  <a:lnTo>
                    <a:pt x="55531" y="13538"/>
                  </a:lnTo>
                  <a:lnTo>
                    <a:pt x="55781" y="12728"/>
                  </a:lnTo>
                  <a:cubicBezTo>
                    <a:pt x="55867" y="12443"/>
                    <a:pt x="56051" y="12295"/>
                    <a:pt x="56285" y="12295"/>
                  </a:cubicBezTo>
                  <a:cubicBezTo>
                    <a:pt x="56344" y="12295"/>
                    <a:pt x="56407" y="12304"/>
                    <a:pt x="56472" y="12324"/>
                  </a:cubicBezTo>
                  <a:cubicBezTo>
                    <a:pt x="56484" y="12324"/>
                    <a:pt x="56508" y="12336"/>
                    <a:pt x="56520" y="12336"/>
                  </a:cubicBezTo>
                  <a:lnTo>
                    <a:pt x="56579" y="12133"/>
                  </a:lnTo>
                  <a:lnTo>
                    <a:pt x="56579" y="12133"/>
                  </a:lnTo>
                  <a:lnTo>
                    <a:pt x="56567" y="12157"/>
                  </a:lnTo>
                  <a:cubicBezTo>
                    <a:pt x="56475" y="12126"/>
                    <a:pt x="56388" y="12112"/>
                    <a:pt x="56309" y="12112"/>
                  </a:cubicBezTo>
                  <a:cubicBezTo>
                    <a:pt x="56142" y="12112"/>
                    <a:pt x="56005" y="12175"/>
                    <a:pt x="55900" y="12288"/>
                  </a:cubicBezTo>
                  <a:lnTo>
                    <a:pt x="55996" y="11990"/>
                  </a:lnTo>
                  <a:lnTo>
                    <a:pt x="55793" y="11931"/>
                  </a:lnTo>
                  <a:close/>
                  <a:moveTo>
                    <a:pt x="56964" y="13190"/>
                  </a:moveTo>
                  <a:cubicBezTo>
                    <a:pt x="57023" y="13190"/>
                    <a:pt x="57092" y="13202"/>
                    <a:pt x="57174" y="13229"/>
                  </a:cubicBezTo>
                  <a:lnTo>
                    <a:pt x="57663" y="13383"/>
                  </a:lnTo>
                  <a:lnTo>
                    <a:pt x="57579" y="13633"/>
                  </a:lnTo>
                  <a:lnTo>
                    <a:pt x="57567" y="13645"/>
                  </a:lnTo>
                  <a:cubicBezTo>
                    <a:pt x="57468" y="13761"/>
                    <a:pt x="57328" y="13826"/>
                    <a:pt x="57183" y="13826"/>
                  </a:cubicBezTo>
                  <a:cubicBezTo>
                    <a:pt x="57121" y="13826"/>
                    <a:pt x="57057" y="13813"/>
                    <a:pt x="56996" y="13788"/>
                  </a:cubicBezTo>
                  <a:cubicBezTo>
                    <a:pt x="56746" y="13717"/>
                    <a:pt x="56651" y="13526"/>
                    <a:pt x="56698" y="13383"/>
                  </a:cubicBezTo>
                  <a:cubicBezTo>
                    <a:pt x="56733" y="13271"/>
                    <a:pt x="56811" y="13190"/>
                    <a:pt x="56964" y="13190"/>
                  </a:cubicBezTo>
                  <a:close/>
                  <a:moveTo>
                    <a:pt x="44566" y="12312"/>
                  </a:moveTo>
                  <a:lnTo>
                    <a:pt x="44435" y="12467"/>
                  </a:lnTo>
                  <a:cubicBezTo>
                    <a:pt x="44601" y="12621"/>
                    <a:pt x="44685" y="12836"/>
                    <a:pt x="44673" y="13050"/>
                  </a:cubicBezTo>
                  <a:cubicBezTo>
                    <a:pt x="44673" y="13383"/>
                    <a:pt x="44518" y="13562"/>
                    <a:pt x="44268" y="13562"/>
                  </a:cubicBezTo>
                  <a:cubicBezTo>
                    <a:pt x="44125" y="13562"/>
                    <a:pt x="43982" y="13514"/>
                    <a:pt x="43744" y="13264"/>
                  </a:cubicBezTo>
                  <a:lnTo>
                    <a:pt x="42875" y="12371"/>
                  </a:lnTo>
                  <a:lnTo>
                    <a:pt x="42720" y="12371"/>
                  </a:lnTo>
                  <a:lnTo>
                    <a:pt x="42720" y="13883"/>
                  </a:lnTo>
                  <a:lnTo>
                    <a:pt x="42911" y="13883"/>
                  </a:lnTo>
                  <a:lnTo>
                    <a:pt x="42911" y="12705"/>
                  </a:lnTo>
                  <a:lnTo>
                    <a:pt x="43625" y="13431"/>
                  </a:lnTo>
                  <a:cubicBezTo>
                    <a:pt x="43911" y="13717"/>
                    <a:pt x="44089" y="13788"/>
                    <a:pt x="44304" y="13788"/>
                  </a:cubicBezTo>
                  <a:cubicBezTo>
                    <a:pt x="44661" y="13788"/>
                    <a:pt x="44875" y="13502"/>
                    <a:pt x="44875" y="13074"/>
                  </a:cubicBezTo>
                  <a:cubicBezTo>
                    <a:pt x="44887" y="12788"/>
                    <a:pt x="44780" y="12502"/>
                    <a:pt x="44566" y="12312"/>
                  </a:cubicBezTo>
                  <a:close/>
                  <a:moveTo>
                    <a:pt x="57159" y="12386"/>
                  </a:moveTo>
                  <a:cubicBezTo>
                    <a:pt x="57033" y="12386"/>
                    <a:pt x="56908" y="12410"/>
                    <a:pt x="56793" y="12455"/>
                  </a:cubicBezTo>
                  <a:lnTo>
                    <a:pt x="56841" y="12645"/>
                  </a:lnTo>
                  <a:cubicBezTo>
                    <a:pt x="56953" y="12585"/>
                    <a:pt x="57075" y="12558"/>
                    <a:pt x="57197" y="12558"/>
                  </a:cubicBezTo>
                  <a:cubicBezTo>
                    <a:pt x="57269" y="12558"/>
                    <a:pt x="57342" y="12568"/>
                    <a:pt x="57413" y="12586"/>
                  </a:cubicBezTo>
                  <a:cubicBezTo>
                    <a:pt x="57698" y="12681"/>
                    <a:pt x="57805" y="12871"/>
                    <a:pt x="57722" y="13133"/>
                  </a:cubicBezTo>
                  <a:lnTo>
                    <a:pt x="57698" y="13229"/>
                  </a:lnTo>
                  <a:lnTo>
                    <a:pt x="57210" y="13074"/>
                  </a:lnTo>
                  <a:cubicBezTo>
                    <a:pt x="57099" y="13041"/>
                    <a:pt x="57003" y="13026"/>
                    <a:pt x="56919" y="13026"/>
                  </a:cubicBezTo>
                  <a:cubicBezTo>
                    <a:pt x="56671" y="13026"/>
                    <a:pt x="56537" y="13157"/>
                    <a:pt x="56484" y="13336"/>
                  </a:cubicBezTo>
                  <a:cubicBezTo>
                    <a:pt x="56401" y="13598"/>
                    <a:pt x="56555" y="13848"/>
                    <a:pt x="56901" y="13955"/>
                  </a:cubicBezTo>
                  <a:cubicBezTo>
                    <a:pt x="56977" y="13984"/>
                    <a:pt x="57055" y="13999"/>
                    <a:pt x="57132" y="13999"/>
                  </a:cubicBezTo>
                  <a:cubicBezTo>
                    <a:pt x="57270" y="13999"/>
                    <a:pt x="57405" y="13952"/>
                    <a:pt x="57520" y="13860"/>
                  </a:cubicBezTo>
                  <a:lnTo>
                    <a:pt x="57520" y="13860"/>
                  </a:lnTo>
                  <a:lnTo>
                    <a:pt x="57436" y="14098"/>
                  </a:lnTo>
                  <a:lnTo>
                    <a:pt x="57639" y="14157"/>
                  </a:lnTo>
                  <a:lnTo>
                    <a:pt x="57936" y="13205"/>
                  </a:lnTo>
                  <a:lnTo>
                    <a:pt x="57925" y="13217"/>
                  </a:lnTo>
                  <a:cubicBezTo>
                    <a:pt x="58044" y="12824"/>
                    <a:pt x="57877" y="12550"/>
                    <a:pt x="57484" y="12443"/>
                  </a:cubicBezTo>
                  <a:cubicBezTo>
                    <a:pt x="57379" y="12404"/>
                    <a:pt x="57269" y="12386"/>
                    <a:pt x="57159" y="12386"/>
                  </a:cubicBezTo>
                  <a:close/>
                  <a:moveTo>
                    <a:pt x="130862" y="12062"/>
                  </a:moveTo>
                  <a:lnTo>
                    <a:pt x="130267" y="12776"/>
                  </a:lnTo>
                  <a:cubicBezTo>
                    <a:pt x="129969" y="13121"/>
                    <a:pt x="130029" y="13479"/>
                    <a:pt x="130338" y="13740"/>
                  </a:cubicBezTo>
                  <a:cubicBezTo>
                    <a:pt x="130462" y="13848"/>
                    <a:pt x="130620" y="13909"/>
                    <a:pt x="130777" y="13909"/>
                  </a:cubicBezTo>
                  <a:cubicBezTo>
                    <a:pt x="130846" y="13909"/>
                    <a:pt x="130915" y="13897"/>
                    <a:pt x="130981" y="13871"/>
                  </a:cubicBezTo>
                  <a:lnTo>
                    <a:pt x="130981" y="13871"/>
                  </a:lnTo>
                  <a:lnTo>
                    <a:pt x="130791" y="14098"/>
                  </a:lnTo>
                  <a:lnTo>
                    <a:pt x="130957" y="14241"/>
                  </a:lnTo>
                  <a:lnTo>
                    <a:pt x="131993" y="13002"/>
                  </a:lnTo>
                  <a:lnTo>
                    <a:pt x="131815" y="12859"/>
                  </a:lnTo>
                  <a:lnTo>
                    <a:pt x="131267" y="13514"/>
                  </a:lnTo>
                  <a:cubicBezTo>
                    <a:pt x="131132" y="13670"/>
                    <a:pt x="130978" y="13748"/>
                    <a:pt x="130822" y="13748"/>
                  </a:cubicBezTo>
                  <a:cubicBezTo>
                    <a:pt x="130703" y="13748"/>
                    <a:pt x="130583" y="13702"/>
                    <a:pt x="130469" y="13610"/>
                  </a:cubicBezTo>
                  <a:cubicBezTo>
                    <a:pt x="130243" y="13407"/>
                    <a:pt x="130219" y="13157"/>
                    <a:pt x="130434" y="12895"/>
                  </a:cubicBezTo>
                  <a:lnTo>
                    <a:pt x="131029" y="12193"/>
                  </a:lnTo>
                  <a:lnTo>
                    <a:pt x="130862" y="12062"/>
                  </a:lnTo>
                  <a:close/>
                  <a:moveTo>
                    <a:pt x="60487" y="13541"/>
                  </a:moveTo>
                  <a:cubicBezTo>
                    <a:pt x="60825" y="13541"/>
                    <a:pt x="61165" y="13823"/>
                    <a:pt x="61056" y="14252"/>
                  </a:cubicBezTo>
                  <a:lnTo>
                    <a:pt x="59960" y="13919"/>
                  </a:lnTo>
                  <a:cubicBezTo>
                    <a:pt x="60058" y="13655"/>
                    <a:pt x="60272" y="13541"/>
                    <a:pt x="60487" y="13541"/>
                  </a:cubicBezTo>
                  <a:close/>
                  <a:moveTo>
                    <a:pt x="97702" y="13059"/>
                  </a:moveTo>
                  <a:cubicBezTo>
                    <a:pt x="97862" y="13059"/>
                    <a:pt x="98024" y="13123"/>
                    <a:pt x="98144" y="13264"/>
                  </a:cubicBezTo>
                  <a:lnTo>
                    <a:pt x="98144" y="13276"/>
                  </a:lnTo>
                  <a:cubicBezTo>
                    <a:pt x="98370" y="13526"/>
                    <a:pt x="98334" y="13919"/>
                    <a:pt x="98060" y="14133"/>
                  </a:cubicBezTo>
                  <a:cubicBezTo>
                    <a:pt x="97948" y="14217"/>
                    <a:pt x="97822" y="14255"/>
                    <a:pt x="97700" y="14255"/>
                  </a:cubicBezTo>
                  <a:cubicBezTo>
                    <a:pt x="97370" y="14255"/>
                    <a:pt x="97065" y="13980"/>
                    <a:pt x="97108" y="13598"/>
                  </a:cubicBezTo>
                  <a:cubicBezTo>
                    <a:pt x="97138" y="13262"/>
                    <a:pt x="97418" y="13059"/>
                    <a:pt x="97702" y="13059"/>
                  </a:cubicBezTo>
                  <a:close/>
                  <a:moveTo>
                    <a:pt x="97661" y="12804"/>
                  </a:moveTo>
                  <a:cubicBezTo>
                    <a:pt x="97001" y="12804"/>
                    <a:pt x="96596" y="13581"/>
                    <a:pt x="97025" y="14133"/>
                  </a:cubicBezTo>
                  <a:cubicBezTo>
                    <a:pt x="97176" y="14347"/>
                    <a:pt x="97420" y="14461"/>
                    <a:pt x="97666" y="14461"/>
                  </a:cubicBezTo>
                  <a:cubicBezTo>
                    <a:pt x="97844" y="14461"/>
                    <a:pt x="98023" y="14401"/>
                    <a:pt x="98168" y="14276"/>
                  </a:cubicBezTo>
                  <a:cubicBezTo>
                    <a:pt x="98751" y="13824"/>
                    <a:pt x="98501" y="12907"/>
                    <a:pt x="97775" y="12812"/>
                  </a:cubicBezTo>
                  <a:cubicBezTo>
                    <a:pt x="97736" y="12807"/>
                    <a:pt x="97698" y="12804"/>
                    <a:pt x="97661" y="12804"/>
                  </a:cubicBezTo>
                  <a:close/>
                  <a:moveTo>
                    <a:pt x="61198" y="14467"/>
                  </a:moveTo>
                  <a:lnTo>
                    <a:pt x="61198" y="14467"/>
                  </a:lnTo>
                  <a:cubicBezTo>
                    <a:pt x="61195" y="14475"/>
                    <a:pt x="61191" y="14483"/>
                    <a:pt x="61187" y="14491"/>
                  </a:cubicBezTo>
                  <a:lnTo>
                    <a:pt x="61187" y="14491"/>
                  </a:lnTo>
                  <a:lnTo>
                    <a:pt x="61199" y="14467"/>
                  </a:lnTo>
                  <a:lnTo>
                    <a:pt x="61198" y="14467"/>
                  </a:lnTo>
                  <a:close/>
                  <a:moveTo>
                    <a:pt x="58852" y="12872"/>
                  </a:moveTo>
                  <a:cubicBezTo>
                    <a:pt x="58615" y="12872"/>
                    <a:pt x="58453" y="12985"/>
                    <a:pt x="58401" y="13169"/>
                  </a:cubicBezTo>
                  <a:cubicBezTo>
                    <a:pt x="58210" y="13776"/>
                    <a:pt x="59306" y="13764"/>
                    <a:pt x="59187" y="14169"/>
                  </a:cubicBezTo>
                  <a:cubicBezTo>
                    <a:pt x="59154" y="14276"/>
                    <a:pt x="59075" y="14338"/>
                    <a:pt x="58931" y="14338"/>
                  </a:cubicBezTo>
                  <a:cubicBezTo>
                    <a:pt x="58867" y="14338"/>
                    <a:pt x="58790" y="14326"/>
                    <a:pt x="58698" y="14300"/>
                  </a:cubicBezTo>
                  <a:cubicBezTo>
                    <a:pt x="58496" y="14241"/>
                    <a:pt x="58329" y="14121"/>
                    <a:pt x="58198" y="13955"/>
                  </a:cubicBezTo>
                  <a:lnTo>
                    <a:pt x="58055" y="14086"/>
                  </a:lnTo>
                  <a:lnTo>
                    <a:pt x="58044" y="14110"/>
                  </a:lnTo>
                  <a:cubicBezTo>
                    <a:pt x="58186" y="14288"/>
                    <a:pt x="58389" y="14419"/>
                    <a:pt x="58627" y="14467"/>
                  </a:cubicBezTo>
                  <a:cubicBezTo>
                    <a:pt x="58741" y="14505"/>
                    <a:pt x="58846" y="14523"/>
                    <a:pt x="58939" y="14523"/>
                  </a:cubicBezTo>
                  <a:cubicBezTo>
                    <a:pt x="59168" y="14523"/>
                    <a:pt x="59330" y="14415"/>
                    <a:pt x="59389" y="14229"/>
                  </a:cubicBezTo>
                  <a:cubicBezTo>
                    <a:pt x="59568" y="13633"/>
                    <a:pt x="58472" y="13645"/>
                    <a:pt x="58603" y="13229"/>
                  </a:cubicBezTo>
                  <a:cubicBezTo>
                    <a:pt x="58637" y="13127"/>
                    <a:pt x="58724" y="13062"/>
                    <a:pt x="58870" y="13062"/>
                  </a:cubicBezTo>
                  <a:cubicBezTo>
                    <a:pt x="58930" y="13062"/>
                    <a:pt x="58999" y="13073"/>
                    <a:pt x="59079" y="13098"/>
                  </a:cubicBezTo>
                  <a:cubicBezTo>
                    <a:pt x="59246" y="13133"/>
                    <a:pt x="59389" y="13229"/>
                    <a:pt x="59496" y="13359"/>
                  </a:cubicBezTo>
                  <a:lnTo>
                    <a:pt x="59651" y="13229"/>
                  </a:lnTo>
                  <a:cubicBezTo>
                    <a:pt x="59508" y="13074"/>
                    <a:pt x="59341" y="12967"/>
                    <a:pt x="59139" y="12919"/>
                  </a:cubicBezTo>
                  <a:cubicBezTo>
                    <a:pt x="59034" y="12887"/>
                    <a:pt x="58938" y="12872"/>
                    <a:pt x="58852" y="12872"/>
                  </a:cubicBezTo>
                  <a:close/>
                  <a:moveTo>
                    <a:pt x="4454" y="13479"/>
                  </a:moveTo>
                  <a:lnTo>
                    <a:pt x="4454" y="13764"/>
                  </a:lnTo>
                  <a:lnTo>
                    <a:pt x="3477" y="13764"/>
                  </a:lnTo>
                  <a:cubicBezTo>
                    <a:pt x="3459" y="13762"/>
                    <a:pt x="3441" y="13761"/>
                    <a:pt x="3423" y="13761"/>
                  </a:cubicBezTo>
                  <a:cubicBezTo>
                    <a:pt x="3174" y="13761"/>
                    <a:pt x="2979" y="13984"/>
                    <a:pt x="3001" y="14229"/>
                  </a:cubicBezTo>
                  <a:cubicBezTo>
                    <a:pt x="3001" y="14360"/>
                    <a:pt x="3037" y="14479"/>
                    <a:pt x="3120" y="14574"/>
                  </a:cubicBezTo>
                  <a:lnTo>
                    <a:pt x="3275" y="14502"/>
                  </a:lnTo>
                  <a:cubicBezTo>
                    <a:pt x="3215" y="14431"/>
                    <a:pt x="3191" y="14348"/>
                    <a:pt x="3191" y="14264"/>
                  </a:cubicBezTo>
                  <a:cubicBezTo>
                    <a:pt x="3170" y="14100"/>
                    <a:pt x="3299" y="13976"/>
                    <a:pt x="3450" y="13976"/>
                  </a:cubicBezTo>
                  <a:cubicBezTo>
                    <a:pt x="3463" y="13976"/>
                    <a:pt x="3476" y="13977"/>
                    <a:pt x="3489" y="13979"/>
                  </a:cubicBezTo>
                  <a:lnTo>
                    <a:pt x="4454" y="13979"/>
                  </a:lnTo>
                  <a:lnTo>
                    <a:pt x="4454" y="14467"/>
                  </a:lnTo>
                  <a:lnTo>
                    <a:pt x="4632" y="14467"/>
                  </a:lnTo>
                  <a:lnTo>
                    <a:pt x="4632" y="13979"/>
                  </a:lnTo>
                  <a:lnTo>
                    <a:pt x="4989" y="13979"/>
                  </a:lnTo>
                  <a:lnTo>
                    <a:pt x="4989" y="13764"/>
                  </a:lnTo>
                  <a:lnTo>
                    <a:pt x="4632" y="13764"/>
                  </a:lnTo>
                  <a:lnTo>
                    <a:pt x="4632" y="13479"/>
                  </a:lnTo>
                  <a:close/>
                  <a:moveTo>
                    <a:pt x="132450" y="13796"/>
                  </a:moveTo>
                  <a:cubicBezTo>
                    <a:pt x="132865" y="13796"/>
                    <a:pt x="133234" y="14280"/>
                    <a:pt x="132922" y="14717"/>
                  </a:cubicBezTo>
                  <a:lnTo>
                    <a:pt x="132041" y="13979"/>
                  </a:lnTo>
                  <a:cubicBezTo>
                    <a:pt x="132166" y="13850"/>
                    <a:pt x="132311" y="13796"/>
                    <a:pt x="132450" y="13796"/>
                  </a:cubicBezTo>
                  <a:close/>
                  <a:moveTo>
                    <a:pt x="66466" y="14473"/>
                  </a:moveTo>
                  <a:cubicBezTo>
                    <a:pt x="66398" y="14473"/>
                    <a:pt x="66336" y="14517"/>
                    <a:pt x="66307" y="14586"/>
                  </a:cubicBezTo>
                  <a:lnTo>
                    <a:pt x="66295" y="14598"/>
                  </a:lnTo>
                  <a:cubicBezTo>
                    <a:pt x="66283" y="14681"/>
                    <a:pt x="66342" y="14764"/>
                    <a:pt x="66414" y="14776"/>
                  </a:cubicBezTo>
                  <a:cubicBezTo>
                    <a:pt x="66432" y="14782"/>
                    <a:pt x="66449" y="14784"/>
                    <a:pt x="66466" y="14784"/>
                  </a:cubicBezTo>
                  <a:cubicBezTo>
                    <a:pt x="66631" y="14784"/>
                    <a:pt x="66693" y="14533"/>
                    <a:pt x="66509" y="14479"/>
                  </a:cubicBezTo>
                  <a:cubicBezTo>
                    <a:pt x="66494" y="14475"/>
                    <a:pt x="66480" y="14473"/>
                    <a:pt x="66466" y="14473"/>
                  </a:cubicBezTo>
                  <a:close/>
                  <a:moveTo>
                    <a:pt x="60473" y="13383"/>
                  </a:moveTo>
                  <a:cubicBezTo>
                    <a:pt x="60130" y="13383"/>
                    <a:pt x="59822" y="13606"/>
                    <a:pt x="59734" y="13955"/>
                  </a:cubicBezTo>
                  <a:cubicBezTo>
                    <a:pt x="59584" y="14528"/>
                    <a:pt x="60035" y="15020"/>
                    <a:pt x="60553" y="15020"/>
                  </a:cubicBezTo>
                  <a:cubicBezTo>
                    <a:pt x="60692" y="15020"/>
                    <a:pt x="60835" y="14985"/>
                    <a:pt x="60973" y="14907"/>
                  </a:cubicBezTo>
                  <a:lnTo>
                    <a:pt x="60901" y="14741"/>
                  </a:lnTo>
                  <a:cubicBezTo>
                    <a:pt x="60796" y="14801"/>
                    <a:pt x="60680" y="14833"/>
                    <a:pt x="60565" y="14833"/>
                  </a:cubicBezTo>
                  <a:cubicBezTo>
                    <a:pt x="60498" y="14833"/>
                    <a:pt x="60431" y="14822"/>
                    <a:pt x="60365" y="14800"/>
                  </a:cubicBezTo>
                  <a:cubicBezTo>
                    <a:pt x="60032" y="14729"/>
                    <a:pt x="59830" y="14395"/>
                    <a:pt x="59913" y="14074"/>
                  </a:cubicBezTo>
                  <a:lnTo>
                    <a:pt x="59913" y="14074"/>
                  </a:lnTo>
                  <a:lnTo>
                    <a:pt x="61198" y="14467"/>
                  </a:lnTo>
                  <a:lnTo>
                    <a:pt x="61198" y="14467"/>
                  </a:lnTo>
                  <a:cubicBezTo>
                    <a:pt x="61205" y="14451"/>
                    <a:pt x="61211" y="14435"/>
                    <a:pt x="61211" y="14419"/>
                  </a:cubicBezTo>
                  <a:cubicBezTo>
                    <a:pt x="61377" y="14002"/>
                    <a:pt x="61139" y="13538"/>
                    <a:pt x="60711" y="13419"/>
                  </a:cubicBezTo>
                  <a:cubicBezTo>
                    <a:pt x="60631" y="13395"/>
                    <a:pt x="60551" y="13383"/>
                    <a:pt x="60473" y="13383"/>
                  </a:cubicBezTo>
                  <a:close/>
                  <a:moveTo>
                    <a:pt x="95774" y="13240"/>
                  </a:moveTo>
                  <a:lnTo>
                    <a:pt x="95608" y="13371"/>
                  </a:lnTo>
                  <a:lnTo>
                    <a:pt x="96989" y="15181"/>
                  </a:lnTo>
                  <a:lnTo>
                    <a:pt x="97156" y="15038"/>
                  </a:lnTo>
                  <a:lnTo>
                    <a:pt x="95774" y="13240"/>
                  </a:lnTo>
                  <a:close/>
                  <a:moveTo>
                    <a:pt x="132451" y="13576"/>
                  </a:moveTo>
                  <a:cubicBezTo>
                    <a:pt x="132206" y="13576"/>
                    <a:pt x="131965" y="13688"/>
                    <a:pt x="131815" y="13907"/>
                  </a:cubicBezTo>
                  <a:cubicBezTo>
                    <a:pt x="131372" y="14475"/>
                    <a:pt x="131785" y="15282"/>
                    <a:pt x="132476" y="15282"/>
                  </a:cubicBezTo>
                  <a:cubicBezTo>
                    <a:pt x="132509" y="15282"/>
                    <a:pt x="132542" y="15280"/>
                    <a:pt x="132577" y="15276"/>
                  </a:cubicBezTo>
                  <a:lnTo>
                    <a:pt x="132577" y="15098"/>
                  </a:lnTo>
                  <a:cubicBezTo>
                    <a:pt x="132551" y="15101"/>
                    <a:pt x="132524" y="15103"/>
                    <a:pt x="132498" y="15103"/>
                  </a:cubicBezTo>
                  <a:cubicBezTo>
                    <a:pt x="132344" y="15103"/>
                    <a:pt x="132187" y="15045"/>
                    <a:pt x="132065" y="14943"/>
                  </a:cubicBezTo>
                  <a:cubicBezTo>
                    <a:pt x="131803" y="14741"/>
                    <a:pt x="131743" y="14372"/>
                    <a:pt x="131946" y="14098"/>
                  </a:cubicBezTo>
                  <a:lnTo>
                    <a:pt x="131946" y="14098"/>
                  </a:lnTo>
                  <a:lnTo>
                    <a:pt x="132970" y="14967"/>
                  </a:lnTo>
                  <a:lnTo>
                    <a:pt x="132970" y="14979"/>
                  </a:lnTo>
                  <a:cubicBezTo>
                    <a:pt x="132982" y="14967"/>
                    <a:pt x="133005" y="14943"/>
                    <a:pt x="133005" y="14919"/>
                  </a:cubicBezTo>
                  <a:cubicBezTo>
                    <a:pt x="133339" y="14598"/>
                    <a:pt x="133315" y="14062"/>
                    <a:pt x="132970" y="13764"/>
                  </a:cubicBezTo>
                  <a:cubicBezTo>
                    <a:pt x="132818" y="13638"/>
                    <a:pt x="132633" y="13576"/>
                    <a:pt x="132451" y="13576"/>
                  </a:cubicBezTo>
                  <a:close/>
                  <a:moveTo>
                    <a:pt x="61889" y="13764"/>
                  </a:moveTo>
                  <a:lnTo>
                    <a:pt x="61413" y="15300"/>
                  </a:lnTo>
                  <a:lnTo>
                    <a:pt x="61627" y="15372"/>
                  </a:lnTo>
                  <a:lnTo>
                    <a:pt x="61865" y="14586"/>
                  </a:lnTo>
                  <a:cubicBezTo>
                    <a:pt x="61951" y="14291"/>
                    <a:pt x="62136" y="14140"/>
                    <a:pt x="62370" y="14140"/>
                  </a:cubicBezTo>
                  <a:cubicBezTo>
                    <a:pt x="62429" y="14140"/>
                    <a:pt x="62491" y="14150"/>
                    <a:pt x="62556" y="14169"/>
                  </a:cubicBezTo>
                  <a:cubicBezTo>
                    <a:pt x="62568" y="14181"/>
                    <a:pt x="62592" y="14193"/>
                    <a:pt x="62604" y="14193"/>
                  </a:cubicBezTo>
                  <a:lnTo>
                    <a:pt x="62663" y="13991"/>
                  </a:lnTo>
                  <a:lnTo>
                    <a:pt x="62651" y="14002"/>
                  </a:lnTo>
                  <a:cubicBezTo>
                    <a:pt x="62558" y="13975"/>
                    <a:pt x="62470" y="13962"/>
                    <a:pt x="62390" y="13962"/>
                  </a:cubicBezTo>
                  <a:cubicBezTo>
                    <a:pt x="62226" y="13962"/>
                    <a:pt x="62092" y="14017"/>
                    <a:pt x="61996" y="14121"/>
                  </a:cubicBezTo>
                  <a:lnTo>
                    <a:pt x="62080" y="13824"/>
                  </a:lnTo>
                  <a:lnTo>
                    <a:pt x="61889" y="13764"/>
                  </a:lnTo>
                  <a:close/>
                  <a:moveTo>
                    <a:pt x="43792" y="14372"/>
                  </a:moveTo>
                  <a:cubicBezTo>
                    <a:pt x="44363" y="14372"/>
                    <a:pt x="44685" y="14633"/>
                    <a:pt x="44685" y="15003"/>
                  </a:cubicBezTo>
                  <a:cubicBezTo>
                    <a:pt x="44685" y="15372"/>
                    <a:pt x="44363" y="15634"/>
                    <a:pt x="43792" y="15634"/>
                  </a:cubicBezTo>
                  <a:cubicBezTo>
                    <a:pt x="43208" y="15634"/>
                    <a:pt x="42899" y="15372"/>
                    <a:pt x="42899" y="15003"/>
                  </a:cubicBezTo>
                  <a:cubicBezTo>
                    <a:pt x="42899" y="14622"/>
                    <a:pt x="43208" y="14372"/>
                    <a:pt x="43792" y="14372"/>
                  </a:cubicBezTo>
                  <a:close/>
                  <a:moveTo>
                    <a:pt x="3025" y="14967"/>
                  </a:moveTo>
                  <a:lnTo>
                    <a:pt x="3025" y="15193"/>
                  </a:lnTo>
                  <a:lnTo>
                    <a:pt x="3834" y="15193"/>
                  </a:lnTo>
                  <a:cubicBezTo>
                    <a:pt x="4215" y="15193"/>
                    <a:pt x="4430" y="15395"/>
                    <a:pt x="4430" y="15729"/>
                  </a:cubicBezTo>
                  <a:lnTo>
                    <a:pt x="4430" y="15776"/>
                  </a:lnTo>
                  <a:lnTo>
                    <a:pt x="4644" y="15776"/>
                  </a:lnTo>
                  <a:cubicBezTo>
                    <a:pt x="4641" y="15485"/>
                    <a:pt x="4522" y="15287"/>
                    <a:pt x="4311" y="15181"/>
                  </a:cubicBezTo>
                  <a:lnTo>
                    <a:pt x="4632" y="15181"/>
                  </a:lnTo>
                  <a:lnTo>
                    <a:pt x="4632" y="14967"/>
                  </a:lnTo>
                  <a:close/>
                  <a:moveTo>
                    <a:pt x="4644" y="15776"/>
                  </a:moveTo>
                  <a:cubicBezTo>
                    <a:pt x="4644" y="15780"/>
                    <a:pt x="4644" y="15784"/>
                    <a:pt x="4644" y="15788"/>
                  </a:cubicBezTo>
                  <a:lnTo>
                    <a:pt x="4644" y="15776"/>
                  </a:lnTo>
                  <a:close/>
                  <a:moveTo>
                    <a:pt x="43792" y="14145"/>
                  </a:moveTo>
                  <a:cubicBezTo>
                    <a:pt x="43101" y="14145"/>
                    <a:pt x="42696" y="14502"/>
                    <a:pt x="42696" y="15003"/>
                  </a:cubicBezTo>
                  <a:cubicBezTo>
                    <a:pt x="42696" y="15491"/>
                    <a:pt x="43101" y="15860"/>
                    <a:pt x="43792" y="15860"/>
                  </a:cubicBezTo>
                  <a:cubicBezTo>
                    <a:pt x="44470" y="15860"/>
                    <a:pt x="44875" y="15491"/>
                    <a:pt x="44875" y="15003"/>
                  </a:cubicBezTo>
                  <a:cubicBezTo>
                    <a:pt x="44875" y="14502"/>
                    <a:pt x="44470" y="14145"/>
                    <a:pt x="43792" y="14145"/>
                  </a:cubicBezTo>
                  <a:close/>
                  <a:moveTo>
                    <a:pt x="95259" y="14042"/>
                  </a:moveTo>
                  <a:cubicBezTo>
                    <a:pt x="95007" y="14042"/>
                    <a:pt x="94764" y="14126"/>
                    <a:pt x="94572" y="14288"/>
                  </a:cubicBezTo>
                  <a:cubicBezTo>
                    <a:pt x="94060" y="14645"/>
                    <a:pt x="93953" y="15360"/>
                    <a:pt x="94322" y="15848"/>
                  </a:cubicBezTo>
                  <a:cubicBezTo>
                    <a:pt x="94540" y="16134"/>
                    <a:pt x="94867" y="16284"/>
                    <a:pt x="95196" y="16284"/>
                  </a:cubicBezTo>
                  <a:cubicBezTo>
                    <a:pt x="95442" y="16284"/>
                    <a:pt x="95690" y="16200"/>
                    <a:pt x="95894" y="16026"/>
                  </a:cubicBezTo>
                  <a:cubicBezTo>
                    <a:pt x="96132" y="15860"/>
                    <a:pt x="96286" y="15610"/>
                    <a:pt x="96358" y="15336"/>
                  </a:cubicBezTo>
                  <a:lnTo>
                    <a:pt x="95858" y="14681"/>
                  </a:lnTo>
                  <a:lnTo>
                    <a:pt x="95691" y="14812"/>
                  </a:lnTo>
                  <a:lnTo>
                    <a:pt x="96132" y="15395"/>
                  </a:lnTo>
                  <a:cubicBezTo>
                    <a:pt x="96060" y="15574"/>
                    <a:pt x="95941" y="15741"/>
                    <a:pt x="95786" y="15860"/>
                  </a:cubicBezTo>
                  <a:cubicBezTo>
                    <a:pt x="95615" y="15992"/>
                    <a:pt x="95418" y="16053"/>
                    <a:pt x="95225" y="16053"/>
                  </a:cubicBezTo>
                  <a:cubicBezTo>
                    <a:pt x="94829" y="16053"/>
                    <a:pt x="94450" y="15796"/>
                    <a:pt x="94346" y="15372"/>
                  </a:cubicBezTo>
                  <a:cubicBezTo>
                    <a:pt x="94192" y="14791"/>
                    <a:pt x="94644" y="14240"/>
                    <a:pt x="95219" y="14240"/>
                  </a:cubicBezTo>
                  <a:cubicBezTo>
                    <a:pt x="95268" y="14240"/>
                    <a:pt x="95319" y="14244"/>
                    <a:pt x="95370" y="14252"/>
                  </a:cubicBezTo>
                  <a:lnTo>
                    <a:pt x="95393" y="14050"/>
                  </a:lnTo>
                  <a:cubicBezTo>
                    <a:pt x="95348" y="14045"/>
                    <a:pt x="95303" y="14042"/>
                    <a:pt x="95259" y="14042"/>
                  </a:cubicBezTo>
                  <a:close/>
                  <a:moveTo>
                    <a:pt x="64009" y="13883"/>
                  </a:moveTo>
                  <a:lnTo>
                    <a:pt x="63389" y="15931"/>
                  </a:lnTo>
                  <a:lnTo>
                    <a:pt x="63616" y="15979"/>
                  </a:lnTo>
                  <a:lnTo>
                    <a:pt x="63913" y="15026"/>
                  </a:lnTo>
                  <a:lnTo>
                    <a:pt x="65187" y="15419"/>
                  </a:lnTo>
                  <a:lnTo>
                    <a:pt x="64902" y="16372"/>
                  </a:lnTo>
                  <a:lnTo>
                    <a:pt x="65116" y="16431"/>
                  </a:lnTo>
                  <a:lnTo>
                    <a:pt x="65747" y="14383"/>
                  </a:lnTo>
                  <a:lnTo>
                    <a:pt x="65509" y="14336"/>
                  </a:lnTo>
                  <a:lnTo>
                    <a:pt x="65235" y="15253"/>
                  </a:lnTo>
                  <a:lnTo>
                    <a:pt x="63949" y="14860"/>
                  </a:lnTo>
                  <a:lnTo>
                    <a:pt x="64223" y="13943"/>
                  </a:lnTo>
                  <a:lnTo>
                    <a:pt x="64009" y="13883"/>
                  </a:lnTo>
                  <a:close/>
                  <a:moveTo>
                    <a:pt x="66211" y="15086"/>
                  </a:moveTo>
                  <a:lnTo>
                    <a:pt x="65747" y="16622"/>
                  </a:lnTo>
                  <a:lnTo>
                    <a:pt x="65949" y="16693"/>
                  </a:lnTo>
                  <a:lnTo>
                    <a:pt x="66414" y="15145"/>
                  </a:lnTo>
                  <a:lnTo>
                    <a:pt x="66211" y="15086"/>
                  </a:lnTo>
                  <a:close/>
                  <a:moveTo>
                    <a:pt x="67422" y="15613"/>
                  </a:moveTo>
                  <a:cubicBezTo>
                    <a:pt x="67817" y="15613"/>
                    <a:pt x="68142" y="16006"/>
                    <a:pt x="67997" y="16431"/>
                  </a:cubicBezTo>
                  <a:lnTo>
                    <a:pt x="67985" y="16443"/>
                  </a:lnTo>
                  <a:cubicBezTo>
                    <a:pt x="67910" y="16689"/>
                    <a:pt x="67684" y="16845"/>
                    <a:pt x="67439" y="16845"/>
                  </a:cubicBezTo>
                  <a:cubicBezTo>
                    <a:pt x="67376" y="16845"/>
                    <a:pt x="67311" y="16834"/>
                    <a:pt x="67247" y="16812"/>
                  </a:cubicBezTo>
                  <a:cubicBezTo>
                    <a:pt x="66723" y="16658"/>
                    <a:pt x="66652" y="15931"/>
                    <a:pt x="67140" y="15681"/>
                  </a:cubicBezTo>
                  <a:cubicBezTo>
                    <a:pt x="67234" y="15634"/>
                    <a:pt x="67330" y="15613"/>
                    <a:pt x="67422" y="15613"/>
                  </a:cubicBezTo>
                  <a:close/>
                  <a:moveTo>
                    <a:pt x="3918" y="16217"/>
                  </a:moveTo>
                  <a:cubicBezTo>
                    <a:pt x="4632" y="16265"/>
                    <a:pt x="4632" y="17312"/>
                    <a:pt x="3918" y="17360"/>
                  </a:cubicBezTo>
                  <a:lnTo>
                    <a:pt x="3918" y="16217"/>
                  </a:lnTo>
                  <a:close/>
                  <a:moveTo>
                    <a:pt x="42970" y="16015"/>
                  </a:moveTo>
                  <a:cubicBezTo>
                    <a:pt x="42792" y="16229"/>
                    <a:pt x="42685" y="16503"/>
                    <a:pt x="42696" y="16788"/>
                  </a:cubicBezTo>
                  <a:cubicBezTo>
                    <a:pt x="42696" y="17300"/>
                    <a:pt x="42970" y="17562"/>
                    <a:pt x="43327" y="17562"/>
                  </a:cubicBezTo>
                  <a:cubicBezTo>
                    <a:pt x="43673" y="17562"/>
                    <a:pt x="43911" y="17336"/>
                    <a:pt x="43947" y="16884"/>
                  </a:cubicBezTo>
                  <a:lnTo>
                    <a:pt x="44709" y="17491"/>
                  </a:lnTo>
                  <a:lnTo>
                    <a:pt x="44863" y="17491"/>
                  </a:lnTo>
                  <a:lnTo>
                    <a:pt x="44863" y="16110"/>
                  </a:lnTo>
                  <a:lnTo>
                    <a:pt x="44661" y="16110"/>
                  </a:lnTo>
                  <a:lnTo>
                    <a:pt x="44661" y="17205"/>
                  </a:lnTo>
                  <a:lnTo>
                    <a:pt x="43923" y="16610"/>
                  </a:lnTo>
                  <a:lnTo>
                    <a:pt x="43756" y="16610"/>
                  </a:lnTo>
                  <a:lnTo>
                    <a:pt x="43756" y="16765"/>
                  </a:lnTo>
                  <a:cubicBezTo>
                    <a:pt x="43756" y="17158"/>
                    <a:pt x="43601" y="17336"/>
                    <a:pt x="43327" y="17336"/>
                  </a:cubicBezTo>
                  <a:cubicBezTo>
                    <a:pt x="43066" y="17336"/>
                    <a:pt x="42899" y="17146"/>
                    <a:pt x="42899" y="16788"/>
                  </a:cubicBezTo>
                  <a:cubicBezTo>
                    <a:pt x="42887" y="16538"/>
                    <a:pt x="42982" y="16300"/>
                    <a:pt x="43149" y="16122"/>
                  </a:cubicBezTo>
                  <a:lnTo>
                    <a:pt x="42970" y="16015"/>
                  </a:lnTo>
                  <a:close/>
                  <a:moveTo>
                    <a:pt x="3865" y="16002"/>
                  </a:moveTo>
                  <a:cubicBezTo>
                    <a:pt x="3851" y="16002"/>
                    <a:pt x="3837" y="16002"/>
                    <a:pt x="3823" y="16003"/>
                  </a:cubicBezTo>
                  <a:cubicBezTo>
                    <a:pt x="3072" y="16026"/>
                    <a:pt x="2715" y="16943"/>
                    <a:pt x="3263" y="17467"/>
                  </a:cubicBezTo>
                  <a:lnTo>
                    <a:pt x="3406" y="17348"/>
                  </a:lnTo>
                  <a:cubicBezTo>
                    <a:pt x="3263" y="17217"/>
                    <a:pt x="3191" y="17039"/>
                    <a:pt x="3191" y="16848"/>
                  </a:cubicBezTo>
                  <a:cubicBezTo>
                    <a:pt x="3180" y="16527"/>
                    <a:pt x="3430" y="16241"/>
                    <a:pt x="3763" y="16217"/>
                  </a:cubicBezTo>
                  <a:lnTo>
                    <a:pt x="3763" y="17562"/>
                  </a:lnTo>
                  <a:lnTo>
                    <a:pt x="3823" y="17574"/>
                  </a:lnTo>
                  <a:cubicBezTo>
                    <a:pt x="3837" y="17575"/>
                    <a:pt x="3851" y="17575"/>
                    <a:pt x="3865" y="17575"/>
                  </a:cubicBezTo>
                  <a:cubicBezTo>
                    <a:pt x="4299" y="17575"/>
                    <a:pt x="4656" y="17227"/>
                    <a:pt x="4644" y="16788"/>
                  </a:cubicBezTo>
                  <a:cubicBezTo>
                    <a:pt x="4656" y="16350"/>
                    <a:pt x="4299" y="16002"/>
                    <a:pt x="3865" y="16002"/>
                  </a:cubicBezTo>
                  <a:close/>
                  <a:moveTo>
                    <a:pt x="67301" y="15465"/>
                  </a:moveTo>
                  <a:cubicBezTo>
                    <a:pt x="66972" y="15465"/>
                    <a:pt x="66666" y="15677"/>
                    <a:pt x="66557" y="16015"/>
                  </a:cubicBezTo>
                  <a:cubicBezTo>
                    <a:pt x="66426" y="16455"/>
                    <a:pt x="66699" y="16919"/>
                    <a:pt x="67152" y="17015"/>
                  </a:cubicBezTo>
                  <a:cubicBezTo>
                    <a:pt x="67226" y="17042"/>
                    <a:pt x="67304" y="17055"/>
                    <a:pt x="67383" y="17055"/>
                  </a:cubicBezTo>
                  <a:cubicBezTo>
                    <a:pt x="67543" y="17055"/>
                    <a:pt x="67706" y="17000"/>
                    <a:pt x="67842" y="16896"/>
                  </a:cubicBezTo>
                  <a:lnTo>
                    <a:pt x="67842" y="16896"/>
                  </a:lnTo>
                  <a:lnTo>
                    <a:pt x="67783" y="17086"/>
                  </a:lnTo>
                  <a:cubicBezTo>
                    <a:pt x="67693" y="17383"/>
                    <a:pt x="67535" y="17523"/>
                    <a:pt x="67295" y="17523"/>
                  </a:cubicBezTo>
                  <a:cubicBezTo>
                    <a:pt x="67216" y="17523"/>
                    <a:pt x="67129" y="17508"/>
                    <a:pt x="67033" y="17479"/>
                  </a:cubicBezTo>
                  <a:cubicBezTo>
                    <a:pt x="66818" y="17420"/>
                    <a:pt x="66616" y="17277"/>
                    <a:pt x="66497" y="17086"/>
                  </a:cubicBezTo>
                  <a:lnTo>
                    <a:pt x="66342" y="17205"/>
                  </a:lnTo>
                  <a:cubicBezTo>
                    <a:pt x="66497" y="17431"/>
                    <a:pt x="66723" y="17598"/>
                    <a:pt x="66997" y="17670"/>
                  </a:cubicBezTo>
                  <a:cubicBezTo>
                    <a:pt x="67116" y="17706"/>
                    <a:pt x="67225" y="17725"/>
                    <a:pt x="67325" y="17725"/>
                  </a:cubicBezTo>
                  <a:cubicBezTo>
                    <a:pt x="67646" y="17725"/>
                    <a:pt x="67870" y="17533"/>
                    <a:pt x="67997" y="17134"/>
                  </a:cubicBezTo>
                  <a:lnTo>
                    <a:pt x="68426" y="15753"/>
                  </a:lnTo>
                  <a:lnTo>
                    <a:pt x="68212" y="15717"/>
                  </a:lnTo>
                  <a:lnTo>
                    <a:pt x="68116" y="16015"/>
                  </a:lnTo>
                  <a:cubicBezTo>
                    <a:pt x="68045" y="15776"/>
                    <a:pt x="67854" y="15586"/>
                    <a:pt x="67604" y="15526"/>
                  </a:cubicBezTo>
                  <a:cubicBezTo>
                    <a:pt x="67504" y="15485"/>
                    <a:pt x="67402" y="15465"/>
                    <a:pt x="67301" y="15465"/>
                  </a:cubicBezTo>
                  <a:close/>
                  <a:moveTo>
                    <a:pt x="69188" y="15324"/>
                  </a:moveTo>
                  <a:lnTo>
                    <a:pt x="68533" y="17491"/>
                  </a:lnTo>
                  <a:lnTo>
                    <a:pt x="68747" y="17550"/>
                  </a:lnTo>
                  <a:lnTo>
                    <a:pt x="68997" y="16729"/>
                  </a:lnTo>
                  <a:cubicBezTo>
                    <a:pt x="69045" y="16473"/>
                    <a:pt x="69273" y="16300"/>
                    <a:pt x="69520" y="16300"/>
                  </a:cubicBezTo>
                  <a:cubicBezTo>
                    <a:pt x="69584" y="16300"/>
                    <a:pt x="69648" y="16312"/>
                    <a:pt x="69712" y="16336"/>
                  </a:cubicBezTo>
                  <a:cubicBezTo>
                    <a:pt x="69997" y="16431"/>
                    <a:pt x="70117" y="16646"/>
                    <a:pt x="70021" y="16967"/>
                  </a:cubicBezTo>
                  <a:lnTo>
                    <a:pt x="69759" y="17848"/>
                  </a:lnTo>
                  <a:lnTo>
                    <a:pt x="69962" y="17908"/>
                  </a:lnTo>
                  <a:lnTo>
                    <a:pt x="70236" y="17015"/>
                  </a:lnTo>
                  <a:lnTo>
                    <a:pt x="70224" y="17027"/>
                  </a:lnTo>
                  <a:cubicBezTo>
                    <a:pt x="70355" y="16586"/>
                    <a:pt x="70164" y="16300"/>
                    <a:pt x="69783" y="16181"/>
                  </a:cubicBezTo>
                  <a:cubicBezTo>
                    <a:pt x="69704" y="16152"/>
                    <a:pt x="69622" y="16138"/>
                    <a:pt x="69540" y="16138"/>
                  </a:cubicBezTo>
                  <a:cubicBezTo>
                    <a:pt x="69389" y="16138"/>
                    <a:pt x="69240" y="16188"/>
                    <a:pt x="69116" y="16288"/>
                  </a:cubicBezTo>
                  <a:lnTo>
                    <a:pt x="69390" y="15384"/>
                  </a:lnTo>
                  <a:lnTo>
                    <a:pt x="69188" y="15324"/>
                  </a:lnTo>
                  <a:close/>
                  <a:moveTo>
                    <a:pt x="70688" y="16467"/>
                  </a:moveTo>
                  <a:lnTo>
                    <a:pt x="70795" y="18182"/>
                  </a:lnTo>
                  <a:lnTo>
                    <a:pt x="70998" y="18241"/>
                  </a:lnTo>
                  <a:lnTo>
                    <a:pt x="71867" y="17134"/>
                  </a:lnTo>
                  <a:lnTo>
                    <a:pt x="71974" y="18539"/>
                  </a:lnTo>
                  <a:lnTo>
                    <a:pt x="72164" y="18598"/>
                  </a:lnTo>
                  <a:lnTo>
                    <a:pt x="73236" y="17217"/>
                  </a:lnTo>
                  <a:lnTo>
                    <a:pt x="73034" y="17181"/>
                  </a:lnTo>
                  <a:lnTo>
                    <a:pt x="72141" y="18336"/>
                  </a:lnTo>
                  <a:lnTo>
                    <a:pt x="72045" y="16884"/>
                  </a:lnTo>
                  <a:lnTo>
                    <a:pt x="71867" y="16824"/>
                  </a:lnTo>
                  <a:lnTo>
                    <a:pt x="70974" y="17979"/>
                  </a:lnTo>
                  <a:lnTo>
                    <a:pt x="70890" y="16527"/>
                  </a:lnTo>
                  <a:lnTo>
                    <a:pt x="70688" y="16467"/>
                  </a:lnTo>
                  <a:close/>
                  <a:moveTo>
                    <a:pt x="73505" y="18232"/>
                  </a:moveTo>
                  <a:cubicBezTo>
                    <a:pt x="73563" y="18232"/>
                    <a:pt x="73632" y="18242"/>
                    <a:pt x="73712" y="18265"/>
                  </a:cubicBezTo>
                  <a:lnTo>
                    <a:pt x="74200" y="18420"/>
                  </a:lnTo>
                  <a:lnTo>
                    <a:pt x="74129" y="18670"/>
                  </a:lnTo>
                  <a:lnTo>
                    <a:pt x="74105" y="18693"/>
                  </a:lnTo>
                  <a:cubicBezTo>
                    <a:pt x="74006" y="18801"/>
                    <a:pt x="73867" y="18862"/>
                    <a:pt x="73724" y="18862"/>
                  </a:cubicBezTo>
                  <a:cubicBezTo>
                    <a:pt x="73660" y="18862"/>
                    <a:pt x="73596" y="18850"/>
                    <a:pt x="73534" y="18824"/>
                  </a:cubicBezTo>
                  <a:cubicBezTo>
                    <a:pt x="73295" y="18753"/>
                    <a:pt x="73188" y="18563"/>
                    <a:pt x="73236" y="18420"/>
                  </a:cubicBezTo>
                  <a:cubicBezTo>
                    <a:pt x="73271" y="18307"/>
                    <a:pt x="73350" y="18232"/>
                    <a:pt x="73505" y="18232"/>
                  </a:cubicBezTo>
                  <a:close/>
                  <a:moveTo>
                    <a:pt x="73702" y="17403"/>
                  </a:moveTo>
                  <a:cubicBezTo>
                    <a:pt x="73581" y="17403"/>
                    <a:pt x="73461" y="17424"/>
                    <a:pt x="73343" y="17467"/>
                  </a:cubicBezTo>
                  <a:lnTo>
                    <a:pt x="73391" y="17658"/>
                  </a:lnTo>
                  <a:cubicBezTo>
                    <a:pt x="73488" y="17612"/>
                    <a:pt x="73591" y="17592"/>
                    <a:pt x="73696" y="17592"/>
                  </a:cubicBezTo>
                  <a:cubicBezTo>
                    <a:pt x="73785" y="17592"/>
                    <a:pt x="73875" y="17607"/>
                    <a:pt x="73962" y="17634"/>
                  </a:cubicBezTo>
                  <a:cubicBezTo>
                    <a:pt x="74248" y="17717"/>
                    <a:pt x="74355" y="17908"/>
                    <a:pt x="74272" y="18170"/>
                  </a:cubicBezTo>
                  <a:lnTo>
                    <a:pt x="74248" y="18265"/>
                  </a:lnTo>
                  <a:lnTo>
                    <a:pt x="73748" y="18110"/>
                  </a:lnTo>
                  <a:cubicBezTo>
                    <a:pt x="73637" y="18077"/>
                    <a:pt x="73541" y="18062"/>
                    <a:pt x="73457" y="18062"/>
                  </a:cubicBezTo>
                  <a:cubicBezTo>
                    <a:pt x="73209" y="18062"/>
                    <a:pt x="73075" y="18194"/>
                    <a:pt x="73022" y="18372"/>
                  </a:cubicBezTo>
                  <a:cubicBezTo>
                    <a:pt x="72938" y="18634"/>
                    <a:pt x="73105" y="18884"/>
                    <a:pt x="73450" y="18991"/>
                  </a:cubicBezTo>
                  <a:cubicBezTo>
                    <a:pt x="73522" y="19021"/>
                    <a:pt x="73599" y="19035"/>
                    <a:pt x="73675" y="19035"/>
                  </a:cubicBezTo>
                  <a:cubicBezTo>
                    <a:pt x="73813" y="19035"/>
                    <a:pt x="73950" y="18988"/>
                    <a:pt x="74057" y="18896"/>
                  </a:cubicBezTo>
                  <a:lnTo>
                    <a:pt x="74057" y="18896"/>
                  </a:lnTo>
                  <a:lnTo>
                    <a:pt x="73986" y="19134"/>
                  </a:lnTo>
                  <a:lnTo>
                    <a:pt x="74188" y="19194"/>
                  </a:lnTo>
                  <a:lnTo>
                    <a:pt x="74486" y="18241"/>
                  </a:lnTo>
                  <a:lnTo>
                    <a:pt x="74462" y="18265"/>
                  </a:lnTo>
                  <a:cubicBezTo>
                    <a:pt x="74593" y="17860"/>
                    <a:pt x="74427" y="17586"/>
                    <a:pt x="74034" y="17455"/>
                  </a:cubicBezTo>
                  <a:cubicBezTo>
                    <a:pt x="73925" y="17421"/>
                    <a:pt x="73813" y="17403"/>
                    <a:pt x="73702" y="17403"/>
                  </a:cubicBezTo>
                  <a:close/>
                  <a:moveTo>
                    <a:pt x="3918" y="18074"/>
                  </a:moveTo>
                  <a:cubicBezTo>
                    <a:pt x="4632" y="18122"/>
                    <a:pt x="4632" y="19158"/>
                    <a:pt x="3918" y="19217"/>
                  </a:cubicBezTo>
                  <a:lnTo>
                    <a:pt x="3918" y="18074"/>
                  </a:lnTo>
                  <a:close/>
                  <a:moveTo>
                    <a:pt x="3864" y="17847"/>
                  </a:moveTo>
                  <a:cubicBezTo>
                    <a:pt x="3850" y="17847"/>
                    <a:pt x="3836" y="17847"/>
                    <a:pt x="3823" y="17848"/>
                  </a:cubicBezTo>
                  <a:cubicBezTo>
                    <a:pt x="3072" y="17884"/>
                    <a:pt x="2715" y="18801"/>
                    <a:pt x="3263" y="19325"/>
                  </a:cubicBezTo>
                  <a:lnTo>
                    <a:pt x="3406" y="19194"/>
                  </a:lnTo>
                  <a:cubicBezTo>
                    <a:pt x="3263" y="19074"/>
                    <a:pt x="3191" y="18896"/>
                    <a:pt x="3191" y="18705"/>
                  </a:cubicBezTo>
                  <a:cubicBezTo>
                    <a:pt x="3180" y="18372"/>
                    <a:pt x="3430" y="18086"/>
                    <a:pt x="3763" y="18074"/>
                  </a:cubicBezTo>
                  <a:lnTo>
                    <a:pt x="3763" y="19420"/>
                  </a:lnTo>
                  <a:lnTo>
                    <a:pt x="3823" y="19420"/>
                  </a:lnTo>
                  <a:cubicBezTo>
                    <a:pt x="3837" y="19421"/>
                    <a:pt x="3851" y="19421"/>
                    <a:pt x="3865" y="19421"/>
                  </a:cubicBezTo>
                  <a:cubicBezTo>
                    <a:pt x="4299" y="19421"/>
                    <a:pt x="4656" y="19072"/>
                    <a:pt x="4644" y="18646"/>
                  </a:cubicBezTo>
                  <a:cubicBezTo>
                    <a:pt x="4656" y="18207"/>
                    <a:pt x="4298" y="17847"/>
                    <a:pt x="3864" y="17847"/>
                  </a:cubicBezTo>
                  <a:close/>
                  <a:moveTo>
                    <a:pt x="118968" y="19435"/>
                  </a:moveTo>
                  <a:cubicBezTo>
                    <a:pt x="119245" y="19435"/>
                    <a:pt x="119521" y="19616"/>
                    <a:pt x="119539" y="19979"/>
                  </a:cubicBezTo>
                  <a:lnTo>
                    <a:pt x="118396" y="19979"/>
                  </a:lnTo>
                  <a:cubicBezTo>
                    <a:pt x="118414" y="19616"/>
                    <a:pt x="118691" y="19435"/>
                    <a:pt x="118968" y="19435"/>
                  </a:cubicBezTo>
                  <a:close/>
                  <a:moveTo>
                    <a:pt x="124949" y="19444"/>
                  </a:moveTo>
                  <a:cubicBezTo>
                    <a:pt x="125222" y="19444"/>
                    <a:pt x="125492" y="19622"/>
                    <a:pt x="125516" y="19979"/>
                  </a:cubicBezTo>
                  <a:lnTo>
                    <a:pt x="124373" y="19979"/>
                  </a:lnTo>
                  <a:cubicBezTo>
                    <a:pt x="124403" y="19622"/>
                    <a:pt x="124677" y="19444"/>
                    <a:pt x="124949" y="19444"/>
                  </a:cubicBezTo>
                  <a:close/>
                  <a:moveTo>
                    <a:pt x="74903" y="17741"/>
                  </a:moveTo>
                  <a:lnTo>
                    <a:pt x="75117" y="19491"/>
                  </a:lnTo>
                  <a:lnTo>
                    <a:pt x="75010" y="19622"/>
                  </a:lnTo>
                  <a:cubicBezTo>
                    <a:pt x="74900" y="19751"/>
                    <a:pt x="74804" y="19801"/>
                    <a:pt x="74705" y="19801"/>
                  </a:cubicBezTo>
                  <a:cubicBezTo>
                    <a:pt x="74676" y="19801"/>
                    <a:pt x="74647" y="19797"/>
                    <a:pt x="74617" y="19789"/>
                  </a:cubicBezTo>
                  <a:cubicBezTo>
                    <a:pt x="74510" y="19753"/>
                    <a:pt x="74415" y="19682"/>
                    <a:pt x="74367" y="19586"/>
                  </a:cubicBezTo>
                  <a:lnTo>
                    <a:pt x="74212" y="19706"/>
                  </a:lnTo>
                  <a:cubicBezTo>
                    <a:pt x="74296" y="19836"/>
                    <a:pt x="74415" y="19920"/>
                    <a:pt x="74546" y="19967"/>
                  </a:cubicBezTo>
                  <a:cubicBezTo>
                    <a:pt x="74602" y="19982"/>
                    <a:pt x="74655" y="19990"/>
                    <a:pt x="74708" y="19990"/>
                  </a:cubicBezTo>
                  <a:cubicBezTo>
                    <a:pt x="74868" y="19990"/>
                    <a:pt x="75018" y="19915"/>
                    <a:pt x="75189" y="19717"/>
                  </a:cubicBezTo>
                  <a:lnTo>
                    <a:pt x="76486" y="18229"/>
                  </a:lnTo>
                  <a:lnTo>
                    <a:pt x="76284" y="18170"/>
                  </a:lnTo>
                  <a:lnTo>
                    <a:pt x="75296" y="19301"/>
                  </a:lnTo>
                  <a:lnTo>
                    <a:pt x="75117" y="17812"/>
                  </a:lnTo>
                  <a:lnTo>
                    <a:pt x="74903" y="17741"/>
                  </a:lnTo>
                  <a:close/>
                  <a:moveTo>
                    <a:pt x="115396" y="18967"/>
                  </a:moveTo>
                  <a:lnTo>
                    <a:pt x="115908" y="20122"/>
                  </a:lnTo>
                  <a:lnTo>
                    <a:pt x="114872" y="20122"/>
                  </a:lnTo>
                  <a:lnTo>
                    <a:pt x="115396" y="18967"/>
                  </a:lnTo>
                  <a:close/>
                  <a:moveTo>
                    <a:pt x="125710" y="20134"/>
                  </a:moveTo>
                  <a:lnTo>
                    <a:pt x="125710" y="20134"/>
                  </a:lnTo>
                  <a:cubicBezTo>
                    <a:pt x="125708" y="20142"/>
                    <a:pt x="125707" y="20150"/>
                    <a:pt x="125707" y="20158"/>
                  </a:cubicBezTo>
                  <a:lnTo>
                    <a:pt x="125719" y="20134"/>
                  </a:lnTo>
                  <a:close/>
                  <a:moveTo>
                    <a:pt x="42970" y="18658"/>
                  </a:moveTo>
                  <a:cubicBezTo>
                    <a:pt x="42780" y="18872"/>
                    <a:pt x="42685" y="19158"/>
                    <a:pt x="42696" y="19455"/>
                  </a:cubicBezTo>
                  <a:cubicBezTo>
                    <a:pt x="42685" y="20003"/>
                    <a:pt x="42958" y="20253"/>
                    <a:pt x="43280" y="20253"/>
                  </a:cubicBezTo>
                  <a:cubicBezTo>
                    <a:pt x="44054" y="20253"/>
                    <a:pt x="43697" y="18932"/>
                    <a:pt x="44292" y="18932"/>
                  </a:cubicBezTo>
                  <a:cubicBezTo>
                    <a:pt x="44506" y="18932"/>
                    <a:pt x="44673" y="19110"/>
                    <a:pt x="44673" y="19491"/>
                  </a:cubicBezTo>
                  <a:cubicBezTo>
                    <a:pt x="44673" y="19706"/>
                    <a:pt x="44613" y="19908"/>
                    <a:pt x="44506" y="20087"/>
                  </a:cubicBezTo>
                  <a:lnTo>
                    <a:pt x="44685" y="20158"/>
                  </a:lnTo>
                  <a:cubicBezTo>
                    <a:pt x="44804" y="19967"/>
                    <a:pt x="44875" y="19729"/>
                    <a:pt x="44875" y="19491"/>
                  </a:cubicBezTo>
                  <a:cubicBezTo>
                    <a:pt x="44875" y="18955"/>
                    <a:pt x="44601" y="18705"/>
                    <a:pt x="44280" y="18705"/>
                  </a:cubicBezTo>
                  <a:cubicBezTo>
                    <a:pt x="43494" y="18705"/>
                    <a:pt x="43851" y="20027"/>
                    <a:pt x="43268" y="20027"/>
                  </a:cubicBezTo>
                  <a:cubicBezTo>
                    <a:pt x="43054" y="20027"/>
                    <a:pt x="42887" y="19848"/>
                    <a:pt x="42887" y="19455"/>
                  </a:cubicBezTo>
                  <a:cubicBezTo>
                    <a:pt x="42875" y="19194"/>
                    <a:pt x="42970" y="18932"/>
                    <a:pt x="43149" y="18741"/>
                  </a:cubicBezTo>
                  <a:lnTo>
                    <a:pt x="42970" y="18670"/>
                  </a:lnTo>
                  <a:lnTo>
                    <a:pt x="42970" y="18658"/>
                  </a:lnTo>
                  <a:close/>
                  <a:moveTo>
                    <a:pt x="112646" y="19777"/>
                  </a:moveTo>
                  <a:cubicBezTo>
                    <a:pt x="112967" y="19777"/>
                    <a:pt x="113181" y="19967"/>
                    <a:pt x="113181" y="20241"/>
                  </a:cubicBezTo>
                  <a:lnTo>
                    <a:pt x="113170" y="20265"/>
                  </a:lnTo>
                  <a:cubicBezTo>
                    <a:pt x="113170" y="20534"/>
                    <a:pt x="112980" y="20708"/>
                    <a:pt x="112710" y="20708"/>
                  </a:cubicBezTo>
                  <a:cubicBezTo>
                    <a:pt x="112693" y="20708"/>
                    <a:pt x="112675" y="20707"/>
                    <a:pt x="112658" y="20706"/>
                  </a:cubicBezTo>
                  <a:cubicBezTo>
                    <a:pt x="112288" y="20706"/>
                    <a:pt x="112086" y="20479"/>
                    <a:pt x="112086" y="20253"/>
                  </a:cubicBezTo>
                  <a:cubicBezTo>
                    <a:pt x="112086" y="19979"/>
                    <a:pt x="112312" y="19777"/>
                    <a:pt x="112646" y="19777"/>
                  </a:cubicBezTo>
                  <a:close/>
                  <a:moveTo>
                    <a:pt x="4454" y="19610"/>
                  </a:moveTo>
                  <a:lnTo>
                    <a:pt x="4454" y="19908"/>
                  </a:lnTo>
                  <a:lnTo>
                    <a:pt x="3477" y="19908"/>
                  </a:lnTo>
                  <a:cubicBezTo>
                    <a:pt x="3458" y="19905"/>
                    <a:pt x="3439" y="19904"/>
                    <a:pt x="3420" y="19904"/>
                  </a:cubicBezTo>
                  <a:cubicBezTo>
                    <a:pt x="3173" y="19904"/>
                    <a:pt x="2979" y="20118"/>
                    <a:pt x="3001" y="20372"/>
                  </a:cubicBezTo>
                  <a:cubicBezTo>
                    <a:pt x="3001" y="20491"/>
                    <a:pt x="3037" y="20622"/>
                    <a:pt x="3120" y="20718"/>
                  </a:cubicBezTo>
                  <a:lnTo>
                    <a:pt x="3275" y="20634"/>
                  </a:lnTo>
                  <a:cubicBezTo>
                    <a:pt x="3215" y="20575"/>
                    <a:pt x="3191" y="20479"/>
                    <a:pt x="3191" y="20396"/>
                  </a:cubicBezTo>
                  <a:cubicBezTo>
                    <a:pt x="3181" y="20243"/>
                    <a:pt x="3301" y="20119"/>
                    <a:pt x="3450" y="20119"/>
                  </a:cubicBezTo>
                  <a:cubicBezTo>
                    <a:pt x="3463" y="20119"/>
                    <a:pt x="3476" y="20120"/>
                    <a:pt x="3489" y="20122"/>
                  </a:cubicBezTo>
                  <a:lnTo>
                    <a:pt x="4454" y="20122"/>
                  </a:lnTo>
                  <a:lnTo>
                    <a:pt x="4454" y="20610"/>
                  </a:lnTo>
                  <a:lnTo>
                    <a:pt x="4632" y="20610"/>
                  </a:lnTo>
                  <a:lnTo>
                    <a:pt x="4632" y="20122"/>
                  </a:lnTo>
                  <a:lnTo>
                    <a:pt x="4989" y="20122"/>
                  </a:lnTo>
                  <a:lnTo>
                    <a:pt x="4989" y="19908"/>
                  </a:lnTo>
                  <a:lnTo>
                    <a:pt x="4632" y="19908"/>
                  </a:lnTo>
                  <a:lnTo>
                    <a:pt x="4632" y="19610"/>
                  </a:lnTo>
                  <a:close/>
                  <a:moveTo>
                    <a:pt x="116420" y="19265"/>
                  </a:moveTo>
                  <a:lnTo>
                    <a:pt x="117134" y="20872"/>
                  </a:lnTo>
                  <a:lnTo>
                    <a:pt x="117349" y="20872"/>
                  </a:lnTo>
                  <a:lnTo>
                    <a:pt x="118075" y="19265"/>
                  </a:lnTo>
                  <a:lnTo>
                    <a:pt x="117861" y="19265"/>
                  </a:lnTo>
                  <a:lnTo>
                    <a:pt x="117241" y="20634"/>
                  </a:lnTo>
                  <a:lnTo>
                    <a:pt x="116646" y="19265"/>
                  </a:lnTo>
                  <a:close/>
                  <a:moveTo>
                    <a:pt x="115289" y="18729"/>
                  </a:moveTo>
                  <a:lnTo>
                    <a:pt x="114301" y="20884"/>
                  </a:lnTo>
                  <a:lnTo>
                    <a:pt x="114539" y="20884"/>
                  </a:lnTo>
                  <a:lnTo>
                    <a:pt x="114801" y="20301"/>
                  </a:lnTo>
                  <a:lnTo>
                    <a:pt x="115991" y="20301"/>
                  </a:lnTo>
                  <a:lnTo>
                    <a:pt x="116253" y="20884"/>
                  </a:lnTo>
                  <a:lnTo>
                    <a:pt x="116491" y="20884"/>
                  </a:lnTo>
                  <a:lnTo>
                    <a:pt x="115503" y="18729"/>
                  </a:lnTo>
                  <a:close/>
                  <a:moveTo>
                    <a:pt x="120944" y="19274"/>
                  </a:moveTo>
                  <a:cubicBezTo>
                    <a:pt x="120726" y="19274"/>
                    <a:pt x="120517" y="19390"/>
                    <a:pt x="120397" y="19586"/>
                  </a:cubicBezTo>
                  <a:lnTo>
                    <a:pt x="120397" y="19289"/>
                  </a:lnTo>
                  <a:lnTo>
                    <a:pt x="120182" y="19289"/>
                  </a:lnTo>
                  <a:lnTo>
                    <a:pt x="120182" y="20884"/>
                  </a:lnTo>
                  <a:lnTo>
                    <a:pt x="120397" y="20884"/>
                  </a:lnTo>
                  <a:lnTo>
                    <a:pt x="120397" y="20039"/>
                  </a:lnTo>
                  <a:cubicBezTo>
                    <a:pt x="120374" y="19719"/>
                    <a:pt x="120614" y="19454"/>
                    <a:pt x="120928" y="19454"/>
                  </a:cubicBezTo>
                  <a:cubicBezTo>
                    <a:pt x="120941" y="19454"/>
                    <a:pt x="120955" y="19455"/>
                    <a:pt x="120968" y="19455"/>
                  </a:cubicBezTo>
                  <a:cubicBezTo>
                    <a:pt x="121278" y="19455"/>
                    <a:pt x="121444" y="19622"/>
                    <a:pt x="121444" y="19967"/>
                  </a:cubicBezTo>
                  <a:lnTo>
                    <a:pt x="121444" y="20872"/>
                  </a:lnTo>
                  <a:lnTo>
                    <a:pt x="121671" y="20872"/>
                  </a:lnTo>
                  <a:lnTo>
                    <a:pt x="121671" y="19944"/>
                  </a:lnTo>
                  <a:lnTo>
                    <a:pt x="121659" y="19956"/>
                  </a:lnTo>
                  <a:cubicBezTo>
                    <a:pt x="121659" y="19503"/>
                    <a:pt x="121385" y="19277"/>
                    <a:pt x="121004" y="19277"/>
                  </a:cubicBezTo>
                  <a:cubicBezTo>
                    <a:pt x="120984" y="19275"/>
                    <a:pt x="120964" y="19274"/>
                    <a:pt x="120944" y="19274"/>
                  </a:cubicBezTo>
                  <a:close/>
                  <a:moveTo>
                    <a:pt x="122242" y="19265"/>
                  </a:moveTo>
                  <a:lnTo>
                    <a:pt x="122242" y="20194"/>
                  </a:lnTo>
                  <a:cubicBezTo>
                    <a:pt x="122242" y="20658"/>
                    <a:pt x="122516" y="20884"/>
                    <a:pt x="122921" y="20884"/>
                  </a:cubicBezTo>
                  <a:cubicBezTo>
                    <a:pt x="122932" y="20885"/>
                    <a:pt x="122943" y="20885"/>
                    <a:pt x="122953" y="20885"/>
                  </a:cubicBezTo>
                  <a:cubicBezTo>
                    <a:pt x="123179" y="20885"/>
                    <a:pt x="123391" y="20768"/>
                    <a:pt x="123504" y="20575"/>
                  </a:cubicBezTo>
                  <a:lnTo>
                    <a:pt x="123504" y="20872"/>
                  </a:lnTo>
                  <a:lnTo>
                    <a:pt x="123707" y="20872"/>
                  </a:lnTo>
                  <a:lnTo>
                    <a:pt x="123707" y="19265"/>
                  </a:lnTo>
                  <a:lnTo>
                    <a:pt x="123492" y="19265"/>
                  </a:lnTo>
                  <a:lnTo>
                    <a:pt x="123492" y="20110"/>
                  </a:lnTo>
                  <a:cubicBezTo>
                    <a:pt x="123492" y="20479"/>
                    <a:pt x="123278" y="20694"/>
                    <a:pt x="122945" y="20694"/>
                  </a:cubicBezTo>
                  <a:cubicBezTo>
                    <a:pt x="122635" y="20694"/>
                    <a:pt x="122456" y="20515"/>
                    <a:pt x="122456" y="20182"/>
                  </a:cubicBezTo>
                  <a:lnTo>
                    <a:pt x="122456" y="19265"/>
                  </a:lnTo>
                  <a:close/>
                  <a:moveTo>
                    <a:pt x="118936" y="19253"/>
                  </a:moveTo>
                  <a:cubicBezTo>
                    <a:pt x="118504" y="19253"/>
                    <a:pt x="118147" y="19629"/>
                    <a:pt x="118170" y="20075"/>
                  </a:cubicBezTo>
                  <a:cubicBezTo>
                    <a:pt x="118194" y="20574"/>
                    <a:pt x="118608" y="20899"/>
                    <a:pt x="119037" y="20899"/>
                  </a:cubicBezTo>
                  <a:cubicBezTo>
                    <a:pt x="119252" y="20899"/>
                    <a:pt x="119471" y="20817"/>
                    <a:pt x="119647" y="20634"/>
                  </a:cubicBezTo>
                  <a:lnTo>
                    <a:pt x="119516" y="20491"/>
                  </a:lnTo>
                  <a:cubicBezTo>
                    <a:pt x="119405" y="20624"/>
                    <a:pt x="119243" y="20695"/>
                    <a:pt x="119068" y="20695"/>
                  </a:cubicBezTo>
                  <a:cubicBezTo>
                    <a:pt x="119055" y="20695"/>
                    <a:pt x="119041" y="20695"/>
                    <a:pt x="119027" y="20694"/>
                  </a:cubicBezTo>
                  <a:cubicBezTo>
                    <a:pt x="119013" y="20695"/>
                    <a:pt x="118998" y="20695"/>
                    <a:pt x="118984" y="20695"/>
                  </a:cubicBezTo>
                  <a:cubicBezTo>
                    <a:pt x="118669" y="20695"/>
                    <a:pt x="118408" y="20453"/>
                    <a:pt x="118396" y="20134"/>
                  </a:cubicBezTo>
                  <a:lnTo>
                    <a:pt x="119730" y="20134"/>
                  </a:lnTo>
                  <a:lnTo>
                    <a:pt x="119730" y="20158"/>
                  </a:lnTo>
                  <a:cubicBezTo>
                    <a:pt x="119730" y="20134"/>
                    <a:pt x="119730" y="20110"/>
                    <a:pt x="119742" y="20075"/>
                  </a:cubicBezTo>
                  <a:cubicBezTo>
                    <a:pt x="119777" y="19629"/>
                    <a:pt x="119420" y="19253"/>
                    <a:pt x="118977" y="19253"/>
                  </a:cubicBezTo>
                  <a:cubicBezTo>
                    <a:pt x="118970" y="19253"/>
                    <a:pt x="118963" y="19253"/>
                    <a:pt x="118956" y="19253"/>
                  </a:cubicBezTo>
                  <a:cubicBezTo>
                    <a:pt x="118949" y="19253"/>
                    <a:pt x="118943" y="19253"/>
                    <a:pt x="118936" y="19253"/>
                  </a:cubicBezTo>
                  <a:close/>
                  <a:moveTo>
                    <a:pt x="124924" y="19253"/>
                  </a:moveTo>
                  <a:cubicBezTo>
                    <a:pt x="124482" y="19253"/>
                    <a:pt x="124136" y="19629"/>
                    <a:pt x="124159" y="20075"/>
                  </a:cubicBezTo>
                  <a:cubicBezTo>
                    <a:pt x="124175" y="20574"/>
                    <a:pt x="124592" y="20899"/>
                    <a:pt x="125020" y="20899"/>
                  </a:cubicBezTo>
                  <a:cubicBezTo>
                    <a:pt x="125235" y="20899"/>
                    <a:pt x="125452" y="20817"/>
                    <a:pt x="125623" y="20634"/>
                  </a:cubicBezTo>
                  <a:lnTo>
                    <a:pt x="125504" y="20491"/>
                  </a:lnTo>
                  <a:cubicBezTo>
                    <a:pt x="125382" y="20614"/>
                    <a:pt x="125217" y="20695"/>
                    <a:pt x="125050" y="20695"/>
                  </a:cubicBezTo>
                  <a:cubicBezTo>
                    <a:pt x="125039" y="20695"/>
                    <a:pt x="125028" y="20694"/>
                    <a:pt x="125016" y="20694"/>
                  </a:cubicBezTo>
                  <a:cubicBezTo>
                    <a:pt x="125002" y="20695"/>
                    <a:pt x="124987" y="20695"/>
                    <a:pt x="124972" y="20695"/>
                  </a:cubicBezTo>
                  <a:cubicBezTo>
                    <a:pt x="124658" y="20695"/>
                    <a:pt x="124396" y="20453"/>
                    <a:pt x="124373" y="20134"/>
                  </a:cubicBezTo>
                  <a:lnTo>
                    <a:pt x="125710" y="20134"/>
                  </a:lnTo>
                  <a:cubicBezTo>
                    <a:pt x="125715" y="20117"/>
                    <a:pt x="125723" y="20099"/>
                    <a:pt x="125731" y="20075"/>
                  </a:cubicBezTo>
                  <a:cubicBezTo>
                    <a:pt x="125754" y="19629"/>
                    <a:pt x="125408" y="19253"/>
                    <a:pt x="124965" y="19253"/>
                  </a:cubicBezTo>
                  <a:cubicBezTo>
                    <a:pt x="124959" y="19253"/>
                    <a:pt x="124952" y="19253"/>
                    <a:pt x="124945" y="19253"/>
                  </a:cubicBezTo>
                  <a:cubicBezTo>
                    <a:pt x="124938" y="19253"/>
                    <a:pt x="124931" y="19253"/>
                    <a:pt x="124924" y="19253"/>
                  </a:cubicBezTo>
                  <a:close/>
                  <a:moveTo>
                    <a:pt x="110217" y="18741"/>
                  </a:moveTo>
                  <a:lnTo>
                    <a:pt x="110098" y="19813"/>
                  </a:lnTo>
                  <a:lnTo>
                    <a:pt x="110562" y="19813"/>
                  </a:lnTo>
                  <a:cubicBezTo>
                    <a:pt x="111110" y="19813"/>
                    <a:pt x="111276" y="20003"/>
                    <a:pt x="111276" y="20265"/>
                  </a:cubicBezTo>
                  <a:cubicBezTo>
                    <a:pt x="111276" y="20527"/>
                    <a:pt x="111086" y="20694"/>
                    <a:pt x="110729" y="20694"/>
                  </a:cubicBezTo>
                  <a:cubicBezTo>
                    <a:pt x="110713" y="20694"/>
                    <a:pt x="110697" y="20695"/>
                    <a:pt x="110682" y="20695"/>
                  </a:cubicBezTo>
                  <a:cubicBezTo>
                    <a:pt x="110449" y="20695"/>
                    <a:pt x="110229" y="20612"/>
                    <a:pt x="110062" y="20456"/>
                  </a:cubicBezTo>
                  <a:lnTo>
                    <a:pt x="109955" y="20622"/>
                  </a:lnTo>
                  <a:cubicBezTo>
                    <a:pt x="110169" y="20813"/>
                    <a:pt x="110443" y="20908"/>
                    <a:pt x="110729" y="20908"/>
                  </a:cubicBezTo>
                  <a:cubicBezTo>
                    <a:pt x="111250" y="20908"/>
                    <a:pt x="111500" y="20625"/>
                    <a:pt x="111503" y="20259"/>
                  </a:cubicBezTo>
                  <a:lnTo>
                    <a:pt x="111503" y="20259"/>
                  </a:lnTo>
                  <a:cubicBezTo>
                    <a:pt x="111503" y="20261"/>
                    <a:pt x="111503" y="20263"/>
                    <a:pt x="111503" y="20265"/>
                  </a:cubicBezTo>
                  <a:lnTo>
                    <a:pt x="111503" y="20253"/>
                  </a:lnTo>
                  <a:cubicBezTo>
                    <a:pt x="111503" y="20255"/>
                    <a:pt x="111503" y="20257"/>
                    <a:pt x="111503" y="20259"/>
                  </a:cubicBezTo>
                  <a:lnTo>
                    <a:pt x="111503" y="20259"/>
                  </a:lnTo>
                  <a:cubicBezTo>
                    <a:pt x="111500" y="19881"/>
                    <a:pt x="111249" y="19634"/>
                    <a:pt x="110610" y="19622"/>
                  </a:cubicBezTo>
                  <a:lnTo>
                    <a:pt x="110336" y="19622"/>
                  </a:lnTo>
                  <a:lnTo>
                    <a:pt x="110407" y="18932"/>
                  </a:lnTo>
                  <a:lnTo>
                    <a:pt x="111384" y="18932"/>
                  </a:lnTo>
                  <a:lnTo>
                    <a:pt x="111384" y="18741"/>
                  </a:lnTo>
                  <a:close/>
                  <a:moveTo>
                    <a:pt x="112765" y="18717"/>
                  </a:moveTo>
                  <a:cubicBezTo>
                    <a:pt x="112181" y="18717"/>
                    <a:pt x="111788" y="19098"/>
                    <a:pt x="111788" y="19836"/>
                  </a:cubicBezTo>
                  <a:cubicBezTo>
                    <a:pt x="111788" y="20503"/>
                    <a:pt x="112098" y="20908"/>
                    <a:pt x="112669" y="20908"/>
                  </a:cubicBezTo>
                  <a:cubicBezTo>
                    <a:pt x="113084" y="20908"/>
                    <a:pt x="113393" y="20649"/>
                    <a:pt x="113396" y="20247"/>
                  </a:cubicBezTo>
                  <a:lnTo>
                    <a:pt x="113396" y="20247"/>
                  </a:lnTo>
                  <a:cubicBezTo>
                    <a:pt x="113396" y="20249"/>
                    <a:pt x="113396" y="20251"/>
                    <a:pt x="113396" y="20253"/>
                  </a:cubicBezTo>
                  <a:lnTo>
                    <a:pt x="113396" y="20241"/>
                  </a:lnTo>
                  <a:cubicBezTo>
                    <a:pt x="113396" y="20243"/>
                    <a:pt x="113396" y="20245"/>
                    <a:pt x="113396" y="20247"/>
                  </a:cubicBezTo>
                  <a:lnTo>
                    <a:pt x="113396" y="20247"/>
                  </a:lnTo>
                  <a:cubicBezTo>
                    <a:pt x="113393" y="19858"/>
                    <a:pt x="113096" y="19610"/>
                    <a:pt x="112669" y="19598"/>
                  </a:cubicBezTo>
                  <a:cubicBezTo>
                    <a:pt x="112659" y="19598"/>
                    <a:pt x="112649" y="19598"/>
                    <a:pt x="112639" y="19598"/>
                  </a:cubicBezTo>
                  <a:cubicBezTo>
                    <a:pt x="112387" y="19598"/>
                    <a:pt x="112140" y="19739"/>
                    <a:pt x="112015" y="19967"/>
                  </a:cubicBezTo>
                  <a:cubicBezTo>
                    <a:pt x="112015" y="19908"/>
                    <a:pt x="112015" y="19836"/>
                    <a:pt x="112015" y="19789"/>
                  </a:cubicBezTo>
                  <a:cubicBezTo>
                    <a:pt x="112015" y="19205"/>
                    <a:pt x="112312" y="18908"/>
                    <a:pt x="112765" y="18908"/>
                  </a:cubicBezTo>
                  <a:cubicBezTo>
                    <a:pt x="112919" y="18908"/>
                    <a:pt x="113062" y="18944"/>
                    <a:pt x="113181" y="19015"/>
                  </a:cubicBezTo>
                  <a:lnTo>
                    <a:pt x="113277" y="18836"/>
                  </a:lnTo>
                  <a:cubicBezTo>
                    <a:pt x="113122" y="18753"/>
                    <a:pt x="112943" y="18717"/>
                    <a:pt x="112765" y="18717"/>
                  </a:cubicBezTo>
                  <a:close/>
                  <a:moveTo>
                    <a:pt x="44137" y="20456"/>
                  </a:moveTo>
                  <a:lnTo>
                    <a:pt x="44137" y="20741"/>
                  </a:lnTo>
                  <a:lnTo>
                    <a:pt x="43173" y="20741"/>
                  </a:lnTo>
                  <a:cubicBezTo>
                    <a:pt x="43159" y="20740"/>
                    <a:pt x="43146" y="20740"/>
                    <a:pt x="43133" y="20740"/>
                  </a:cubicBezTo>
                  <a:cubicBezTo>
                    <a:pt x="42877" y="20740"/>
                    <a:pt x="42674" y="20957"/>
                    <a:pt x="42696" y="21218"/>
                  </a:cubicBezTo>
                  <a:cubicBezTo>
                    <a:pt x="42696" y="21337"/>
                    <a:pt x="42732" y="21456"/>
                    <a:pt x="42815" y="21551"/>
                  </a:cubicBezTo>
                  <a:lnTo>
                    <a:pt x="42958" y="21480"/>
                  </a:lnTo>
                  <a:cubicBezTo>
                    <a:pt x="42911" y="21408"/>
                    <a:pt x="42875" y="21325"/>
                    <a:pt x="42875" y="21241"/>
                  </a:cubicBezTo>
                  <a:cubicBezTo>
                    <a:pt x="42864" y="21087"/>
                    <a:pt x="42986" y="20953"/>
                    <a:pt x="43136" y="20953"/>
                  </a:cubicBezTo>
                  <a:cubicBezTo>
                    <a:pt x="43148" y="20953"/>
                    <a:pt x="43160" y="20954"/>
                    <a:pt x="43173" y="20956"/>
                  </a:cubicBezTo>
                  <a:lnTo>
                    <a:pt x="44137" y="20956"/>
                  </a:lnTo>
                  <a:lnTo>
                    <a:pt x="44137" y="21456"/>
                  </a:lnTo>
                  <a:lnTo>
                    <a:pt x="44328" y="21456"/>
                  </a:lnTo>
                  <a:lnTo>
                    <a:pt x="44328" y="20956"/>
                  </a:lnTo>
                  <a:lnTo>
                    <a:pt x="44673" y="20956"/>
                  </a:lnTo>
                  <a:lnTo>
                    <a:pt x="44673" y="20741"/>
                  </a:lnTo>
                  <a:lnTo>
                    <a:pt x="44328" y="20741"/>
                  </a:lnTo>
                  <a:lnTo>
                    <a:pt x="44328" y="20456"/>
                  </a:lnTo>
                  <a:close/>
                  <a:moveTo>
                    <a:pt x="42708" y="21944"/>
                  </a:moveTo>
                  <a:lnTo>
                    <a:pt x="42708" y="22170"/>
                  </a:lnTo>
                  <a:lnTo>
                    <a:pt x="43530" y="22170"/>
                  </a:lnTo>
                  <a:cubicBezTo>
                    <a:pt x="43911" y="22170"/>
                    <a:pt x="44125" y="22372"/>
                    <a:pt x="44125" y="22706"/>
                  </a:cubicBezTo>
                  <a:lnTo>
                    <a:pt x="44125" y="22765"/>
                  </a:lnTo>
                  <a:lnTo>
                    <a:pt x="44339" y="22765"/>
                  </a:lnTo>
                  <a:cubicBezTo>
                    <a:pt x="44339" y="22468"/>
                    <a:pt x="44220" y="22253"/>
                    <a:pt x="44006" y="22158"/>
                  </a:cubicBezTo>
                  <a:lnTo>
                    <a:pt x="44328" y="22158"/>
                  </a:lnTo>
                  <a:lnTo>
                    <a:pt x="44328" y="21944"/>
                  </a:lnTo>
                  <a:close/>
                  <a:moveTo>
                    <a:pt x="43601" y="23194"/>
                  </a:moveTo>
                  <a:cubicBezTo>
                    <a:pt x="44316" y="23254"/>
                    <a:pt x="44316" y="24289"/>
                    <a:pt x="43601" y="24337"/>
                  </a:cubicBezTo>
                  <a:lnTo>
                    <a:pt x="43601" y="23194"/>
                  </a:lnTo>
                  <a:close/>
                  <a:moveTo>
                    <a:pt x="43549" y="22979"/>
                  </a:moveTo>
                  <a:cubicBezTo>
                    <a:pt x="43535" y="22979"/>
                    <a:pt x="43520" y="22979"/>
                    <a:pt x="43506" y="22980"/>
                  </a:cubicBezTo>
                  <a:cubicBezTo>
                    <a:pt x="42756" y="23004"/>
                    <a:pt x="42399" y="23932"/>
                    <a:pt x="42946" y="24444"/>
                  </a:cubicBezTo>
                  <a:lnTo>
                    <a:pt x="43089" y="24325"/>
                  </a:lnTo>
                  <a:cubicBezTo>
                    <a:pt x="42946" y="24194"/>
                    <a:pt x="42875" y="24016"/>
                    <a:pt x="42875" y="23837"/>
                  </a:cubicBezTo>
                  <a:cubicBezTo>
                    <a:pt x="42863" y="23504"/>
                    <a:pt x="43113" y="23218"/>
                    <a:pt x="43447" y="23194"/>
                  </a:cubicBezTo>
                  <a:lnTo>
                    <a:pt x="43447" y="24551"/>
                  </a:lnTo>
                  <a:lnTo>
                    <a:pt x="43506" y="24551"/>
                  </a:lnTo>
                  <a:cubicBezTo>
                    <a:pt x="43520" y="24552"/>
                    <a:pt x="43535" y="24552"/>
                    <a:pt x="43549" y="24552"/>
                  </a:cubicBezTo>
                  <a:cubicBezTo>
                    <a:pt x="43981" y="24552"/>
                    <a:pt x="44328" y="24204"/>
                    <a:pt x="44328" y="23766"/>
                  </a:cubicBezTo>
                  <a:cubicBezTo>
                    <a:pt x="44328" y="23327"/>
                    <a:pt x="43981" y="22979"/>
                    <a:pt x="43549" y="22979"/>
                  </a:cubicBezTo>
                  <a:close/>
                  <a:moveTo>
                    <a:pt x="43601" y="25039"/>
                  </a:moveTo>
                  <a:cubicBezTo>
                    <a:pt x="44316" y="25087"/>
                    <a:pt x="44316" y="26135"/>
                    <a:pt x="43601" y="26182"/>
                  </a:cubicBezTo>
                  <a:lnTo>
                    <a:pt x="43601" y="25051"/>
                  </a:lnTo>
                  <a:lnTo>
                    <a:pt x="43601" y="25039"/>
                  </a:lnTo>
                  <a:close/>
                  <a:moveTo>
                    <a:pt x="43506" y="24825"/>
                  </a:moveTo>
                  <a:cubicBezTo>
                    <a:pt x="42756" y="24861"/>
                    <a:pt x="42411" y="25778"/>
                    <a:pt x="42946" y="26302"/>
                  </a:cubicBezTo>
                  <a:lnTo>
                    <a:pt x="43089" y="26171"/>
                  </a:lnTo>
                  <a:cubicBezTo>
                    <a:pt x="42946" y="26052"/>
                    <a:pt x="42875" y="25873"/>
                    <a:pt x="42875" y="25682"/>
                  </a:cubicBezTo>
                  <a:cubicBezTo>
                    <a:pt x="42863" y="25349"/>
                    <a:pt x="43113" y="25063"/>
                    <a:pt x="43447" y="25051"/>
                  </a:cubicBezTo>
                  <a:lnTo>
                    <a:pt x="43447" y="26397"/>
                  </a:lnTo>
                  <a:lnTo>
                    <a:pt x="43506" y="26397"/>
                  </a:lnTo>
                  <a:cubicBezTo>
                    <a:pt x="43947" y="26397"/>
                    <a:pt x="44292" y="26052"/>
                    <a:pt x="44292" y="25611"/>
                  </a:cubicBezTo>
                  <a:cubicBezTo>
                    <a:pt x="44292" y="25182"/>
                    <a:pt x="43947" y="24825"/>
                    <a:pt x="43506" y="24825"/>
                  </a:cubicBezTo>
                  <a:close/>
                  <a:moveTo>
                    <a:pt x="16943" y="26543"/>
                  </a:moveTo>
                  <a:cubicBezTo>
                    <a:pt x="17220" y="26543"/>
                    <a:pt x="17497" y="26724"/>
                    <a:pt x="17515" y="27087"/>
                  </a:cubicBezTo>
                  <a:lnTo>
                    <a:pt x="16372" y="27087"/>
                  </a:lnTo>
                  <a:cubicBezTo>
                    <a:pt x="16390" y="26724"/>
                    <a:pt x="16666" y="26543"/>
                    <a:pt x="16943" y="26543"/>
                  </a:cubicBezTo>
                  <a:close/>
                  <a:moveTo>
                    <a:pt x="22928" y="26561"/>
                  </a:moveTo>
                  <a:cubicBezTo>
                    <a:pt x="23200" y="26561"/>
                    <a:pt x="23474" y="26736"/>
                    <a:pt x="23504" y="27087"/>
                  </a:cubicBezTo>
                  <a:lnTo>
                    <a:pt x="22361" y="27087"/>
                  </a:lnTo>
                  <a:cubicBezTo>
                    <a:pt x="22384" y="26736"/>
                    <a:pt x="22655" y="26561"/>
                    <a:pt x="22928" y="26561"/>
                  </a:cubicBezTo>
                  <a:close/>
                  <a:moveTo>
                    <a:pt x="13371" y="26087"/>
                  </a:moveTo>
                  <a:lnTo>
                    <a:pt x="13883" y="27230"/>
                  </a:lnTo>
                  <a:lnTo>
                    <a:pt x="12859" y="27230"/>
                  </a:lnTo>
                  <a:lnTo>
                    <a:pt x="13371" y="26087"/>
                  </a:lnTo>
                  <a:close/>
                  <a:moveTo>
                    <a:pt x="44125" y="26587"/>
                  </a:moveTo>
                  <a:lnTo>
                    <a:pt x="44125" y="26885"/>
                  </a:lnTo>
                  <a:lnTo>
                    <a:pt x="43161" y="26885"/>
                  </a:lnTo>
                  <a:cubicBezTo>
                    <a:pt x="43142" y="26883"/>
                    <a:pt x="43124" y="26881"/>
                    <a:pt x="43106" y="26881"/>
                  </a:cubicBezTo>
                  <a:cubicBezTo>
                    <a:pt x="42858" y="26881"/>
                    <a:pt x="42662" y="27105"/>
                    <a:pt x="42685" y="27349"/>
                  </a:cubicBezTo>
                  <a:cubicBezTo>
                    <a:pt x="42685" y="27480"/>
                    <a:pt x="42720" y="27599"/>
                    <a:pt x="42804" y="27695"/>
                  </a:cubicBezTo>
                  <a:lnTo>
                    <a:pt x="42946" y="27611"/>
                  </a:lnTo>
                  <a:cubicBezTo>
                    <a:pt x="42899" y="27540"/>
                    <a:pt x="42863" y="27456"/>
                    <a:pt x="42875" y="27373"/>
                  </a:cubicBezTo>
                  <a:cubicBezTo>
                    <a:pt x="42853" y="27209"/>
                    <a:pt x="42983" y="27085"/>
                    <a:pt x="43133" y="27085"/>
                  </a:cubicBezTo>
                  <a:cubicBezTo>
                    <a:pt x="43146" y="27085"/>
                    <a:pt x="43159" y="27085"/>
                    <a:pt x="43173" y="27087"/>
                  </a:cubicBezTo>
                  <a:lnTo>
                    <a:pt x="44125" y="27087"/>
                  </a:lnTo>
                  <a:lnTo>
                    <a:pt x="44125" y="27576"/>
                  </a:lnTo>
                  <a:lnTo>
                    <a:pt x="44316" y="27576"/>
                  </a:lnTo>
                  <a:lnTo>
                    <a:pt x="44316" y="27087"/>
                  </a:lnTo>
                  <a:lnTo>
                    <a:pt x="44661" y="27087"/>
                  </a:lnTo>
                  <a:lnTo>
                    <a:pt x="44661" y="26873"/>
                  </a:lnTo>
                  <a:lnTo>
                    <a:pt x="44316" y="26873"/>
                  </a:lnTo>
                  <a:lnTo>
                    <a:pt x="44316" y="26587"/>
                  </a:lnTo>
                  <a:close/>
                  <a:moveTo>
                    <a:pt x="10621" y="26897"/>
                  </a:moveTo>
                  <a:cubicBezTo>
                    <a:pt x="10954" y="26897"/>
                    <a:pt x="11157" y="27075"/>
                    <a:pt x="11157" y="27361"/>
                  </a:cubicBezTo>
                  <a:cubicBezTo>
                    <a:pt x="11157" y="27647"/>
                    <a:pt x="10942" y="27826"/>
                    <a:pt x="10633" y="27826"/>
                  </a:cubicBezTo>
                  <a:cubicBezTo>
                    <a:pt x="10264" y="27826"/>
                    <a:pt x="10073" y="27599"/>
                    <a:pt x="10073" y="27361"/>
                  </a:cubicBezTo>
                  <a:cubicBezTo>
                    <a:pt x="10073" y="27099"/>
                    <a:pt x="10288" y="26897"/>
                    <a:pt x="10621" y="26897"/>
                  </a:cubicBezTo>
                  <a:close/>
                  <a:moveTo>
                    <a:pt x="13264" y="25849"/>
                  </a:moveTo>
                  <a:lnTo>
                    <a:pt x="12288" y="27992"/>
                  </a:lnTo>
                  <a:lnTo>
                    <a:pt x="12526" y="27992"/>
                  </a:lnTo>
                  <a:lnTo>
                    <a:pt x="12776" y="27421"/>
                  </a:lnTo>
                  <a:lnTo>
                    <a:pt x="13967" y="27421"/>
                  </a:lnTo>
                  <a:lnTo>
                    <a:pt x="14229" y="27992"/>
                  </a:lnTo>
                  <a:lnTo>
                    <a:pt x="14467" y="27992"/>
                  </a:lnTo>
                  <a:lnTo>
                    <a:pt x="13490" y="25849"/>
                  </a:lnTo>
                  <a:close/>
                  <a:moveTo>
                    <a:pt x="14395" y="26385"/>
                  </a:moveTo>
                  <a:lnTo>
                    <a:pt x="15110" y="27992"/>
                  </a:lnTo>
                  <a:lnTo>
                    <a:pt x="15336" y="27992"/>
                  </a:lnTo>
                  <a:lnTo>
                    <a:pt x="16050" y="26385"/>
                  </a:lnTo>
                  <a:lnTo>
                    <a:pt x="15836" y="26385"/>
                  </a:lnTo>
                  <a:lnTo>
                    <a:pt x="15229" y="27754"/>
                  </a:lnTo>
                  <a:lnTo>
                    <a:pt x="14621" y="26385"/>
                  </a:lnTo>
                  <a:close/>
                  <a:moveTo>
                    <a:pt x="18945" y="26372"/>
                  </a:moveTo>
                  <a:cubicBezTo>
                    <a:pt x="18708" y="26372"/>
                    <a:pt x="18485" y="26489"/>
                    <a:pt x="18360" y="26683"/>
                  </a:cubicBezTo>
                  <a:lnTo>
                    <a:pt x="18360" y="26385"/>
                  </a:lnTo>
                  <a:lnTo>
                    <a:pt x="18158" y="26385"/>
                  </a:lnTo>
                  <a:lnTo>
                    <a:pt x="18158" y="27992"/>
                  </a:lnTo>
                  <a:lnTo>
                    <a:pt x="18372" y="27992"/>
                  </a:lnTo>
                  <a:lnTo>
                    <a:pt x="18372" y="27147"/>
                  </a:lnTo>
                  <a:cubicBezTo>
                    <a:pt x="18338" y="26827"/>
                    <a:pt x="18588" y="26562"/>
                    <a:pt x="18893" y="26562"/>
                  </a:cubicBezTo>
                  <a:cubicBezTo>
                    <a:pt x="18905" y="26562"/>
                    <a:pt x="18918" y="26563"/>
                    <a:pt x="18932" y="26563"/>
                  </a:cubicBezTo>
                  <a:cubicBezTo>
                    <a:pt x="19241" y="26563"/>
                    <a:pt x="19420" y="26742"/>
                    <a:pt x="19420" y="27075"/>
                  </a:cubicBezTo>
                  <a:lnTo>
                    <a:pt x="19420" y="27992"/>
                  </a:lnTo>
                  <a:lnTo>
                    <a:pt x="19646" y="27992"/>
                  </a:lnTo>
                  <a:lnTo>
                    <a:pt x="19646" y="27052"/>
                  </a:lnTo>
                  <a:lnTo>
                    <a:pt x="19634" y="27064"/>
                  </a:lnTo>
                  <a:cubicBezTo>
                    <a:pt x="19634" y="26599"/>
                    <a:pt x="19372" y="26373"/>
                    <a:pt x="18979" y="26373"/>
                  </a:cubicBezTo>
                  <a:cubicBezTo>
                    <a:pt x="18968" y="26372"/>
                    <a:pt x="18956" y="26372"/>
                    <a:pt x="18945" y="26372"/>
                  </a:cubicBezTo>
                  <a:close/>
                  <a:moveTo>
                    <a:pt x="20229" y="26373"/>
                  </a:moveTo>
                  <a:lnTo>
                    <a:pt x="20229" y="27314"/>
                  </a:lnTo>
                  <a:cubicBezTo>
                    <a:pt x="20229" y="27766"/>
                    <a:pt x="20491" y="28004"/>
                    <a:pt x="20908" y="28004"/>
                  </a:cubicBezTo>
                  <a:cubicBezTo>
                    <a:pt x="20918" y="28005"/>
                    <a:pt x="20929" y="28005"/>
                    <a:pt x="20939" y="28005"/>
                  </a:cubicBezTo>
                  <a:cubicBezTo>
                    <a:pt x="21155" y="28005"/>
                    <a:pt x="21366" y="27888"/>
                    <a:pt x="21479" y="27695"/>
                  </a:cubicBezTo>
                  <a:lnTo>
                    <a:pt x="21479" y="27992"/>
                  </a:lnTo>
                  <a:lnTo>
                    <a:pt x="21694" y="27992"/>
                  </a:lnTo>
                  <a:lnTo>
                    <a:pt x="21694" y="26385"/>
                  </a:lnTo>
                  <a:lnTo>
                    <a:pt x="21479" y="26373"/>
                  </a:lnTo>
                  <a:lnTo>
                    <a:pt x="21479" y="27218"/>
                  </a:lnTo>
                  <a:cubicBezTo>
                    <a:pt x="21479" y="27587"/>
                    <a:pt x="21265" y="27802"/>
                    <a:pt x="20932" y="27802"/>
                  </a:cubicBezTo>
                  <a:cubicBezTo>
                    <a:pt x="20622" y="27802"/>
                    <a:pt x="20444" y="27635"/>
                    <a:pt x="20444" y="27290"/>
                  </a:cubicBezTo>
                  <a:lnTo>
                    <a:pt x="20444" y="26373"/>
                  </a:lnTo>
                  <a:close/>
                  <a:moveTo>
                    <a:pt x="22932" y="26361"/>
                  </a:moveTo>
                  <a:cubicBezTo>
                    <a:pt x="22480" y="26361"/>
                    <a:pt x="22111" y="26730"/>
                    <a:pt x="22134" y="27183"/>
                  </a:cubicBezTo>
                  <a:cubicBezTo>
                    <a:pt x="22158" y="27682"/>
                    <a:pt x="22572" y="28007"/>
                    <a:pt x="23001" y="28007"/>
                  </a:cubicBezTo>
                  <a:cubicBezTo>
                    <a:pt x="23217" y="28007"/>
                    <a:pt x="23436" y="27925"/>
                    <a:pt x="23611" y="27742"/>
                  </a:cubicBezTo>
                  <a:lnTo>
                    <a:pt x="23480" y="27599"/>
                  </a:lnTo>
                  <a:cubicBezTo>
                    <a:pt x="23361" y="27742"/>
                    <a:pt x="23182" y="27814"/>
                    <a:pt x="22992" y="27814"/>
                  </a:cubicBezTo>
                  <a:cubicBezTo>
                    <a:pt x="22977" y="27815"/>
                    <a:pt x="22962" y="27815"/>
                    <a:pt x="22948" y="27815"/>
                  </a:cubicBezTo>
                  <a:cubicBezTo>
                    <a:pt x="22633" y="27815"/>
                    <a:pt x="22372" y="27573"/>
                    <a:pt x="22361" y="27254"/>
                  </a:cubicBezTo>
                  <a:lnTo>
                    <a:pt x="23694" y="27254"/>
                  </a:lnTo>
                  <a:cubicBezTo>
                    <a:pt x="23694" y="27230"/>
                    <a:pt x="23694" y="27206"/>
                    <a:pt x="23706" y="27183"/>
                  </a:cubicBezTo>
                  <a:cubicBezTo>
                    <a:pt x="23742" y="26730"/>
                    <a:pt x="23373" y="26361"/>
                    <a:pt x="22932" y="26361"/>
                  </a:cubicBezTo>
                  <a:close/>
                  <a:moveTo>
                    <a:pt x="10807" y="25835"/>
                  </a:moveTo>
                  <a:cubicBezTo>
                    <a:pt x="10785" y="25835"/>
                    <a:pt x="10762" y="25836"/>
                    <a:pt x="10740" y="25837"/>
                  </a:cubicBezTo>
                  <a:cubicBezTo>
                    <a:pt x="10169" y="25837"/>
                    <a:pt x="9764" y="26218"/>
                    <a:pt x="9764" y="26944"/>
                  </a:cubicBezTo>
                  <a:cubicBezTo>
                    <a:pt x="9764" y="27623"/>
                    <a:pt x="10073" y="28016"/>
                    <a:pt x="10645" y="28016"/>
                  </a:cubicBezTo>
                  <a:cubicBezTo>
                    <a:pt x="11062" y="28016"/>
                    <a:pt x="11383" y="27754"/>
                    <a:pt x="11383" y="27361"/>
                  </a:cubicBezTo>
                  <a:lnTo>
                    <a:pt x="11371" y="27349"/>
                  </a:lnTo>
                  <a:cubicBezTo>
                    <a:pt x="11371" y="26977"/>
                    <a:pt x="11086" y="26718"/>
                    <a:pt x="10684" y="26718"/>
                  </a:cubicBezTo>
                  <a:cubicBezTo>
                    <a:pt x="10675" y="26718"/>
                    <a:pt x="10666" y="26718"/>
                    <a:pt x="10657" y="26718"/>
                  </a:cubicBezTo>
                  <a:cubicBezTo>
                    <a:pt x="10637" y="26717"/>
                    <a:pt x="10617" y="26716"/>
                    <a:pt x="10597" y="26716"/>
                  </a:cubicBezTo>
                  <a:cubicBezTo>
                    <a:pt x="10346" y="26716"/>
                    <a:pt x="10112" y="26855"/>
                    <a:pt x="10002" y="27075"/>
                  </a:cubicBezTo>
                  <a:cubicBezTo>
                    <a:pt x="9990" y="27016"/>
                    <a:pt x="9990" y="26956"/>
                    <a:pt x="9990" y="26909"/>
                  </a:cubicBezTo>
                  <a:cubicBezTo>
                    <a:pt x="9990" y="26325"/>
                    <a:pt x="10288" y="26028"/>
                    <a:pt x="10752" y="26028"/>
                  </a:cubicBezTo>
                  <a:cubicBezTo>
                    <a:pt x="10770" y="26026"/>
                    <a:pt x="10788" y="26025"/>
                    <a:pt x="10806" y="26025"/>
                  </a:cubicBezTo>
                  <a:cubicBezTo>
                    <a:pt x="10931" y="26025"/>
                    <a:pt x="11054" y="26061"/>
                    <a:pt x="11169" y="26123"/>
                  </a:cubicBezTo>
                  <a:lnTo>
                    <a:pt x="11252" y="25944"/>
                  </a:lnTo>
                  <a:cubicBezTo>
                    <a:pt x="11117" y="25871"/>
                    <a:pt x="10963" y="25835"/>
                    <a:pt x="10807" y="25835"/>
                  </a:cubicBezTo>
                  <a:close/>
                  <a:moveTo>
                    <a:pt x="8204" y="25849"/>
                  </a:moveTo>
                  <a:lnTo>
                    <a:pt x="8085" y="26933"/>
                  </a:lnTo>
                  <a:lnTo>
                    <a:pt x="8549" y="26933"/>
                  </a:lnTo>
                  <a:cubicBezTo>
                    <a:pt x="9097" y="26933"/>
                    <a:pt x="9264" y="27111"/>
                    <a:pt x="9264" y="27373"/>
                  </a:cubicBezTo>
                  <a:cubicBezTo>
                    <a:pt x="9264" y="27635"/>
                    <a:pt x="9073" y="27814"/>
                    <a:pt x="8704" y="27814"/>
                  </a:cubicBezTo>
                  <a:cubicBezTo>
                    <a:pt x="8466" y="27814"/>
                    <a:pt x="8228" y="27730"/>
                    <a:pt x="8049" y="27564"/>
                  </a:cubicBezTo>
                  <a:lnTo>
                    <a:pt x="7942" y="27742"/>
                  </a:lnTo>
                  <a:cubicBezTo>
                    <a:pt x="8146" y="27912"/>
                    <a:pt x="8403" y="28017"/>
                    <a:pt x="8663" y="28017"/>
                  </a:cubicBezTo>
                  <a:cubicBezTo>
                    <a:pt x="8676" y="28017"/>
                    <a:pt x="8690" y="28017"/>
                    <a:pt x="8704" y="28016"/>
                  </a:cubicBezTo>
                  <a:cubicBezTo>
                    <a:pt x="9228" y="28016"/>
                    <a:pt x="9490" y="27730"/>
                    <a:pt x="9490" y="27361"/>
                  </a:cubicBezTo>
                  <a:lnTo>
                    <a:pt x="9478" y="27361"/>
                  </a:lnTo>
                  <a:cubicBezTo>
                    <a:pt x="9478" y="26980"/>
                    <a:pt x="9240" y="26730"/>
                    <a:pt x="8597" y="26730"/>
                  </a:cubicBezTo>
                  <a:lnTo>
                    <a:pt x="8323" y="26730"/>
                  </a:lnTo>
                  <a:lnTo>
                    <a:pt x="8395" y="26052"/>
                  </a:lnTo>
                  <a:lnTo>
                    <a:pt x="9371" y="26052"/>
                  </a:lnTo>
                  <a:lnTo>
                    <a:pt x="9371" y="25849"/>
                  </a:lnTo>
                  <a:close/>
                  <a:moveTo>
                    <a:pt x="16931" y="26409"/>
                  </a:moveTo>
                  <a:cubicBezTo>
                    <a:pt x="16538" y="26409"/>
                    <a:pt x="16145" y="26671"/>
                    <a:pt x="16145" y="27195"/>
                  </a:cubicBezTo>
                  <a:cubicBezTo>
                    <a:pt x="16161" y="27694"/>
                    <a:pt x="16573" y="28019"/>
                    <a:pt x="17001" y="28019"/>
                  </a:cubicBezTo>
                  <a:cubicBezTo>
                    <a:pt x="17216" y="28019"/>
                    <a:pt x="17435" y="27937"/>
                    <a:pt x="17610" y="27754"/>
                  </a:cubicBezTo>
                  <a:lnTo>
                    <a:pt x="17491" y="27611"/>
                  </a:lnTo>
                  <a:cubicBezTo>
                    <a:pt x="17360" y="27754"/>
                    <a:pt x="17181" y="27826"/>
                    <a:pt x="16991" y="27826"/>
                  </a:cubicBezTo>
                  <a:cubicBezTo>
                    <a:pt x="16984" y="27826"/>
                    <a:pt x="16977" y="27826"/>
                    <a:pt x="16970" y="27826"/>
                  </a:cubicBezTo>
                  <a:cubicBezTo>
                    <a:pt x="16657" y="27826"/>
                    <a:pt x="16383" y="27568"/>
                    <a:pt x="16372" y="27254"/>
                  </a:cubicBezTo>
                  <a:lnTo>
                    <a:pt x="17705" y="27254"/>
                  </a:lnTo>
                  <a:cubicBezTo>
                    <a:pt x="17705" y="27230"/>
                    <a:pt x="17717" y="27206"/>
                    <a:pt x="17717" y="27195"/>
                  </a:cubicBezTo>
                  <a:cubicBezTo>
                    <a:pt x="17717" y="26671"/>
                    <a:pt x="17324" y="26409"/>
                    <a:pt x="16931" y="26409"/>
                  </a:cubicBezTo>
                  <a:close/>
                  <a:moveTo>
                    <a:pt x="70087" y="39092"/>
                  </a:moveTo>
                  <a:cubicBezTo>
                    <a:pt x="70361" y="39092"/>
                    <a:pt x="70634" y="39273"/>
                    <a:pt x="70652" y="39637"/>
                  </a:cubicBezTo>
                  <a:lnTo>
                    <a:pt x="69521" y="39637"/>
                  </a:lnTo>
                  <a:cubicBezTo>
                    <a:pt x="69539" y="39273"/>
                    <a:pt x="69813" y="39092"/>
                    <a:pt x="70087" y="39092"/>
                  </a:cubicBezTo>
                  <a:close/>
                  <a:moveTo>
                    <a:pt x="75117" y="39110"/>
                  </a:moveTo>
                  <a:cubicBezTo>
                    <a:pt x="75391" y="39110"/>
                    <a:pt x="75665" y="39285"/>
                    <a:pt x="75689" y="39637"/>
                  </a:cubicBezTo>
                  <a:lnTo>
                    <a:pt x="74546" y="39637"/>
                  </a:lnTo>
                  <a:cubicBezTo>
                    <a:pt x="74569" y="39285"/>
                    <a:pt x="74843" y="39110"/>
                    <a:pt x="75117" y="39110"/>
                  </a:cubicBezTo>
                  <a:close/>
                  <a:moveTo>
                    <a:pt x="59683" y="39064"/>
                  </a:moveTo>
                  <a:cubicBezTo>
                    <a:pt x="60005" y="39064"/>
                    <a:pt x="60314" y="39322"/>
                    <a:pt x="60306" y="39696"/>
                  </a:cubicBezTo>
                  <a:cubicBezTo>
                    <a:pt x="60317" y="40016"/>
                    <a:pt x="60054" y="40293"/>
                    <a:pt x="59727" y="40293"/>
                  </a:cubicBezTo>
                  <a:cubicBezTo>
                    <a:pt x="59714" y="40293"/>
                    <a:pt x="59700" y="40292"/>
                    <a:pt x="59687" y="40291"/>
                  </a:cubicBezTo>
                  <a:cubicBezTo>
                    <a:pt x="59139" y="40291"/>
                    <a:pt x="58865" y="39625"/>
                    <a:pt x="59258" y="39244"/>
                  </a:cubicBezTo>
                  <a:cubicBezTo>
                    <a:pt x="59382" y="39119"/>
                    <a:pt x="59534" y="39064"/>
                    <a:pt x="59683" y="39064"/>
                  </a:cubicBezTo>
                  <a:close/>
                  <a:moveTo>
                    <a:pt x="53412" y="38589"/>
                  </a:moveTo>
                  <a:cubicBezTo>
                    <a:pt x="53984" y="38589"/>
                    <a:pt x="54353" y="38946"/>
                    <a:pt x="54353" y="39470"/>
                  </a:cubicBezTo>
                  <a:cubicBezTo>
                    <a:pt x="54353" y="39982"/>
                    <a:pt x="53984" y="40339"/>
                    <a:pt x="53412" y="40339"/>
                  </a:cubicBezTo>
                  <a:lnTo>
                    <a:pt x="52781" y="40339"/>
                  </a:lnTo>
                  <a:lnTo>
                    <a:pt x="52781" y="38589"/>
                  </a:lnTo>
                  <a:close/>
                  <a:moveTo>
                    <a:pt x="55695" y="39169"/>
                  </a:moveTo>
                  <a:cubicBezTo>
                    <a:pt x="55991" y="39169"/>
                    <a:pt x="56278" y="39385"/>
                    <a:pt x="56293" y="39732"/>
                  </a:cubicBezTo>
                  <a:cubicBezTo>
                    <a:pt x="56317" y="40077"/>
                    <a:pt x="56043" y="40363"/>
                    <a:pt x="55698" y="40363"/>
                  </a:cubicBezTo>
                  <a:cubicBezTo>
                    <a:pt x="55174" y="40363"/>
                    <a:pt x="54912" y="39732"/>
                    <a:pt x="55269" y="39351"/>
                  </a:cubicBezTo>
                  <a:cubicBezTo>
                    <a:pt x="55390" y="39226"/>
                    <a:pt x="55544" y="39169"/>
                    <a:pt x="55695" y="39169"/>
                  </a:cubicBezTo>
                  <a:close/>
                  <a:moveTo>
                    <a:pt x="62949" y="39791"/>
                  </a:moveTo>
                  <a:lnTo>
                    <a:pt x="62949" y="40053"/>
                  </a:lnTo>
                  <a:cubicBezTo>
                    <a:pt x="62869" y="40247"/>
                    <a:pt x="62669" y="40375"/>
                    <a:pt x="62464" y="40375"/>
                  </a:cubicBezTo>
                  <a:cubicBezTo>
                    <a:pt x="62455" y="40375"/>
                    <a:pt x="62446" y="40375"/>
                    <a:pt x="62437" y="40375"/>
                  </a:cubicBezTo>
                  <a:cubicBezTo>
                    <a:pt x="62175" y="40375"/>
                    <a:pt x="62020" y="40244"/>
                    <a:pt x="62020" y="40077"/>
                  </a:cubicBezTo>
                  <a:cubicBezTo>
                    <a:pt x="62020" y="39910"/>
                    <a:pt x="62127" y="39791"/>
                    <a:pt x="62437" y="39791"/>
                  </a:cubicBezTo>
                  <a:close/>
                  <a:moveTo>
                    <a:pt x="52567" y="38386"/>
                  </a:moveTo>
                  <a:lnTo>
                    <a:pt x="52567" y="40529"/>
                  </a:lnTo>
                  <a:lnTo>
                    <a:pt x="53448" y="40529"/>
                  </a:lnTo>
                  <a:cubicBezTo>
                    <a:pt x="54126" y="40529"/>
                    <a:pt x="54591" y="40089"/>
                    <a:pt x="54591" y="39458"/>
                  </a:cubicBezTo>
                  <a:cubicBezTo>
                    <a:pt x="54591" y="38839"/>
                    <a:pt x="54126" y="38386"/>
                    <a:pt x="53448" y="38386"/>
                  </a:cubicBezTo>
                  <a:close/>
                  <a:moveTo>
                    <a:pt x="61127" y="38267"/>
                  </a:moveTo>
                  <a:lnTo>
                    <a:pt x="61115" y="40541"/>
                  </a:lnTo>
                  <a:lnTo>
                    <a:pt x="61342" y="40541"/>
                  </a:lnTo>
                  <a:lnTo>
                    <a:pt x="61342" y="38267"/>
                  </a:lnTo>
                  <a:close/>
                  <a:moveTo>
                    <a:pt x="77120" y="38909"/>
                  </a:moveTo>
                  <a:cubicBezTo>
                    <a:pt x="76893" y="38909"/>
                    <a:pt x="76671" y="39027"/>
                    <a:pt x="76546" y="39220"/>
                  </a:cubicBezTo>
                  <a:lnTo>
                    <a:pt x="76546" y="38922"/>
                  </a:lnTo>
                  <a:lnTo>
                    <a:pt x="76343" y="38922"/>
                  </a:lnTo>
                  <a:lnTo>
                    <a:pt x="76343" y="40541"/>
                  </a:lnTo>
                  <a:lnTo>
                    <a:pt x="76558" y="40541"/>
                  </a:lnTo>
                  <a:lnTo>
                    <a:pt x="76558" y="39696"/>
                  </a:lnTo>
                  <a:cubicBezTo>
                    <a:pt x="76524" y="39376"/>
                    <a:pt x="76774" y="39111"/>
                    <a:pt x="77078" y="39111"/>
                  </a:cubicBezTo>
                  <a:cubicBezTo>
                    <a:pt x="77091" y="39111"/>
                    <a:pt x="77104" y="39112"/>
                    <a:pt x="77117" y="39113"/>
                  </a:cubicBezTo>
                  <a:cubicBezTo>
                    <a:pt x="77427" y="39113"/>
                    <a:pt x="77606" y="39291"/>
                    <a:pt x="77606" y="39625"/>
                  </a:cubicBezTo>
                  <a:lnTo>
                    <a:pt x="77606" y="40541"/>
                  </a:lnTo>
                  <a:lnTo>
                    <a:pt x="77820" y="40541"/>
                  </a:lnTo>
                  <a:lnTo>
                    <a:pt x="77820" y="39601"/>
                  </a:lnTo>
                  <a:cubicBezTo>
                    <a:pt x="77820" y="39136"/>
                    <a:pt x="77558" y="38910"/>
                    <a:pt x="77153" y="38910"/>
                  </a:cubicBezTo>
                  <a:cubicBezTo>
                    <a:pt x="77142" y="38910"/>
                    <a:pt x="77131" y="38909"/>
                    <a:pt x="77120" y="38909"/>
                  </a:cubicBezTo>
                  <a:close/>
                  <a:moveTo>
                    <a:pt x="71783" y="38910"/>
                  </a:moveTo>
                  <a:cubicBezTo>
                    <a:pt x="71379" y="38910"/>
                    <a:pt x="71152" y="39101"/>
                    <a:pt x="71152" y="39375"/>
                  </a:cubicBezTo>
                  <a:cubicBezTo>
                    <a:pt x="71152" y="40006"/>
                    <a:pt x="72188" y="39672"/>
                    <a:pt x="72188" y="40101"/>
                  </a:cubicBezTo>
                  <a:cubicBezTo>
                    <a:pt x="72188" y="40256"/>
                    <a:pt x="72069" y="40363"/>
                    <a:pt x="71760" y="40363"/>
                  </a:cubicBezTo>
                  <a:cubicBezTo>
                    <a:pt x="71557" y="40363"/>
                    <a:pt x="71355" y="40291"/>
                    <a:pt x="71188" y="40172"/>
                  </a:cubicBezTo>
                  <a:lnTo>
                    <a:pt x="71093" y="40351"/>
                  </a:lnTo>
                  <a:lnTo>
                    <a:pt x="71069" y="40351"/>
                  </a:lnTo>
                  <a:cubicBezTo>
                    <a:pt x="71255" y="40482"/>
                    <a:pt x="71470" y="40543"/>
                    <a:pt x="71679" y="40543"/>
                  </a:cubicBezTo>
                  <a:cubicBezTo>
                    <a:pt x="71698" y="40543"/>
                    <a:pt x="71717" y="40542"/>
                    <a:pt x="71736" y="40541"/>
                  </a:cubicBezTo>
                  <a:cubicBezTo>
                    <a:pt x="72164" y="40541"/>
                    <a:pt x="72403" y="40363"/>
                    <a:pt x="72403" y="40089"/>
                  </a:cubicBezTo>
                  <a:cubicBezTo>
                    <a:pt x="72403" y="39470"/>
                    <a:pt x="71367" y="39791"/>
                    <a:pt x="71367" y="39363"/>
                  </a:cubicBezTo>
                  <a:cubicBezTo>
                    <a:pt x="71367" y="39208"/>
                    <a:pt x="71486" y="39089"/>
                    <a:pt x="71783" y="39089"/>
                  </a:cubicBezTo>
                  <a:cubicBezTo>
                    <a:pt x="71950" y="39089"/>
                    <a:pt x="72117" y="39136"/>
                    <a:pt x="72260" y="39232"/>
                  </a:cubicBezTo>
                  <a:lnTo>
                    <a:pt x="72355" y="39053"/>
                  </a:lnTo>
                  <a:cubicBezTo>
                    <a:pt x="72176" y="38958"/>
                    <a:pt x="71986" y="38910"/>
                    <a:pt x="71783" y="38910"/>
                  </a:cubicBezTo>
                  <a:close/>
                  <a:moveTo>
                    <a:pt x="64223" y="38910"/>
                  </a:moveTo>
                  <a:cubicBezTo>
                    <a:pt x="63818" y="38910"/>
                    <a:pt x="63592" y="39113"/>
                    <a:pt x="63592" y="39375"/>
                  </a:cubicBezTo>
                  <a:cubicBezTo>
                    <a:pt x="63592" y="40006"/>
                    <a:pt x="64628" y="39684"/>
                    <a:pt x="64628" y="40101"/>
                  </a:cubicBezTo>
                  <a:cubicBezTo>
                    <a:pt x="64628" y="40256"/>
                    <a:pt x="64509" y="40363"/>
                    <a:pt x="64199" y="40363"/>
                  </a:cubicBezTo>
                  <a:cubicBezTo>
                    <a:pt x="63997" y="40363"/>
                    <a:pt x="63794" y="40303"/>
                    <a:pt x="63628" y="40184"/>
                  </a:cubicBezTo>
                  <a:lnTo>
                    <a:pt x="63532" y="40351"/>
                  </a:lnTo>
                  <a:cubicBezTo>
                    <a:pt x="63723" y="40494"/>
                    <a:pt x="63949" y="40553"/>
                    <a:pt x="64187" y="40553"/>
                  </a:cubicBezTo>
                  <a:cubicBezTo>
                    <a:pt x="64604" y="40553"/>
                    <a:pt x="64854" y="40375"/>
                    <a:pt x="64854" y="40089"/>
                  </a:cubicBezTo>
                  <a:cubicBezTo>
                    <a:pt x="64854" y="39470"/>
                    <a:pt x="63806" y="39803"/>
                    <a:pt x="63806" y="39363"/>
                  </a:cubicBezTo>
                  <a:cubicBezTo>
                    <a:pt x="63806" y="39208"/>
                    <a:pt x="63925" y="39101"/>
                    <a:pt x="64223" y="39101"/>
                  </a:cubicBezTo>
                  <a:cubicBezTo>
                    <a:pt x="64238" y="39100"/>
                    <a:pt x="64253" y="39099"/>
                    <a:pt x="64269" y="39099"/>
                  </a:cubicBezTo>
                  <a:cubicBezTo>
                    <a:pt x="64430" y="39099"/>
                    <a:pt x="64579" y="39156"/>
                    <a:pt x="64699" y="39232"/>
                  </a:cubicBezTo>
                  <a:lnTo>
                    <a:pt x="64794" y="39065"/>
                  </a:lnTo>
                  <a:cubicBezTo>
                    <a:pt x="64628" y="38958"/>
                    <a:pt x="64425" y="38910"/>
                    <a:pt x="64223" y="38910"/>
                  </a:cubicBezTo>
                  <a:close/>
                  <a:moveTo>
                    <a:pt x="69069" y="38910"/>
                  </a:moveTo>
                  <a:cubicBezTo>
                    <a:pt x="68771" y="38910"/>
                    <a:pt x="68569" y="39029"/>
                    <a:pt x="68462" y="39244"/>
                  </a:cubicBezTo>
                  <a:lnTo>
                    <a:pt x="68462" y="38922"/>
                  </a:lnTo>
                  <a:lnTo>
                    <a:pt x="68259" y="38922"/>
                  </a:lnTo>
                  <a:lnTo>
                    <a:pt x="68259" y="40553"/>
                  </a:lnTo>
                  <a:lnTo>
                    <a:pt x="68473" y="40553"/>
                  </a:lnTo>
                  <a:lnTo>
                    <a:pt x="68473" y="39732"/>
                  </a:lnTo>
                  <a:cubicBezTo>
                    <a:pt x="68473" y="39351"/>
                    <a:pt x="68676" y="39136"/>
                    <a:pt x="69021" y="39136"/>
                  </a:cubicBezTo>
                  <a:lnTo>
                    <a:pt x="69069" y="39136"/>
                  </a:lnTo>
                  <a:lnTo>
                    <a:pt x="69069" y="38910"/>
                  </a:lnTo>
                  <a:close/>
                  <a:moveTo>
                    <a:pt x="55703" y="38910"/>
                  </a:moveTo>
                  <a:cubicBezTo>
                    <a:pt x="55282" y="38910"/>
                    <a:pt x="54877" y="39239"/>
                    <a:pt x="54877" y="39732"/>
                  </a:cubicBezTo>
                  <a:cubicBezTo>
                    <a:pt x="54853" y="40177"/>
                    <a:pt x="55222" y="40554"/>
                    <a:pt x="55677" y="40554"/>
                  </a:cubicBezTo>
                  <a:cubicBezTo>
                    <a:pt x="55684" y="40554"/>
                    <a:pt x="55691" y="40553"/>
                    <a:pt x="55698" y="40553"/>
                  </a:cubicBezTo>
                  <a:cubicBezTo>
                    <a:pt x="56424" y="40553"/>
                    <a:pt x="56793" y="39672"/>
                    <a:pt x="56270" y="39148"/>
                  </a:cubicBezTo>
                  <a:cubicBezTo>
                    <a:pt x="56105" y="38984"/>
                    <a:pt x="55903" y="38910"/>
                    <a:pt x="55703" y="38910"/>
                  </a:cubicBezTo>
                  <a:close/>
                  <a:moveTo>
                    <a:pt x="73421" y="38909"/>
                  </a:moveTo>
                  <a:cubicBezTo>
                    <a:pt x="72975" y="38909"/>
                    <a:pt x="72617" y="39281"/>
                    <a:pt x="72629" y="39732"/>
                  </a:cubicBezTo>
                  <a:cubicBezTo>
                    <a:pt x="72617" y="40177"/>
                    <a:pt x="72986" y="40554"/>
                    <a:pt x="73441" y="40554"/>
                  </a:cubicBezTo>
                  <a:cubicBezTo>
                    <a:pt x="73448" y="40554"/>
                    <a:pt x="73455" y="40553"/>
                    <a:pt x="73462" y="40553"/>
                  </a:cubicBezTo>
                  <a:cubicBezTo>
                    <a:pt x="73473" y="40554"/>
                    <a:pt x="73483" y="40554"/>
                    <a:pt x="73494" y="40554"/>
                  </a:cubicBezTo>
                  <a:cubicBezTo>
                    <a:pt x="73732" y="40554"/>
                    <a:pt x="73956" y="40426"/>
                    <a:pt x="74093" y="40232"/>
                  </a:cubicBezTo>
                  <a:lnTo>
                    <a:pt x="73927" y="40125"/>
                  </a:lnTo>
                  <a:cubicBezTo>
                    <a:pt x="73837" y="40259"/>
                    <a:pt x="73673" y="40352"/>
                    <a:pt x="73494" y="40352"/>
                  </a:cubicBezTo>
                  <a:cubicBezTo>
                    <a:pt x="73484" y="40352"/>
                    <a:pt x="73473" y="40352"/>
                    <a:pt x="73462" y="40351"/>
                  </a:cubicBezTo>
                  <a:cubicBezTo>
                    <a:pt x="72664" y="40315"/>
                    <a:pt x="72664" y="39136"/>
                    <a:pt x="73462" y="39101"/>
                  </a:cubicBezTo>
                  <a:cubicBezTo>
                    <a:pt x="73473" y="39100"/>
                    <a:pt x="73484" y="39100"/>
                    <a:pt x="73494" y="39100"/>
                  </a:cubicBezTo>
                  <a:cubicBezTo>
                    <a:pt x="73672" y="39100"/>
                    <a:pt x="73837" y="39193"/>
                    <a:pt x="73927" y="39339"/>
                  </a:cubicBezTo>
                  <a:lnTo>
                    <a:pt x="74093" y="39232"/>
                  </a:lnTo>
                  <a:cubicBezTo>
                    <a:pt x="73957" y="39027"/>
                    <a:pt x="73734" y="38909"/>
                    <a:pt x="73496" y="38909"/>
                  </a:cubicBezTo>
                  <a:cubicBezTo>
                    <a:pt x="73485" y="38909"/>
                    <a:pt x="73474" y="38910"/>
                    <a:pt x="73462" y="38910"/>
                  </a:cubicBezTo>
                  <a:cubicBezTo>
                    <a:pt x="73448" y="38910"/>
                    <a:pt x="73435" y="38909"/>
                    <a:pt x="73421" y="38909"/>
                  </a:cubicBezTo>
                  <a:close/>
                  <a:moveTo>
                    <a:pt x="56948" y="38922"/>
                  </a:moveTo>
                  <a:lnTo>
                    <a:pt x="56948" y="39863"/>
                  </a:lnTo>
                  <a:cubicBezTo>
                    <a:pt x="56948" y="40315"/>
                    <a:pt x="57210" y="40553"/>
                    <a:pt x="57627" y="40553"/>
                  </a:cubicBezTo>
                  <a:cubicBezTo>
                    <a:pt x="57637" y="40554"/>
                    <a:pt x="57648" y="40554"/>
                    <a:pt x="57658" y="40554"/>
                  </a:cubicBezTo>
                  <a:cubicBezTo>
                    <a:pt x="57874" y="40554"/>
                    <a:pt x="58085" y="40437"/>
                    <a:pt x="58198" y="40244"/>
                  </a:cubicBezTo>
                  <a:lnTo>
                    <a:pt x="58198" y="40541"/>
                  </a:lnTo>
                  <a:lnTo>
                    <a:pt x="58413" y="40541"/>
                  </a:lnTo>
                  <a:lnTo>
                    <a:pt x="58413" y="38922"/>
                  </a:lnTo>
                  <a:lnTo>
                    <a:pt x="58198" y="38922"/>
                  </a:lnTo>
                  <a:lnTo>
                    <a:pt x="58198" y="39767"/>
                  </a:lnTo>
                  <a:cubicBezTo>
                    <a:pt x="58198" y="40137"/>
                    <a:pt x="57984" y="40351"/>
                    <a:pt x="57639" y="40351"/>
                  </a:cubicBezTo>
                  <a:cubicBezTo>
                    <a:pt x="57341" y="40351"/>
                    <a:pt x="57163" y="40184"/>
                    <a:pt x="57163" y="39839"/>
                  </a:cubicBezTo>
                  <a:lnTo>
                    <a:pt x="57163" y="38922"/>
                  </a:lnTo>
                  <a:close/>
                  <a:moveTo>
                    <a:pt x="70081" y="38910"/>
                  </a:moveTo>
                  <a:cubicBezTo>
                    <a:pt x="69628" y="38910"/>
                    <a:pt x="69271" y="39279"/>
                    <a:pt x="69295" y="39732"/>
                  </a:cubicBezTo>
                  <a:cubicBezTo>
                    <a:pt x="69311" y="40231"/>
                    <a:pt x="69728" y="40556"/>
                    <a:pt x="70156" y="40556"/>
                  </a:cubicBezTo>
                  <a:cubicBezTo>
                    <a:pt x="70371" y="40556"/>
                    <a:pt x="70588" y="40474"/>
                    <a:pt x="70759" y="40291"/>
                  </a:cubicBezTo>
                  <a:lnTo>
                    <a:pt x="70640" y="40137"/>
                  </a:lnTo>
                  <a:cubicBezTo>
                    <a:pt x="70529" y="40270"/>
                    <a:pt x="70355" y="40352"/>
                    <a:pt x="70186" y="40352"/>
                  </a:cubicBezTo>
                  <a:cubicBezTo>
                    <a:pt x="70175" y="40352"/>
                    <a:pt x="70164" y="40352"/>
                    <a:pt x="70152" y="40351"/>
                  </a:cubicBezTo>
                  <a:cubicBezTo>
                    <a:pt x="70138" y="40352"/>
                    <a:pt x="70123" y="40352"/>
                    <a:pt x="70108" y="40352"/>
                  </a:cubicBezTo>
                  <a:cubicBezTo>
                    <a:pt x="69794" y="40352"/>
                    <a:pt x="69533" y="40110"/>
                    <a:pt x="69521" y="39791"/>
                  </a:cubicBezTo>
                  <a:lnTo>
                    <a:pt x="70855" y="39791"/>
                  </a:lnTo>
                  <a:lnTo>
                    <a:pt x="70855" y="39803"/>
                  </a:lnTo>
                  <a:cubicBezTo>
                    <a:pt x="70855" y="39779"/>
                    <a:pt x="70855" y="39756"/>
                    <a:pt x="70867" y="39732"/>
                  </a:cubicBezTo>
                  <a:cubicBezTo>
                    <a:pt x="70890" y="39279"/>
                    <a:pt x="70533" y="38910"/>
                    <a:pt x="70081" y="38910"/>
                  </a:cubicBezTo>
                  <a:close/>
                  <a:moveTo>
                    <a:pt x="75117" y="38910"/>
                  </a:moveTo>
                  <a:cubicBezTo>
                    <a:pt x="74665" y="38910"/>
                    <a:pt x="74308" y="39279"/>
                    <a:pt x="74331" y="39732"/>
                  </a:cubicBezTo>
                  <a:cubicBezTo>
                    <a:pt x="74347" y="40231"/>
                    <a:pt x="74759" y="40556"/>
                    <a:pt x="75187" y="40556"/>
                  </a:cubicBezTo>
                  <a:cubicBezTo>
                    <a:pt x="75402" y="40556"/>
                    <a:pt x="75621" y="40474"/>
                    <a:pt x="75796" y="40291"/>
                  </a:cubicBezTo>
                  <a:lnTo>
                    <a:pt x="75677" y="40137"/>
                  </a:lnTo>
                  <a:cubicBezTo>
                    <a:pt x="75554" y="40270"/>
                    <a:pt x="75390" y="40352"/>
                    <a:pt x="75213" y="40352"/>
                  </a:cubicBezTo>
                  <a:cubicBezTo>
                    <a:pt x="75201" y="40352"/>
                    <a:pt x="75189" y="40352"/>
                    <a:pt x="75177" y="40351"/>
                  </a:cubicBezTo>
                  <a:cubicBezTo>
                    <a:pt x="75162" y="40352"/>
                    <a:pt x="75148" y="40352"/>
                    <a:pt x="75134" y="40352"/>
                  </a:cubicBezTo>
                  <a:cubicBezTo>
                    <a:pt x="74830" y="40352"/>
                    <a:pt x="74568" y="40110"/>
                    <a:pt x="74546" y="39791"/>
                  </a:cubicBezTo>
                  <a:lnTo>
                    <a:pt x="75891" y="39791"/>
                  </a:lnTo>
                  <a:lnTo>
                    <a:pt x="75891" y="39803"/>
                  </a:lnTo>
                  <a:cubicBezTo>
                    <a:pt x="75891" y="39779"/>
                    <a:pt x="75903" y="39756"/>
                    <a:pt x="75903" y="39732"/>
                  </a:cubicBezTo>
                  <a:cubicBezTo>
                    <a:pt x="75927" y="39279"/>
                    <a:pt x="75570" y="38910"/>
                    <a:pt x="75117" y="38910"/>
                  </a:cubicBezTo>
                  <a:close/>
                  <a:moveTo>
                    <a:pt x="62508" y="38910"/>
                  </a:moveTo>
                  <a:cubicBezTo>
                    <a:pt x="62270" y="38910"/>
                    <a:pt x="62032" y="38982"/>
                    <a:pt x="61842" y="39136"/>
                  </a:cubicBezTo>
                  <a:lnTo>
                    <a:pt x="61949" y="39291"/>
                  </a:lnTo>
                  <a:cubicBezTo>
                    <a:pt x="62092" y="39172"/>
                    <a:pt x="62282" y="39101"/>
                    <a:pt x="62485" y="39101"/>
                  </a:cubicBezTo>
                  <a:cubicBezTo>
                    <a:pt x="62794" y="39101"/>
                    <a:pt x="62937" y="39256"/>
                    <a:pt x="62937" y="39529"/>
                  </a:cubicBezTo>
                  <a:lnTo>
                    <a:pt x="62937" y="39625"/>
                  </a:lnTo>
                  <a:lnTo>
                    <a:pt x="62425" y="39625"/>
                  </a:lnTo>
                  <a:cubicBezTo>
                    <a:pt x="61961" y="39625"/>
                    <a:pt x="61806" y="39839"/>
                    <a:pt x="61806" y="40089"/>
                  </a:cubicBezTo>
                  <a:cubicBezTo>
                    <a:pt x="61806" y="40363"/>
                    <a:pt x="62032" y="40553"/>
                    <a:pt x="62401" y="40553"/>
                  </a:cubicBezTo>
                  <a:cubicBezTo>
                    <a:pt x="62421" y="40556"/>
                    <a:pt x="62441" y="40557"/>
                    <a:pt x="62461" y="40557"/>
                  </a:cubicBezTo>
                  <a:cubicBezTo>
                    <a:pt x="62655" y="40557"/>
                    <a:pt x="62841" y="40453"/>
                    <a:pt x="62949" y="40291"/>
                  </a:cubicBezTo>
                  <a:lnTo>
                    <a:pt x="62949" y="40541"/>
                  </a:lnTo>
                  <a:lnTo>
                    <a:pt x="63163" y="40541"/>
                  </a:lnTo>
                  <a:lnTo>
                    <a:pt x="63163" y="39541"/>
                  </a:lnTo>
                  <a:cubicBezTo>
                    <a:pt x="63163" y="39136"/>
                    <a:pt x="62925" y="38910"/>
                    <a:pt x="62508" y="38910"/>
                  </a:cubicBezTo>
                  <a:close/>
                  <a:moveTo>
                    <a:pt x="78451" y="38577"/>
                  </a:moveTo>
                  <a:lnTo>
                    <a:pt x="78451" y="38922"/>
                  </a:lnTo>
                  <a:lnTo>
                    <a:pt x="78165" y="38922"/>
                  </a:lnTo>
                  <a:lnTo>
                    <a:pt x="78165" y="39113"/>
                  </a:lnTo>
                  <a:lnTo>
                    <a:pt x="78451" y="39113"/>
                  </a:lnTo>
                  <a:lnTo>
                    <a:pt x="78451" y="40089"/>
                  </a:lnTo>
                  <a:cubicBezTo>
                    <a:pt x="78418" y="40333"/>
                    <a:pt x="78622" y="40557"/>
                    <a:pt x="78863" y="40557"/>
                  </a:cubicBezTo>
                  <a:cubicBezTo>
                    <a:pt x="78880" y="40557"/>
                    <a:pt x="78898" y="40556"/>
                    <a:pt x="78915" y="40553"/>
                  </a:cubicBezTo>
                  <a:cubicBezTo>
                    <a:pt x="79046" y="40553"/>
                    <a:pt x="79165" y="40518"/>
                    <a:pt x="79261" y="40446"/>
                  </a:cubicBezTo>
                  <a:lnTo>
                    <a:pt x="79189" y="40291"/>
                  </a:lnTo>
                  <a:cubicBezTo>
                    <a:pt x="79118" y="40339"/>
                    <a:pt x="79034" y="40375"/>
                    <a:pt x="78951" y="40375"/>
                  </a:cubicBezTo>
                  <a:cubicBezTo>
                    <a:pt x="78944" y="40375"/>
                    <a:pt x="78938" y="40375"/>
                    <a:pt x="78932" y="40375"/>
                  </a:cubicBezTo>
                  <a:cubicBezTo>
                    <a:pt x="78773" y="40375"/>
                    <a:pt x="78642" y="40237"/>
                    <a:pt x="78665" y="40077"/>
                  </a:cubicBezTo>
                  <a:lnTo>
                    <a:pt x="78665" y="39113"/>
                  </a:lnTo>
                  <a:lnTo>
                    <a:pt x="79165" y="39113"/>
                  </a:lnTo>
                  <a:lnTo>
                    <a:pt x="79165" y="38922"/>
                  </a:lnTo>
                  <a:lnTo>
                    <a:pt x="78665" y="38922"/>
                  </a:lnTo>
                  <a:lnTo>
                    <a:pt x="78665" y="38577"/>
                  </a:lnTo>
                  <a:close/>
                  <a:moveTo>
                    <a:pt x="66970" y="38373"/>
                  </a:moveTo>
                  <a:cubicBezTo>
                    <a:pt x="66380" y="38373"/>
                    <a:pt x="65902" y="38860"/>
                    <a:pt x="65914" y="39458"/>
                  </a:cubicBezTo>
                  <a:lnTo>
                    <a:pt x="65914" y="39470"/>
                  </a:lnTo>
                  <a:cubicBezTo>
                    <a:pt x="65902" y="40075"/>
                    <a:pt x="66390" y="40566"/>
                    <a:pt x="66990" y="40566"/>
                  </a:cubicBezTo>
                  <a:cubicBezTo>
                    <a:pt x="67004" y="40566"/>
                    <a:pt x="67019" y="40566"/>
                    <a:pt x="67033" y="40565"/>
                  </a:cubicBezTo>
                  <a:cubicBezTo>
                    <a:pt x="67046" y="40566"/>
                    <a:pt x="67060" y="40566"/>
                    <a:pt x="67074" y="40566"/>
                  </a:cubicBezTo>
                  <a:cubicBezTo>
                    <a:pt x="67356" y="40566"/>
                    <a:pt x="67625" y="40448"/>
                    <a:pt x="67819" y="40244"/>
                  </a:cubicBezTo>
                  <a:lnTo>
                    <a:pt x="67676" y="40101"/>
                  </a:lnTo>
                  <a:cubicBezTo>
                    <a:pt x="67518" y="40258"/>
                    <a:pt x="67297" y="40352"/>
                    <a:pt x="67073" y="40352"/>
                  </a:cubicBezTo>
                  <a:cubicBezTo>
                    <a:pt x="67059" y="40352"/>
                    <a:pt x="67046" y="40352"/>
                    <a:pt x="67033" y="40351"/>
                  </a:cubicBezTo>
                  <a:cubicBezTo>
                    <a:pt x="66999" y="40355"/>
                    <a:pt x="66966" y="40357"/>
                    <a:pt x="66933" y="40357"/>
                  </a:cubicBezTo>
                  <a:cubicBezTo>
                    <a:pt x="66453" y="40357"/>
                    <a:pt x="66056" y="39960"/>
                    <a:pt x="66056" y="39470"/>
                  </a:cubicBezTo>
                  <a:cubicBezTo>
                    <a:pt x="66056" y="38963"/>
                    <a:pt x="66462" y="38573"/>
                    <a:pt x="66949" y="38573"/>
                  </a:cubicBezTo>
                  <a:cubicBezTo>
                    <a:pt x="66977" y="38573"/>
                    <a:pt x="67005" y="38574"/>
                    <a:pt x="67033" y="38577"/>
                  </a:cubicBezTo>
                  <a:cubicBezTo>
                    <a:pt x="67046" y="38576"/>
                    <a:pt x="67059" y="38576"/>
                    <a:pt x="67073" y="38576"/>
                  </a:cubicBezTo>
                  <a:cubicBezTo>
                    <a:pt x="67297" y="38576"/>
                    <a:pt x="67518" y="38670"/>
                    <a:pt x="67676" y="38827"/>
                  </a:cubicBezTo>
                  <a:lnTo>
                    <a:pt x="67819" y="38684"/>
                  </a:lnTo>
                  <a:cubicBezTo>
                    <a:pt x="67626" y="38480"/>
                    <a:pt x="67359" y="38374"/>
                    <a:pt x="67077" y="38374"/>
                  </a:cubicBezTo>
                  <a:cubicBezTo>
                    <a:pt x="67063" y="38374"/>
                    <a:pt x="67048" y="38374"/>
                    <a:pt x="67033" y="38374"/>
                  </a:cubicBezTo>
                  <a:cubicBezTo>
                    <a:pt x="67012" y="38373"/>
                    <a:pt x="66991" y="38373"/>
                    <a:pt x="66970" y="38373"/>
                  </a:cubicBezTo>
                  <a:close/>
                  <a:moveTo>
                    <a:pt x="137077" y="38601"/>
                  </a:moveTo>
                  <a:lnTo>
                    <a:pt x="136446" y="40649"/>
                  </a:lnTo>
                  <a:lnTo>
                    <a:pt x="136661" y="40708"/>
                  </a:lnTo>
                  <a:lnTo>
                    <a:pt x="136934" y="39839"/>
                  </a:lnTo>
                  <a:lnTo>
                    <a:pt x="137994" y="40172"/>
                  </a:lnTo>
                  <a:lnTo>
                    <a:pt x="138054" y="39982"/>
                  </a:lnTo>
                  <a:lnTo>
                    <a:pt x="136994" y="39660"/>
                  </a:lnTo>
                  <a:lnTo>
                    <a:pt x="137232" y="38851"/>
                  </a:lnTo>
                  <a:lnTo>
                    <a:pt x="138423" y="39208"/>
                  </a:lnTo>
                  <a:lnTo>
                    <a:pt x="138482" y="39029"/>
                  </a:lnTo>
                  <a:lnTo>
                    <a:pt x="137077" y="38601"/>
                  </a:lnTo>
                  <a:close/>
                  <a:moveTo>
                    <a:pt x="59709" y="38921"/>
                  </a:moveTo>
                  <a:cubicBezTo>
                    <a:pt x="59698" y="38921"/>
                    <a:pt x="59686" y="38922"/>
                    <a:pt x="59675" y="38922"/>
                  </a:cubicBezTo>
                  <a:cubicBezTo>
                    <a:pt x="58627" y="38922"/>
                    <a:pt x="58627" y="40482"/>
                    <a:pt x="59675" y="40482"/>
                  </a:cubicBezTo>
                  <a:cubicBezTo>
                    <a:pt x="59686" y="40482"/>
                    <a:pt x="59698" y="40483"/>
                    <a:pt x="59709" y="40483"/>
                  </a:cubicBezTo>
                  <a:cubicBezTo>
                    <a:pt x="59946" y="40483"/>
                    <a:pt x="60169" y="40365"/>
                    <a:pt x="60306" y="40172"/>
                  </a:cubicBezTo>
                  <a:lnTo>
                    <a:pt x="60306" y="40375"/>
                  </a:lnTo>
                  <a:cubicBezTo>
                    <a:pt x="60306" y="40768"/>
                    <a:pt x="60115" y="40958"/>
                    <a:pt x="59710" y="40958"/>
                  </a:cubicBezTo>
                  <a:cubicBezTo>
                    <a:pt x="59472" y="40958"/>
                    <a:pt x="59246" y="40887"/>
                    <a:pt x="59068" y="40732"/>
                  </a:cubicBezTo>
                  <a:lnTo>
                    <a:pt x="58960" y="40899"/>
                  </a:lnTo>
                  <a:cubicBezTo>
                    <a:pt x="59163" y="41056"/>
                    <a:pt x="59407" y="41150"/>
                    <a:pt x="59664" y="41150"/>
                  </a:cubicBezTo>
                  <a:cubicBezTo>
                    <a:pt x="59680" y="41150"/>
                    <a:pt x="59695" y="41149"/>
                    <a:pt x="59710" y="41149"/>
                  </a:cubicBezTo>
                  <a:cubicBezTo>
                    <a:pt x="60234" y="41149"/>
                    <a:pt x="60508" y="40899"/>
                    <a:pt x="60508" y="40339"/>
                  </a:cubicBezTo>
                  <a:lnTo>
                    <a:pt x="60508" y="38922"/>
                  </a:lnTo>
                  <a:lnTo>
                    <a:pt x="60306" y="38934"/>
                  </a:lnTo>
                  <a:lnTo>
                    <a:pt x="60306" y="39244"/>
                  </a:lnTo>
                  <a:cubicBezTo>
                    <a:pt x="60169" y="39039"/>
                    <a:pt x="59946" y="38921"/>
                    <a:pt x="59709" y="38921"/>
                  </a:cubicBezTo>
                  <a:close/>
                  <a:moveTo>
                    <a:pt x="138697" y="39648"/>
                  </a:moveTo>
                  <a:lnTo>
                    <a:pt x="138232" y="41184"/>
                  </a:lnTo>
                  <a:lnTo>
                    <a:pt x="138435" y="41256"/>
                  </a:lnTo>
                  <a:lnTo>
                    <a:pt x="138673" y="40470"/>
                  </a:lnTo>
                  <a:cubicBezTo>
                    <a:pt x="138768" y="40175"/>
                    <a:pt x="138947" y="40025"/>
                    <a:pt x="139185" y="40025"/>
                  </a:cubicBezTo>
                  <a:cubicBezTo>
                    <a:pt x="139245" y="40025"/>
                    <a:pt x="139308" y="40034"/>
                    <a:pt x="139375" y="40053"/>
                  </a:cubicBezTo>
                  <a:lnTo>
                    <a:pt x="139423" y="40077"/>
                  </a:lnTo>
                  <a:lnTo>
                    <a:pt x="139482" y="39875"/>
                  </a:lnTo>
                  <a:cubicBezTo>
                    <a:pt x="139390" y="39848"/>
                    <a:pt x="139303" y="39834"/>
                    <a:pt x="139222" y="39834"/>
                  </a:cubicBezTo>
                  <a:cubicBezTo>
                    <a:pt x="139051" y="39834"/>
                    <a:pt x="138908" y="39893"/>
                    <a:pt x="138804" y="40006"/>
                  </a:cubicBezTo>
                  <a:lnTo>
                    <a:pt x="138899" y="39708"/>
                  </a:lnTo>
                  <a:lnTo>
                    <a:pt x="138697" y="39648"/>
                  </a:lnTo>
                  <a:close/>
                  <a:moveTo>
                    <a:pt x="139859" y="40925"/>
                  </a:moveTo>
                  <a:cubicBezTo>
                    <a:pt x="139917" y="40925"/>
                    <a:pt x="139985" y="40936"/>
                    <a:pt x="140066" y="40958"/>
                  </a:cubicBezTo>
                  <a:lnTo>
                    <a:pt x="140554" y="41113"/>
                  </a:lnTo>
                  <a:lnTo>
                    <a:pt x="140482" y="41363"/>
                  </a:lnTo>
                  <a:cubicBezTo>
                    <a:pt x="140382" y="41488"/>
                    <a:pt x="140235" y="41555"/>
                    <a:pt x="140083" y="41555"/>
                  </a:cubicBezTo>
                  <a:cubicBezTo>
                    <a:pt x="140017" y="41555"/>
                    <a:pt x="139951" y="41543"/>
                    <a:pt x="139887" y="41518"/>
                  </a:cubicBezTo>
                  <a:cubicBezTo>
                    <a:pt x="139649" y="41446"/>
                    <a:pt x="139542" y="41256"/>
                    <a:pt x="139589" y="41113"/>
                  </a:cubicBezTo>
                  <a:cubicBezTo>
                    <a:pt x="139624" y="41000"/>
                    <a:pt x="139703" y="40925"/>
                    <a:pt x="139859" y="40925"/>
                  </a:cubicBezTo>
                  <a:close/>
                  <a:moveTo>
                    <a:pt x="140067" y="40098"/>
                  </a:moveTo>
                  <a:cubicBezTo>
                    <a:pt x="139943" y="40098"/>
                    <a:pt x="139818" y="40121"/>
                    <a:pt x="139697" y="40172"/>
                  </a:cubicBezTo>
                  <a:lnTo>
                    <a:pt x="139744" y="40351"/>
                  </a:lnTo>
                  <a:cubicBezTo>
                    <a:pt x="139846" y="40310"/>
                    <a:pt x="139955" y="40289"/>
                    <a:pt x="140065" y="40289"/>
                  </a:cubicBezTo>
                  <a:cubicBezTo>
                    <a:pt x="140149" y="40289"/>
                    <a:pt x="140233" y="40301"/>
                    <a:pt x="140316" y="40327"/>
                  </a:cubicBezTo>
                  <a:cubicBezTo>
                    <a:pt x="140602" y="40422"/>
                    <a:pt x="140709" y="40601"/>
                    <a:pt x="140625" y="40863"/>
                  </a:cubicBezTo>
                  <a:lnTo>
                    <a:pt x="140590" y="40958"/>
                  </a:lnTo>
                  <a:lnTo>
                    <a:pt x="140101" y="40815"/>
                  </a:lnTo>
                  <a:cubicBezTo>
                    <a:pt x="139985" y="40777"/>
                    <a:pt x="139884" y="40760"/>
                    <a:pt x="139797" y="40760"/>
                  </a:cubicBezTo>
                  <a:cubicBezTo>
                    <a:pt x="139557" y="40760"/>
                    <a:pt x="139428" y="40890"/>
                    <a:pt x="139375" y="41065"/>
                  </a:cubicBezTo>
                  <a:cubicBezTo>
                    <a:pt x="139292" y="41339"/>
                    <a:pt x="139459" y="41577"/>
                    <a:pt x="139804" y="41684"/>
                  </a:cubicBezTo>
                  <a:cubicBezTo>
                    <a:pt x="139876" y="41714"/>
                    <a:pt x="139953" y="41729"/>
                    <a:pt x="140029" y="41729"/>
                  </a:cubicBezTo>
                  <a:cubicBezTo>
                    <a:pt x="140167" y="41729"/>
                    <a:pt x="140304" y="41681"/>
                    <a:pt x="140411" y="41589"/>
                  </a:cubicBezTo>
                  <a:lnTo>
                    <a:pt x="140411" y="41589"/>
                  </a:lnTo>
                  <a:lnTo>
                    <a:pt x="140340" y="41839"/>
                  </a:lnTo>
                  <a:lnTo>
                    <a:pt x="140542" y="41899"/>
                  </a:lnTo>
                  <a:lnTo>
                    <a:pt x="140840" y="40934"/>
                  </a:lnTo>
                  <a:lnTo>
                    <a:pt x="140828" y="40934"/>
                  </a:lnTo>
                  <a:cubicBezTo>
                    <a:pt x="140959" y="40541"/>
                    <a:pt x="140792" y="40268"/>
                    <a:pt x="140387" y="40148"/>
                  </a:cubicBezTo>
                  <a:cubicBezTo>
                    <a:pt x="140282" y="40115"/>
                    <a:pt x="140175" y="40098"/>
                    <a:pt x="140067" y="40098"/>
                  </a:cubicBezTo>
                  <a:close/>
                  <a:moveTo>
                    <a:pt x="143387" y="41274"/>
                  </a:moveTo>
                  <a:cubicBezTo>
                    <a:pt x="143724" y="41274"/>
                    <a:pt x="144063" y="41559"/>
                    <a:pt x="143947" y="41994"/>
                  </a:cubicBezTo>
                  <a:lnTo>
                    <a:pt x="142864" y="41661"/>
                  </a:lnTo>
                  <a:cubicBezTo>
                    <a:pt x="142957" y="41391"/>
                    <a:pt x="143171" y="41274"/>
                    <a:pt x="143387" y="41274"/>
                  </a:cubicBezTo>
                  <a:close/>
                  <a:moveTo>
                    <a:pt x="141755" y="40602"/>
                  </a:moveTo>
                  <a:cubicBezTo>
                    <a:pt x="141517" y="40602"/>
                    <a:pt x="141353" y="40715"/>
                    <a:pt x="141292" y="40899"/>
                  </a:cubicBezTo>
                  <a:cubicBezTo>
                    <a:pt x="141113" y="41506"/>
                    <a:pt x="142209" y="41494"/>
                    <a:pt x="142078" y="41899"/>
                  </a:cubicBezTo>
                  <a:cubicBezTo>
                    <a:pt x="142053" y="42006"/>
                    <a:pt x="141971" y="42067"/>
                    <a:pt x="141824" y="42067"/>
                  </a:cubicBezTo>
                  <a:cubicBezTo>
                    <a:pt x="141759" y="42067"/>
                    <a:pt x="141681" y="42055"/>
                    <a:pt x="141590" y="42030"/>
                  </a:cubicBezTo>
                  <a:cubicBezTo>
                    <a:pt x="141399" y="41970"/>
                    <a:pt x="141221" y="41851"/>
                    <a:pt x="141102" y="41684"/>
                  </a:cubicBezTo>
                  <a:lnTo>
                    <a:pt x="140947" y="41827"/>
                  </a:lnTo>
                  <a:cubicBezTo>
                    <a:pt x="141090" y="42006"/>
                    <a:pt x="141292" y="42137"/>
                    <a:pt x="141518" y="42196"/>
                  </a:cubicBezTo>
                  <a:cubicBezTo>
                    <a:pt x="141636" y="42234"/>
                    <a:pt x="141743" y="42252"/>
                    <a:pt x="141838" y="42252"/>
                  </a:cubicBezTo>
                  <a:cubicBezTo>
                    <a:pt x="142071" y="42252"/>
                    <a:pt x="142230" y="42144"/>
                    <a:pt x="142280" y="41958"/>
                  </a:cubicBezTo>
                  <a:cubicBezTo>
                    <a:pt x="142471" y="41363"/>
                    <a:pt x="141375" y="41375"/>
                    <a:pt x="141494" y="40958"/>
                  </a:cubicBezTo>
                  <a:cubicBezTo>
                    <a:pt x="141528" y="40857"/>
                    <a:pt x="141616" y="40792"/>
                    <a:pt x="141765" y="40792"/>
                  </a:cubicBezTo>
                  <a:cubicBezTo>
                    <a:pt x="141827" y="40792"/>
                    <a:pt x="141899" y="40803"/>
                    <a:pt x="141983" y="40827"/>
                  </a:cubicBezTo>
                  <a:cubicBezTo>
                    <a:pt x="142137" y="40875"/>
                    <a:pt x="142280" y="40970"/>
                    <a:pt x="142387" y="41089"/>
                  </a:cubicBezTo>
                  <a:lnTo>
                    <a:pt x="142542" y="40958"/>
                  </a:lnTo>
                  <a:cubicBezTo>
                    <a:pt x="142399" y="40803"/>
                    <a:pt x="142233" y="40696"/>
                    <a:pt x="142042" y="40649"/>
                  </a:cubicBezTo>
                  <a:cubicBezTo>
                    <a:pt x="141938" y="40617"/>
                    <a:pt x="141842" y="40602"/>
                    <a:pt x="141755" y="40602"/>
                  </a:cubicBezTo>
                  <a:close/>
                  <a:moveTo>
                    <a:pt x="149360" y="42213"/>
                  </a:moveTo>
                  <a:cubicBezTo>
                    <a:pt x="149293" y="42213"/>
                    <a:pt x="149229" y="42249"/>
                    <a:pt x="149210" y="42315"/>
                  </a:cubicBezTo>
                  <a:lnTo>
                    <a:pt x="149222" y="42315"/>
                  </a:lnTo>
                  <a:cubicBezTo>
                    <a:pt x="149214" y="42426"/>
                    <a:pt x="149298" y="42490"/>
                    <a:pt x="149382" y="42490"/>
                  </a:cubicBezTo>
                  <a:cubicBezTo>
                    <a:pt x="149434" y="42490"/>
                    <a:pt x="149487" y="42465"/>
                    <a:pt x="149519" y="42411"/>
                  </a:cubicBezTo>
                  <a:cubicBezTo>
                    <a:pt x="149543" y="42327"/>
                    <a:pt x="149495" y="42244"/>
                    <a:pt x="149412" y="42220"/>
                  </a:cubicBezTo>
                  <a:cubicBezTo>
                    <a:pt x="149395" y="42215"/>
                    <a:pt x="149378" y="42213"/>
                    <a:pt x="149360" y="42213"/>
                  </a:cubicBezTo>
                  <a:close/>
                  <a:moveTo>
                    <a:pt x="143358" y="41123"/>
                  </a:moveTo>
                  <a:cubicBezTo>
                    <a:pt x="143051" y="41123"/>
                    <a:pt x="142747" y="41292"/>
                    <a:pt x="142626" y="41684"/>
                  </a:cubicBezTo>
                  <a:cubicBezTo>
                    <a:pt x="142476" y="42256"/>
                    <a:pt x="142923" y="42754"/>
                    <a:pt x="143440" y="42754"/>
                  </a:cubicBezTo>
                  <a:cubicBezTo>
                    <a:pt x="143580" y="42754"/>
                    <a:pt x="143725" y="42718"/>
                    <a:pt x="143864" y="42637"/>
                  </a:cubicBezTo>
                  <a:lnTo>
                    <a:pt x="143792" y="42470"/>
                  </a:lnTo>
                  <a:cubicBezTo>
                    <a:pt x="143687" y="42531"/>
                    <a:pt x="143572" y="42562"/>
                    <a:pt x="143456" y="42562"/>
                  </a:cubicBezTo>
                  <a:cubicBezTo>
                    <a:pt x="143389" y="42562"/>
                    <a:pt x="143322" y="42552"/>
                    <a:pt x="143257" y="42530"/>
                  </a:cubicBezTo>
                  <a:cubicBezTo>
                    <a:pt x="142935" y="42458"/>
                    <a:pt x="142733" y="42137"/>
                    <a:pt x="142816" y="41803"/>
                  </a:cubicBezTo>
                  <a:lnTo>
                    <a:pt x="142816" y="41803"/>
                  </a:lnTo>
                  <a:lnTo>
                    <a:pt x="144102" y="42196"/>
                  </a:lnTo>
                  <a:lnTo>
                    <a:pt x="144102" y="42208"/>
                  </a:lnTo>
                  <a:cubicBezTo>
                    <a:pt x="144102" y="42184"/>
                    <a:pt x="144114" y="42161"/>
                    <a:pt x="144126" y="42137"/>
                  </a:cubicBezTo>
                  <a:cubicBezTo>
                    <a:pt x="144314" y="41529"/>
                    <a:pt x="143833" y="41123"/>
                    <a:pt x="143358" y="41123"/>
                  </a:cubicBezTo>
                  <a:close/>
                  <a:moveTo>
                    <a:pt x="144781" y="41506"/>
                  </a:moveTo>
                  <a:lnTo>
                    <a:pt x="144316" y="43042"/>
                  </a:lnTo>
                  <a:lnTo>
                    <a:pt x="144519" y="43113"/>
                  </a:lnTo>
                  <a:lnTo>
                    <a:pt x="144757" y="42327"/>
                  </a:lnTo>
                  <a:cubicBezTo>
                    <a:pt x="144852" y="42032"/>
                    <a:pt x="145031" y="41882"/>
                    <a:pt x="145263" y="41882"/>
                  </a:cubicBezTo>
                  <a:cubicBezTo>
                    <a:pt x="145321" y="41882"/>
                    <a:pt x="145383" y="41891"/>
                    <a:pt x="145447" y="41911"/>
                  </a:cubicBezTo>
                  <a:lnTo>
                    <a:pt x="145507" y="41934"/>
                  </a:lnTo>
                  <a:lnTo>
                    <a:pt x="145566" y="41732"/>
                  </a:lnTo>
                  <a:lnTo>
                    <a:pt x="145555" y="41732"/>
                  </a:lnTo>
                  <a:cubicBezTo>
                    <a:pt x="145462" y="41700"/>
                    <a:pt x="145373" y="41684"/>
                    <a:pt x="145291" y="41684"/>
                  </a:cubicBezTo>
                  <a:cubicBezTo>
                    <a:pt x="145129" y="41684"/>
                    <a:pt x="144990" y="41745"/>
                    <a:pt x="144888" y="41863"/>
                  </a:cubicBezTo>
                  <a:lnTo>
                    <a:pt x="144983" y="41565"/>
                  </a:lnTo>
                  <a:lnTo>
                    <a:pt x="144781" y="41506"/>
                  </a:lnTo>
                  <a:close/>
                  <a:moveTo>
                    <a:pt x="146924" y="41601"/>
                  </a:moveTo>
                  <a:lnTo>
                    <a:pt x="146305" y="43649"/>
                  </a:lnTo>
                  <a:lnTo>
                    <a:pt x="146519" y="43720"/>
                  </a:lnTo>
                  <a:lnTo>
                    <a:pt x="146805" y="42768"/>
                  </a:lnTo>
                  <a:lnTo>
                    <a:pt x="148091" y="43161"/>
                  </a:lnTo>
                  <a:lnTo>
                    <a:pt x="147805" y="44101"/>
                  </a:lnTo>
                  <a:lnTo>
                    <a:pt x="148019" y="44173"/>
                  </a:lnTo>
                  <a:lnTo>
                    <a:pt x="148638" y="42125"/>
                  </a:lnTo>
                  <a:lnTo>
                    <a:pt x="148424" y="42053"/>
                  </a:lnTo>
                  <a:lnTo>
                    <a:pt x="148150" y="42970"/>
                  </a:lnTo>
                  <a:lnTo>
                    <a:pt x="146864" y="42577"/>
                  </a:lnTo>
                  <a:lnTo>
                    <a:pt x="147138" y="41661"/>
                  </a:lnTo>
                  <a:lnTo>
                    <a:pt x="146924" y="41601"/>
                  </a:lnTo>
                  <a:close/>
                  <a:moveTo>
                    <a:pt x="149114" y="42815"/>
                  </a:moveTo>
                  <a:lnTo>
                    <a:pt x="148638" y="44363"/>
                  </a:lnTo>
                  <a:lnTo>
                    <a:pt x="148853" y="44423"/>
                  </a:lnTo>
                  <a:lnTo>
                    <a:pt x="149317" y="42887"/>
                  </a:lnTo>
                  <a:lnTo>
                    <a:pt x="149114" y="42815"/>
                  </a:lnTo>
                  <a:close/>
                  <a:moveTo>
                    <a:pt x="150321" y="43354"/>
                  </a:moveTo>
                  <a:cubicBezTo>
                    <a:pt x="150712" y="43354"/>
                    <a:pt x="151045" y="43748"/>
                    <a:pt x="150900" y="44173"/>
                  </a:cubicBezTo>
                  <a:lnTo>
                    <a:pt x="150900" y="44161"/>
                  </a:lnTo>
                  <a:cubicBezTo>
                    <a:pt x="150825" y="44424"/>
                    <a:pt x="150594" y="44591"/>
                    <a:pt x="150342" y="44591"/>
                  </a:cubicBezTo>
                  <a:cubicBezTo>
                    <a:pt x="150275" y="44591"/>
                    <a:pt x="150206" y="44579"/>
                    <a:pt x="150138" y="44554"/>
                  </a:cubicBezTo>
                  <a:cubicBezTo>
                    <a:pt x="149615" y="44399"/>
                    <a:pt x="149555" y="43673"/>
                    <a:pt x="150043" y="43423"/>
                  </a:cubicBezTo>
                  <a:cubicBezTo>
                    <a:pt x="150135" y="43376"/>
                    <a:pt x="150230" y="43354"/>
                    <a:pt x="150321" y="43354"/>
                  </a:cubicBezTo>
                  <a:close/>
                  <a:moveTo>
                    <a:pt x="150246" y="43195"/>
                  </a:moveTo>
                  <a:cubicBezTo>
                    <a:pt x="149913" y="43195"/>
                    <a:pt x="149610" y="43409"/>
                    <a:pt x="149507" y="43756"/>
                  </a:cubicBezTo>
                  <a:cubicBezTo>
                    <a:pt x="149376" y="44185"/>
                    <a:pt x="149626" y="44625"/>
                    <a:pt x="150067" y="44744"/>
                  </a:cubicBezTo>
                  <a:cubicBezTo>
                    <a:pt x="150141" y="44768"/>
                    <a:pt x="150219" y="44780"/>
                    <a:pt x="150297" y="44780"/>
                  </a:cubicBezTo>
                  <a:cubicBezTo>
                    <a:pt x="150458" y="44780"/>
                    <a:pt x="150621" y="44729"/>
                    <a:pt x="150758" y="44625"/>
                  </a:cubicBezTo>
                  <a:lnTo>
                    <a:pt x="150758" y="44625"/>
                  </a:lnTo>
                  <a:lnTo>
                    <a:pt x="150698" y="44816"/>
                  </a:lnTo>
                  <a:cubicBezTo>
                    <a:pt x="150599" y="45112"/>
                    <a:pt x="150446" y="45253"/>
                    <a:pt x="150208" y="45253"/>
                  </a:cubicBezTo>
                  <a:cubicBezTo>
                    <a:pt x="150131" y="45253"/>
                    <a:pt x="150044" y="45238"/>
                    <a:pt x="149948" y="45209"/>
                  </a:cubicBezTo>
                  <a:cubicBezTo>
                    <a:pt x="149722" y="45137"/>
                    <a:pt x="149531" y="45006"/>
                    <a:pt x="149412" y="44804"/>
                  </a:cubicBezTo>
                  <a:lnTo>
                    <a:pt x="149257" y="44935"/>
                  </a:lnTo>
                  <a:cubicBezTo>
                    <a:pt x="149412" y="45161"/>
                    <a:pt x="149638" y="45316"/>
                    <a:pt x="149912" y="45387"/>
                  </a:cubicBezTo>
                  <a:cubicBezTo>
                    <a:pt x="150031" y="45424"/>
                    <a:pt x="150140" y="45443"/>
                    <a:pt x="150240" y="45443"/>
                  </a:cubicBezTo>
                  <a:cubicBezTo>
                    <a:pt x="150561" y="45443"/>
                    <a:pt x="150785" y="45251"/>
                    <a:pt x="150912" y="44851"/>
                  </a:cubicBezTo>
                  <a:lnTo>
                    <a:pt x="151329" y="43494"/>
                  </a:lnTo>
                  <a:lnTo>
                    <a:pt x="151127" y="43435"/>
                  </a:lnTo>
                  <a:lnTo>
                    <a:pt x="151031" y="43732"/>
                  </a:lnTo>
                  <a:cubicBezTo>
                    <a:pt x="150960" y="43494"/>
                    <a:pt x="150769" y="43304"/>
                    <a:pt x="150519" y="43244"/>
                  </a:cubicBezTo>
                  <a:cubicBezTo>
                    <a:pt x="150428" y="43211"/>
                    <a:pt x="150336" y="43195"/>
                    <a:pt x="150246" y="43195"/>
                  </a:cubicBezTo>
                  <a:close/>
                  <a:moveTo>
                    <a:pt x="152103" y="43042"/>
                  </a:moveTo>
                  <a:lnTo>
                    <a:pt x="151436" y="45221"/>
                  </a:lnTo>
                  <a:lnTo>
                    <a:pt x="151651" y="45280"/>
                  </a:lnTo>
                  <a:lnTo>
                    <a:pt x="151901" y="44470"/>
                  </a:lnTo>
                  <a:cubicBezTo>
                    <a:pt x="151948" y="44215"/>
                    <a:pt x="152169" y="44042"/>
                    <a:pt x="152413" y="44042"/>
                  </a:cubicBezTo>
                  <a:cubicBezTo>
                    <a:pt x="152475" y="44042"/>
                    <a:pt x="152540" y="44053"/>
                    <a:pt x="152603" y="44078"/>
                  </a:cubicBezTo>
                  <a:cubicBezTo>
                    <a:pt x="152901" y="44161"/>
                    <a:pt x="153020" y="44387"/>
                    <a:pt x="152913" y="44709"/>
                  </a:cubicBezTo>
                  <a:lnTo>
                    <a:pt x="152651" y="45590"/>
                  </a:lnTo>
                  <a:lnTo>
                    <a:pt x="152865" y="45649"/>
                  </a:lnTo>
                  <a:lnTo>
                    <a:pt x="153127" y="44756"/>
                  </a:lnTo>
                  <a:cubicBezTo>
                    <a:pt x="153258" y="44304"/>
                    <a:pt x="153067" y="44018"/>
                    <a:pt x="152698" y="43899"/>
                  </a:cubicBezTo>
                  <a:cubicBezTo>
                    <a:pt x="152623" y="43871"/>
                    <a:pt x="152545" y="43858"/>
                    <a:pt x="152467" y="43858"/>
                  </a:cubicBezTo>
                  <a:cubicBezTo>
                    <a:pt x="152312" y="43858"/>
                    <a:pt x="152159" y="43911"/>
                    <a:pt x="152032" y="44006"/>
                  </a:cubicBezTo>
                  <a:lnTo>
                    <a:pt x="152317" y="43101"/>
                  </a:lnTo>
                  <a:lnTo>
                    <a:pt x="152103" y="43042"/>
                  </a:lnTo>
                  <a:close/>
                  <a:moveTo>
                    <a:pt x="153603" y="44185"/>
                  </a:moveTo>
                  <a:lnTo>
                    <a:pt x="153710" y="45911"/>
                  </a:lnTo>
                  <a:lnTo>
                    <a:pt x="153901" y="45971"/>
                  </a:lnTo>
                  <a:lnTo>
                    <a:pt x="154782" y="44851"/>
                  </a:lnTo>
                  <a:lnTo>
                    <a:pt x="154877" y="46268"/>
                  </a:lnTo>
                  <a:lnTo>
                    <a:pt x="155080" y="46328"/>
                  </a:lnTo>
                  <a:lnTo>
                    <a:pt x="156127" y="44959"/>
                  </a:lnTo>
                  <a:lnTo>
                    <a:pt x="155937" y="44899"/>
                  </a:lnTo>
                  <a:lnTo>
                    <a:pt x="155044" y="46066"/>
                  </a:lnTo>
                  <a:lnTo>
                    <a:pt x="154960" y="44601"/>
                  </a:lnTo>
                  <a:lnTo>
                    <a:pt x="154782" y="44554"/>
                  </a:lnTo>
                  <a:lnTo>
                    <a:pt x="153889" y="45709"/>
                  </a:lnTo>
                  <a:lnTo>
                    <a:pt x="153794" y="44256"/>
                  </a:lnTo>
                  <a:lnTo>
                    <a:pt x="153603" y="44185"/>
                  </a:lnTo>
                  <a:close/>
                  <a:moveTo>
                    <a:pt x="156408" y="45973"/>
                  </a:moveTo>
                  <a:cubicBezTo>
                    <a:pt x="156466" y="45973"/>
                    <a:pt x="156535" y="45984"/>
                    <a:pt x="156615" y="46006"/>
                  </a:cubicBezTo>
                  <a:lnTo>
                    <a:pt x="157104" y="46161"/>
                  </a:lnTo>
                  <a:lnTo>
                    <a:pt x="157020" y="46411"/>
                  </a:lnTo>
                  <a:cubicBezTo>
                    <a:pt x="156918" y="46530"/>
                    <a:pt x="156767" y="46601"/>
                    <a:pt x="156615" y="46601"/>
                  </a:cubicBezTo>
                  <a:cubicBezTo>
                    <a:pt x="156555" y="46601"/>
                    <a:pt x="156494" y="46590"/>
                    <a:pt x="156437" y="46566"/>
                  </a:cubicBezTo>
                  <a:cubicBezTo>
                    <a:pt x="156187" y="46495"/>
                    <a:pt x="156092" y="46304"/>
                    <a:pt x="156139" y="46161"/>
                  </a:cubicBezTo>
                  <a:cubicBezTo>
                    <a:pt x="156174" y="46048"/>
                    <a:pt x="156253" y="45973"/>
                    <a:pt x="156408" y="45973"/>
                  </a:cubicBezTo>
                  <a:close/>
                  <a:moveTo>
                    <a:pt x="156604" y="45140"/>
                  </a:moveTo>
                  <a:cubicBezTo>
                    <a:pt x="156480" y="45140"/>
                    <a:pt x="156356" y="45164"/>
                    <a:pt x="156234" y="45209"/>
                  </a:cubicBezTo>
                  <a:lnTo>
                    <a:pt x="156282" y="45387"/>
                  </a:lnTo>
                  <a:cubicBezTo>
                    <a:pt x="156383" y="45347"/>
                    <a:pt x="156493" y="45325"/>
                    <a:pt x="156603" y="45325"/>
                  </a:cubicBezTo>
                  <a:cubicBezTo>
                    <a:pt x="156687" y="45325"/>
                    <a:pt x="156771" y="45338"/>
                    <a:pt x="156854" y="45363"/>
                  </a:cubicBezTo>
                  <a:cubicBezTo>
                    <a:pt x="157139" y="45459"/>
                    <a:pt x="157246" y="45637"/>
                    <a:pt x="157163" y="45911"/>
                  </a:cubicBezTo>
                  <a:lnTo>
                    <a:pt x="157139" y="46006"/>
                  </a:lnTo>
                  <a:lnTo>
                    <a:pt x="156651" y="45852"/>
                  </a:lnTo>
                  <a:cubicBezTo>
                    <a:pt x="156540" y="45819"/>
                    <a:pt x="156444" y="45804"/>
                    <a:pt x="156360" y="45804"/>
                  </a:cubicBezTo>
                  <a:cubicBezTo>
                    <a:pt x="156112" y="45804"/>
                    <a:pt x="155978" y="45935"/>
                    <a:pt x="155925" y="46114"/>
                  </a:cubicBezTo>
                  <a:cubicBezTo>
                    <a:pt x="155842" y="46375"/>
                    <a:pt x="155996" y="46625"/>
                    <a:pt x="156342" y="46733"/>
                  </a:cubicBezTo>
                  <a:cubicBezTo>
                    <a:pt x="156418" y="46762"/>
                    <a:pt x="156496" y="46777"/>
                    <a:pt x="156573" y="46777"/>
                  </a:cubicBezTo>
                  <a:cubicBezTo>
                    <a:pt x="156711" y="46777"/>
                    <a:pt x="156846" y="46729"/>
                    <a:pt x="156961" y="46637"/>
                  </a:cubicBezTo>
                  <a:lnTo>
                    <a:pt x="156961" y="46637"/>
                  </a:lnTo>
                  <a:lnTo>
                    <a:pt x="156877" y="46876"/>
                  </a:lnTo>
                  <a:lnTo>
                    <a:pt x="157080" y="46935"/>
                  </a:lnTo>
                  <a:lnTo>
                    <a:pt x="157377" y="45983"/>
                  </a:lnTo>
                  <a:cubicBezTo>
                    <a:pt x="157496" y="45578"/>
                    <a:pt x="157330" y="45316"/>
                    <a:pt x="156925" y="45197"/>
                  </a:cubicBezTo>
                  <a:cubicBezTo>
                    <a:pt x="156820" y="45158"/>
                    <a:pt x="156712" y="45140"/>
                    <a:pt x="156604" y="45140"/>
                  </a:cubicBezTo>
                  <a:close/>
                  <a:moveTo>
                    <a:pt x="157818" y="45471"/>
                  </a:moveTo>
                  <a:lnTo>
                    <a:pt x="158032" y="47221"/>
                  </a:lnTo>
                  <a:lnTo>
                    <a:pt x="157925" y="47340"/>
                  </a:lnTo>
                  <a:cubicBezTo>
                    <a:pt x="157806" y="47468"/>
                    <a:pt x="157715" y="47519"/>
                    <a:pt x="157614" y="47519"/>
                  </a:cubicBezTo>
                  <a:cubicBezTo>
                    <a:pt x="157584" y="47519"/>
                    <a:pt x="157553" y="47515"/>
                    <a:pt x="157520" y="47507"/>
                  </a:cubicBezTo>
                  <a:cubicBezTo>
                    <a:pt x="157413" y="47471"/>
                    <a:pt x="157330" y="47399"/>
                    <a:pt x="157282" y="47304"/>
                  </a:cubicBezTo>
                  <a:lnTo>
                    <a:pt x="157127" y="47423"/>
                  </a:lnTo>
                  <a:cubicBezTo>
                    <a:pt x="157199" y="47554"/>
                    <a:pt x="157318" y="47649"/>
                    <a:pt x="157461" y="47685"/>
                  </a:cubicBezTo>
                  <a:cubicBezTo>
                    <a:pt x="157517" y="47701"/>
                    <a:pt x="157572" y="47710"/>
                    <a:pt x="157627" y="47710"/>
                  </a:cubicBezTo>
                  <a:cubicBezTo>
                    <a:pt x="157782" y="47710"/>
                    <a:pt x="157933" y="47637"/>
                    <a:pt x="158092" y="47435"/>
                  </a:cubicBezTo>
                  <a:lnTo>
                    <a:pt x="159390" y="45947"/>
                  </a:lnTo>
                  <a:lnTo>
                    <a:pt x="159187" y="45887"/>
                  </a:lnTo>
                  <a:lnTo>
                    <a:pt x="158211" y="47018"/>
                  </a:lnTo>
                  <a:lnTo>
                    <a:pt x="158032" y="45530"/>
                  </a:lnTo>
                  <a:lnTo>
                    <a:pt x="157818" y="45471"/>
                  </a:lnTo>
                  <a:close/>
                  <a:moveTo>
                    <a:pt x="32517" y="48269"/>
                  </a:moveTo>
                  <a:lnTo>
                    <a:pt x="32314" y="48364"/>
                  </a:lnTo>
                  <a:lnTo>
                    <a:pt x="32469" y="48685"/>
                  </a:lnTo>
                  <a:lnTo>
                    <a:pt x="32207" y="48804"/>
                  </a:lnTo>
                  <a:lnTo>
                    <a:pt x="32290" y="48971"/>
                  </a:lnTo>
                  <a:lnTo>
                    <a:pt x="32552" y="48840"/>
                  </a:lnTo>
                  <a:lnTo>
                    <a:pt x="32981" y="49721"/>
                  </a:lnTo>
                  <a:cubicBezTo>
                    <a:pt x="33047" y="49895"/>
                    <a:pt x="33211" y="49999"/>
                    <a:pt x="33384" y="49999"/>
                  </a:cubicBezTo>
                  <a:cubicBezTo>
                    <a:pt x="33461" y="49999"/>
                    <a:pt x="33539" y="49979"/>
                    <a:pt x="33612" y="49935"/>
                  </a:cubicBezTo>
                  <a:cubicBezTo>
                    <a:pt x="33719" y="49888"/>
                    <a:pt x="33814" y="49793"/>
                    <a:pt x="33862" y="49685"/>
                  </a:cubicBezTo>
                  <a:lnTo>
                    <a:pt x="33731" y="49578"/>
                  </a:lnTo>
                  <a:cubicBezTo>
                    <a:pt x="33695" y="49662"/>
                    <a:pt x="33624" y="49721"/>
                    <a:pt x="33552" y="49757"/>
                  </a:cubicBezTo>
                  <a:cubicBezTo>
                    <a:pt x="33511" y="49781"/>
                    <a:pt x="33466" y="49792"/>
                    <a:pt x="33421" y="49792"/>
                  </a:cubicBezTo>
                  <a:cubicBezTo>
                    <a:pt x="33312" y="49792"/>
                    <a:pt x="33205" y="49724"/>
                    <a:pt x="33171" y="49614"/>
                  </a:cubicBezTo>
                  <a:lnTo>
                    <a:pt x="32743" y="48745"/>
                  </a:lnTo>
                  <a:lnTo>
                    <a:pt x="33195" y="48530"/>
                  </a:lnTo>
                  <a:lnTo>
                    <a:pt x="33112" y="48364"/>
                  </a:lnTo>
                  <a:lnTo>
                    <a:pt x="32659" y="48590"/>
                  </a:lnTo>
                  <a:lnTo>
                    <a:pt x="32517" y="48269"/>
                  </a:lnTo>
                  <a:close/>
                  <a:moveTo>
                    <a:pt x="29821" y="50245"/>
                  </a:moveTo>
                  <a:cubicBezTo>
                    <a:pt x="30002" y="50245"/>
                    <a:pt x="30184" y="50330"/>
                    <a:pt x="30302" y="50531"/>
                  </a:cubicBezTo>
                  <a:lnTo>
                    <a:pt x="29266" y="51031"/>
                  </a:lnTo>
                  <a:cubicBezTo>
                    <a:pt x="29091" y="50593"/>
                    <a:pt x="29454" y="50245"/>
                    <a:pt x="29821" y="50245"/>
                  </a:cubicBezTo>
                  <a:close/>
                  <a:moveTo>
                    <a:pt x="31634" y="49152"/>
                  </a:moveTo>
                  <a:cubicBezTo>
                    <a:pt x="31527" y="49152"/>
                    <a:pt x="31415" y="49180"/>
                    <a:pt x="31302" y="49233"/>
                  </a:cubicBezTo>
                  <a:cubicBezTo>
                    <a:pt x="31076" y="49328"/>
                    <a:pt x="30921" y="49543"/>
                    <a:pt x="30885" y="49781"/>
                  </a:cubicBezTo>
                  <a:lnTo>
                    <a:pt x="30754" y="49519"/>
                  </a:lnTo>
                  <a:lnTo>
                    <a:pt x="30576" y="49602"/>
                  </a:lnTo>
                  <a:lnTo>
                    <a:pt x="31278" y="51055"/>
                  </a:lnTo>
                  <a:lnTo>
                    <a:pt x="31481" y="50959"/>
                  </a:lnTo>
                  <a:lnTo>
                    <a:pt x="31100" y="50197"/>
                  </a:lnTo>
                  <a:cubicBezTo>
                    <a:pt x="30933" y="49924"/>
                    <a:pt x="31052" y="49554"/>
                    <a:pt x="31350" y="49423"/>
                  </a:cubicBezTo>
                  <a:cubicBezTo>
                    <a:pt x="31437" y="49383"/>
                    <a:pt x="31519" y="49363"/>
                    <a:pt x="31595" y="49363"/>
                  </a:cubicBezTo>
                  <a:cubicBezTo>
                    <a:pt x="31767" y="49363"/>
                    <a:pt x="31909" y="49467"/>
                    <a:pt x="32017" y="49673"/>
                  </a:cubicBezTo>
                  <a:lnTo>
                    <a:pt x="32421" y="50495"/>
                  </a:lnTo>
                  <a:lnTo>
                    <a:pt x="32612" y="50400"/>
                  </a:lnTo>
                  <a:lnTo>
                    <a:pt x="32207" y="49566"/>
                  </a:lnTo>
                  <a:cubicBezTo>
                    <a:pt x="32069" y="49282"/>
                    <a:pt x="31864" y="49152"/>
                    <a:pt x="31634" y="49152"/>
                  </a:cubicBezTo>
                  <a:close/>
                  <a:moveTo>
                    <a:pt x="29815" y="50054"/>
                  </a:moveTo>
                  <a:cubicBezTo>
                    <a:pt x="29697" y="50054"/>
                    <a:pt x="29579" y="50081"/>
                    <a:pt x="29469" y="50138"/>
                  </a:cubicBezTo>
                  <a:cubicBezTo>
                    <a:pt x="29064" y="50328"/>
                    <a:pt x="28897" y="50828"/>
                    <a:pt x="29123" y="51221"/>
                  </a:cubicBezTo>
                  <a:cubicBezTo>
                    <a:pt x="29287" y="51526"/>
                    <a:pt x="29579" y="51672"/>
                    <a:pt x="29870" y="51672"/>
                  </a:cubicBezTo>
                  <a:cubicBezTo>
                    <a:pt x="30216" y="51672"/>
                    <a:pt x="30560" y="51466"/>
                    <a:pt x="30683" y="51078"/>
                  </a:cubicBezTo>
                  <a:lnTo>
                    <a:pt x="30504" y="50995"/>
                  </a:lnTo>
                  <a:cubicBezTo>
                    <a:pt x="30457" y="51186"/>
                    <a:pt x="30326" y="51328"/>
                    <a:pt x="30159" y="51412"/>
                  </a:cubicBezTo>
                  <a:cubicBezTo>
                    <a:pt x="30067" y="51462"/>
                    <a:pt x="29967" y="51486"/>
                    <a:pt x="29867" y="51486"/>
                  </a:cubicBezTo>
                  <a:cubicBezTo>
                    <a:pt x="29657" y="51486"/>
                    <a:pt x="29451" y="51379"/>
                    <a:pt x="29338" y="51186"/>
                  </a:cubicBezTo>
                  <a:lnTo>
                    <a:pt x="30552" y="50590"/>
                  </a:lnTo>
                  <a:cubicBezTo>
                    <a:pt x="30540" y="50566"/>
                    <a:pt x="30540" y="50543"/>
                    <a:pt x="30528" y="50531"/>
                  </a:cubicBezTo>
                  <a:cubicBezTo>
                    <a:pt x="30408" y="50231"/>
                    <a:pt x="30116" y="50054"/>
                    <a:pt x="29815" y="50054"/>
                  </a:cubicBezTo>
                  <a:close/>
                  <a:moveTo>
                    <a:pt x="28332" y="50766"/>
                  </a:moveTo>
                  <a:cubicBezTo>
                    <a:pt x="28209" y="50766"/>
                    <a:pt x="28087" y="50799"/>
                    <a:pt x="27980" y="50864"/>
                  </a:cubicBezTo>
                  <a:cubicBezTo>
                    <a:pt x="27552" y="51043"/>
                    <a:pt x="27373" y="51543"/>
                    <a:pt x="27587" y="51959"/>
                  </a:cubicBezTo>
                  <a:lnTo>
                    <a:pt x="27599" y="51959"/>
                  </a:lnTo>
                  <a:cubicBezTo>
                    <a:pt x="27733" y="52252"/>
                    <a:pt x="28020" y="52427"/>
                    <a:pt x="28319" y="52427"/>
                  </a:cubicBezTo>
                  <a:cubicBezTo>
                    <a:pt x="28445" y="52427"/>
                    <a:pt x="28574" y="52396"/>
                    <a:pt x="28695" y="52329"/>
                  </a:cubicBezTo>
                  <a:cubicBezTo>
                    <a:pt x="28933" y="52233"/>
                    <a:pt x="29099" y="52019"/>
                    <a:pt x="29123" y="51769"/>
                  </a:cubicBezTo>
                  <a:lnTo>
                    <a:pt x="28933" y="51745"/>
                  </a:lnTo>
                  <a:cubicBezTo>
                    <a:pt x="28909" y="51924"/>
                    <a:pt x="28790" y="52079"/>
                    <a:pt x="28611" y="52162"/>
                  </a:cubicBezTo>
                  <a:cubicBezTo>
                    <a:pt x="28514" y="52207"/>
                    <a:pt x="28420" y="52228"/>
                    <a:pt x="28331" y="52228"/>
                  </a:cubicBezTo>
                  <a:cubicBezTo>
                    <a:pt x="27751" y="52228"/>
                    <a:pt x="27423" y="51351"/>
                    <a:pt x="28064" y="51031"/>
                  </a:cubicBezTo>
                  <a:cubicBezTo>
                    <a:pt x="28144" y="50991"/>
                    <a:pt x="28230" y="50970"/>
                    <a:pt x="28317" y="50970"/>
                  </a:cubicBezTo>
                  <a:cubicBezTo>
                    <a:pt x="28409" y="50970"/>
                    <a:pt x="28501" y="50993"/>
                    <a:pt x="28588" y="51043"/>
                  </a:cubicBezTo>
                  <a:lnTo>
                    <a:pt x="28683" y="50864"/>
                  </a:lnTo>
                  <a:cubicBezTo>
                    <a:pt x="28576" y="50799"/>
                    <a:pt x="28454" y="50766"/>
                    <a:pt x="28332" y="50766"/>
                  </a:cubicBezTo>
                  <a:close/>
                  <a:moveTo>
                    <a:pt x="24027" y="52781"/>
                  </a:moveTo>
                  <a:lnTo>
                    <a:pt x="24035" y="52795"/>
                  </a:lnTo>
                  <a:lnTo>
                    <a:pt x="24035" y="52795"/>
                  </a:lnTo>
                  <a:cubicBezTo>
                    <a:pt x="24036" y="52794"/>
                    <a:pt x="24038" y="52794"/>
                    <a:pt x="24039" y="52793"/>
                  </a:cubicBezTo>
                  <a:lnTo>
                    <a:pt x="24027" y="52781"/>
                  </a:lnTo>
                  <a:close/>
                  <a:moveTo>
                    <a:pt x="26965" y="51481"/>
                  </a:moveTo>
                  <a:cubicBezTo>
                    <a:pt x="26788" y="51481"/>
                    <a:pt x="26613" y="51519"/>
                    <a:pt x="26456" y="51602"/>
                  </a:cubicBezTo>
                  <a:cubicBezTo>
                    <a:pt x="26087" y="51781"/>
                    <a:pt x="25968" y="52055"/>
                    <a:pt x="26087" y="52293"/>
                  </a:cubicBezTo>
                  <a:cubicBezTo>
                    <a:pt x="26172" y="52463"/>
                    <a:pt x="26302" y="52516"/>
                    <a:pt x="26448" y="52516"/>
                  </a:cubicBezTo>
                  <a:cubicBezTo>
                    <a:pt x="26684" y="52516"/>
                    <a:pt x="26961" y="52376"/>
                    <a:pt x="27154" y="52376"/>
                  </a:cubicBezTo>
                  <a:cubicBezTo>
                    <a:pt x="27239" y="52376"/>
                    <a:pt x="27308" y="52404"/>
                    <a:pt x="27349" y="52483"/>
                  </a:cubicBezTo>
                  <a:cubicBezTo>
                    <a:pt x="27421" y="52638"/>
                    <a:pt x="27349" y="52781"/>
                    <a:pt x="27075" y="52912"/>
                  </a:cubicBezTo>
                  <a:cubicBezTo>
                    <a:pt x="26934" y="52983"/>
                    <a:pt x="26785" y="53021"/>
                    <a:pt x="26635" y="53021"/>
                  </a:cubicBezTo>
                  <a:cubicBezTo>
                    <a:pt x="26584" y="53021"/>
                    <a:pt x="26532" y="53016"/>
                    <a:pt x="26480" y="53007"/>
                  </a:cubicBezTo>
                  <a:lnTo>
                    <a:pt x="26468" y="53198"/>
                  </a:lnTo>
                  <a:cubicBezTo>
                    <a:pt x="26528" y="53210"/>
                    <a:pt x="26588" y="53216"/>
                    <a:pt x="26648" y="53216"/>
                  </a:cubicBezTo>
                  <a:cubicBezTo>
                    <a:pt x="26818" y="53216"/>
                    <a:pt x="26989" y="53170"/>
                    <a:pt x="27147" y="53091"/>
                  </a:cubicBezTo>
                  <a:cubicBezTo>
                    <a:pt x="27516" y="52912"/>
                    <a:pt x="27659" y="52638"/>
                    <a:pt x="27540" y="52388"/>
                  </a:cubicBezTo>
                  <a:cubicBezTo>
                    <a:pt x="27460" y="52225"/>
                    <a:pt x="27336" y="52174"/>
                    <a:pt x="27195" y="52174"/>
                  </a:cubicBezTo>
                  <a:cubicBezTo>
                    <a:pt x="26961" y="52174"/>
                    <a:pt x="26681" y="52316"/>
                    <a:pt x="26484" y="52316"/>
                  </a:cubicBezTo>
                  <a:cubicBezTo>
                    <a:pt x="26393" y="52316"/>
                    <a:pt x="26320" y="52286"/>
                    <a:pt x="26278" y="52198"/>
                  </a:cubicBezTo>
                  <a:cubicBezTo>
                    <a:pt x="26218" y="52055"/>
                    <a:pt x="26278" y="51900"/>
                    <a:pt x="26540" y="51769"/>
                  </a:cubicBezTo>
                  <a:cubicBezTo>
                    <a:pt x="26662" y="51712"/>
                    <a:pt x="26792" y="51678"/>
                    <a:pt x="26924" y="51678"/>
                  </a:cubicBezTo>
                  <a:cubicBezTo>
                    <a:pt x="26958" y="51678"/>
                    <a:pt x="26993" y="51681"/>
                    <a:pt x="27028" y="51686"/>
                  </a:cubicBezTo>
                  <a:lnTo>
                    <a:pt x="27040" y="51483"/>
                  </a:lnTo>
                  <a:cubicBezTo>
                    <a:pt x="27015" y="51482"/>
                    <a:pt x="26990" y="51481"/>
                    <a:pt x="26965" y="51481"/>
                  </a:cubicBezTo>
                  <a:close/>
                  <a:moveTo>
                    <a:pt x="128433" y="51305"/>
                  </a:moveTo>
                  <a:lnTo>
                    <a:pt x="129029" y="51519"/>
                  </a:lnTo>
                  <a:cubicBezTo>
                    <a:pt x="129564" y="51709"/>
                    <a:pt x="129791" y="52174"/>
                    <a:pt x="129624" y="52662"/>
                  </a:cubicBezTo>
                  <a:cubicBezTo>
                    <a:pt x="129488" y="53024"/>
                    <a:pt x="129188" y="53241"/>
                    <a:pt x="128816" y="53241"/>
                  </a:cubicBezTo>
                  <a:cubicBezTo>
                    <a:pt x="128698" y="53241"/>
                    <a:pt x="128574" y="53220"/>
                    <a:pt x="128445" y="53174"/>
                  </a:cubicBezTo>
                  <a:lnTo>
                    <a:pt x="127850" y="52960"/>
                  </a:lnTo>
                  <a:lnTo>
                    <a:pt x="128433" y="51305"/>
                  </a:lnTo>
                  <a:close/>
                  <a:moveTo>
                    <a:pt x="25285" y="52460"/>
                  </a:moveTo>
                  <a:cubicBezTo>
                    <a:pt x="25466" y="52460"/>
                    <a:pt x="25648" y="52544"/>
                    <a:pt x="25766" y="52745"/>
                  </a:cubicBezTo>
                  <a:lnTo>
                    <a:pt x="24742" y="53245"/>
                  </a:lnTo>
                  <a:cubicBezTo>
                    <a:pt x="24559" y="52807"/>
                    <a:pt x="24919" y="52460"/>
                    <a:pt x="25285" y="52460"/>
                  </a:cubicBezTo>
                  <a:close/>
                  <a:moveTo>
                    <a:pt x="128279" y="51043"/>
                  </a:moveTo>
                  <a:lnTo>
                    <a:pt x="127564" y="53067"/>
                  </a:lnTo>
                  <a:lnTo>
                    <a:pt x="128386" y="53364"/>
                  </a:lnTo>
                  <a:cubicBezTo>
                    <a:pt x="128543" y="53419"/>
                    <a:pt x="128697" y="53445"/>
                    <a:pt x="128842" y="53445"/>
                  </a:cubicBezTo>
                  <a:cubicBezTo>
                    <a:pt x="129300" y="53445"/>
                    <a:pt x="129673" y="53185"/>
                    <a:pt x="129826" y="52733"/>
                  </a:cubicBezTo>
                  <a:cubicBezTo>
                    <a:pt x="130041" y="52138"/>
                    <a:pt x="129755" y="51567"/>
                    <a:pt x="129100" y="51340"/>
                  </a:cubicBezTo>
                  <a:lnTo>
                    <a:pt x="128279" y="51043"/>
                  </a:lnTo>
                  <a:close/>
                  <a:moveTo>
                    <a:pt x="25260" y="52264"/>
                  </a:moveTo>
                  <a:cubicBezTo>
                    <a:pt x="25146" y="52264"/>
                    <a:pt x="25030" y="52289"/>
                    <a:pt x="24920" y="52340"/>
                  </a:cubicBezTo>
                  <a:cubicBezTo>
                    <a:pt x="24516" y="52543"/>
                    <a:pt x="24361" y="53043"/>
                    <a:pt x="24587" y="53436"/>
                  </a:cubicBezTo>
                  <a:cubicBezTo>
                    <a:pt x="24750" y="53741"/>
                    <a:pt x="25043" y="53886"/>
                    <a:pt x="25334" y="53886"/>
                  </a:cubicBezTo>
                  <a:cubicBezTo>
                    <a:pt x="25680" y="53886"/>
                    <a:pt x="26024" y="53681"/>
                    <a:pt x="26147" y="53293"/>
                  </a:cubicBezTo>
                  <a:lnTo>
                    <a:pt x="25980" y="53210"/>
                  </a:lnTo>
                  <a:cubicBezTo>
                    <a:pt x="25921" y="53400"/>
                    <a:pt x="25801" y="53543"/>
                    <a:pt x="25623" y="53626"/>
                  </a:cubicBezTo>
                  <a:cubicBezTo>
                    <a:pt x="25531" y="53676"/>
                    <a:pt x="25430" y="53700"/>
                    <a:pt x="25331" y="53700"/>
                  </a:cubicBezTo>
                  <a:cubicBezTo>
                    <a:pt x="25122" y="53700"/>
                    <a:pt x="24918" y="53594"/>
                    <a:pt x="24813" y="53400"/>
                  </a:cubicBezTo>
                  <a:lnTo>
                    <a:pt x="26016" y="52805"/>
                  </a:lnTo>
                  <a:lnTo>
                    <a:pt x="26028" y="52805"/>
                  </a:lnTo>
                  <a:cubicBezTo>
                    <a:pt x="26016" y="52781"/>
                    <a:pt x="26004" y="52757"/>
                    <a:pt x="25992" y="52745"/>
                  </a:cubicBezTo>
                  <a:cubicBezTo>
                    <a:pt x="25862" y="52442"/>
                    <a:pt x="25567" y="52264"/>
                    <a:pt x="25260" y="52264"/>
                  </a:cubicBezTo>
                  <a:close/>
                  <a:moveTo>
                    <a:pt x="130791" y="52786"/>
                  </a:moveTo>
                  <a:cubicBezTo>
                    <a:pt x="131166" y="52786"/>
                    <a:pt x="131478" y="53151"/>
                    <a:pt x="131362" y="53555"/>
                  </a:cubicBezTo>
                  <a:lnTo>
                    <a:pt x="131374" y="53555"/>
                  </a:lnTo>
                  <a:cubicBezTo>
                    <a:pt x="131290" y="53818"/>
                    <a:pt x="131049" y="53985"/>
                    <a:pt x="130794" y="53985"/>
                  </a:cubicBezTo>
                  <a:cubicBezTo>
                    <a:pt x="130725" y="53985"/>
                    <a:pt x="130656" y="53973"/>
                    <a:pt x="130588" y="53948"/>
                  </a:cubicBezTo>
                  <a:cubicBezTo>
                    <a:pt x="130100" y="53769"/>
                    <a:pt x="130053" y="53091"/>
                    <a:pt x="130517" y="52852"/>
                  </a:cubicBezTo>
                  <a:cubicBezTo>
                    <a:pt x="130609" y="52807"/>
                    <a:pt x="130701" y="52786"/>
                    <a:pt x="130791" y="52786"/>
                  </a:cubicBezTo>
                  <a:close/>
                  <a:moveTo>
                    <a:pt x="130799" y="52531"/>
                  </a:moveTo>
                  <a:cubicBezTo>
                    <a:pt x="130475" y="52531"/>
                    <a:pt x="130154" y="52717"/>
                    <a:pt x="130029" y="53079"/>
                  </a:cubicBezTo>
                  <a:cubicBezTo>
                    <a:pt x="129862" y="53507"/>
                    <a:pt x="130088" y="53984"/>
                    <a:pt x="130529" y="54126"/>
                  </a:cubicBezTo>
                  <a:cubicBezTo>
                    <a:pt x="130622" y="54158"/>
                    <a:pt x="130714" y="54173"/>
                    <a:pt x="130802" y="54173"/>
                  </a:cubicBezTo>
                  <a:cubicBezTo>
                    <a:pt x="131372" y="54173"/>
                    <a:pt x="131809" y="53562"/>
                    <a:pt x="131541" y="52995"/>
                  </a:cubicBezTo>
                  <a:cubicBezTo>
                    <a:pt x="131388" y="52684"/>
                    <a:pt x="131092" y="52531"/>
                    <a:pt x="130799" y="52531"/>
                  </a:cubicBezTo>
                  <a:close/>
                  <a:moveTo>
                    <a:pt x="24035" y="52795"/>
                  </a:moveTo>
                  <a:cubicBezTo>
                    <a:pt x="23764" y="52926"/>
                    <a:pt x="23635" y="53128"/>
                    <a:pt x="23635" y="53352"/>
                  </a:cubicBezTo>
                  <a:lnTo>
                    <a:pt x="23492" y="53067"/>
                  </a:lnTo>
                  <a:lnTo>
                    <a:pt x="23313" y="53162"/>
                  </a:lnTo>
                  <a:lnTo>
                    <a:pt x="24016" y="54603"/>
                  </a:lnTo>
                  <a:lnTo>
                    <a:pt x="24206" y="54507"/>
                  </a:lnTo>
                  <a:lnTo>
                    <a:pt x="23849" y="53769"/>
                  </a:lnTo>
                  <a:cubicBezTo>
                    <a:pt x="23682" y="53424"/>
                    <a:pt x="23777" y="53150"/>
                    <a:pt x="24075" y="52995"/>
                  </a:cubicBezTo>
                  <a:lnTo>
                    <a:pt x="24123" y="52971"/>
                  </a:lnTo>
                  <a:lnTo>
                    <a:pt x="24035" y="52795"/>
                  </a:lnTo>
                  <a:close/>
                  <a:moveTo>
                    <a:pt x="132243" y="53007"/>
                  </a:moveTo>
                  <a:lnTo>
                    <a:pt x="131934" y="53888"/>
                  </a:lnTo>
                  <a:cubicBezTo>
                    <a:pt x="131779" y="54317"/>
                    <a:pt x="131958" y="54638"/>
                    <a:pt x="132350" y="54769"/>
                  </a:cubicBezTo>
                  <a:cubicBezTo>
                    <a:pt x="132426" y="54803"/>
                    <a:pt x="132507" y="54819"/>
                    <a:pt x="132587" y="54819"/>
                  </a:cubicBezTo>
                  <a:cubicBezTo>
                    <a:pt x="132733" y="54819"/>
                    <a:pt x="132878" y="54766"/>
                    <a:pt x="132993" y="54674"/>
                  </a:cubicBezTo>
                  <a:lnTo>
                    <a:pt x="132993" y="54674"/>
                  </a:lnTo>
                  <a:lnTo>
                    <a:pt x="132898" y="54948"/>
                  </a:lnTo>
                  <a:lnTo>
                    <a:pt x="133089" y="55019"/>
                  </a:lnTo>
                  <a:lnTo>
                    <a:pt x="133624" y="53495"/>
                  </a:lnTo>
                  <a:lnTo>
                    <a:pt x="133434" y="53424"/>
                  </a:lnTo>
                  <a:lnTo>
                    <a:pt x="133148" y="54222"/>
                  </a:lnTo>
                  <a:cubicBezTo>
                    <a:pt x="133057" y="54486"/>
                    <a:pt x="132875" y="54632"/>
                    <a:pt x="132650" y="54632"/>
                  </a:cubicBezTo>
                  <a:cubicBezTo>
                    <a:pt x="132581" y="54632"/>
                    <a:pt x="132509" y="54619"/>
                    <a:pt x="132434" y="54591"/>
                  </a:cubicBezTo>
                  <a:cubicBezTo>
                    <a:pt x="132148" y="54484"/>
                    <a:pt x="132041" y="54269"/>
                    <a:pt x="132148" y="53948"/>
                  </a:cubicBezTo>
                  <a:lnTo>
                    <a:pt x="132446" y="53079"/>
                  </a:lnTo>
                  <a:lnTo>
                    <a:pt x="132243" y="53007"/>
                  </a:lnTo>
                  <a:close/>
                  <a:moveTo>
                    <a:pt x="134592" y="54011"/>
                  </a:moveTo>
                  <a:cubicBezTo>
                    <a:pt x="134996" y="54011"/>
                    <a:pt x="135328" y="54428"/>
                    <a:pt x="135160" y="54853"/>
                  </a:cubicBezTo>
                  <a:cubicBezTo>
                    <a:pt x="135079" y="55097"/>
                    <a:pt x="134854" y="55245"/>
                    <a:pt x="134615" y="55245"/>
                  </a:cubicBezTo>
                  <a:cubicBezTo>
                    <a:pt x="134539" y="55245"/>
                    <a:pt x="134461" y="55230"/>
                    <a:pt x="134386" y="55198"/>
                  </a:cubicBezTo>
                  <a:cubicBezTo>
                    <a:pt x="133874" y="55019"/>
                    <a:pt x="133839" y="54293"/>
                    <a:pt x="134339" y="54067"/>
                  </a:cubicBezTo>
                  <a:cubicBezTo>
                    <a:pt x="134424" y="54028"/>
                    <a:pt x="134509" y="54011"/>
                    <a:pt x="134592" y="54011"/>
                  </a:cubicBezTo>
                  <a:close/>
                  <a:moveTo>
                    <a:pt x="22467" y="53069"/>
                  </a:moveTo>
                  <a:cubicBezTo>
                    <a:pt x="22295" y="53069"/>
                    <a:pt x="22125" y="53112"/>
                    <a:pt x="21968" y="53198"/>
                  </a:cubicBezTo>
                  <a:cubicBezTo>
                    <a:pt x="21396" y="53436"/>
                    <a:pt x="21158" y="54114"/>
                    <a:pt x="21432" y="54674"/>
                  </a:cubicBezTo>
                  <a:lnTo>
                    <a:pt x="21444" y="54674"/>
                  </a:lnTo>
                  <a:cubicBezTo>
                    <a:pt x="21627" y="55066"/>
                    <a:pt x="22015" y="55289"/>
                    <a:pt x="22415" y="55289"/>
                  </a:cubicBezTo>
                  <a:cubicBezTo>
                    <a:pt x="22586" y="55289"/>
                    <a:pt x="22760" y="55248"/>
                    <a:pt x="22920" y="55162"/>
                  </a:cubicBezTo>
                  <a:cubicBezTo>
                    <a:pt x="23194" y="55031"/>
                    <a:pt x="23396" y="54805"/>
                    <a:pt x="23492" y="54531"/>
                  </a:cubicBezTo>
                  <a:lnTo>
                    <a:pt x="23301" y="54460"/>
                  </a:lnTo>
                  <a:cubicBezTo>
                    <a:pt x="23230" y="54686"/>
                    <a:pt x="23063" y="54876"/>
                    <a:pt x="22837" y="54972"/>
                  </a:cubicBezTo>
                  <a:cubicBezTo>
                    <a:pt x="22693" y="55061"/>
                    <a:pt x="22532" y="55104"/>
                    <a:pt x="22374" y="55104"/>
                  </a:cubicBezTo>
                  <a:cubicBezTo>
                    <a:pt x="22047" y="55104"/>
                    <a:pt x="21727" y="54923"/>
                    <a:pt x="21575" y="54603"/>
                  </a:cubicBezTo>
                  <a:cubicBezTo>
                    <a:pt x="21337" y="54126"/>
                    <a:pt x="21563" y="53555"/>
                    <a:pt x="22063" y="53376"/>
                  </a:cubicBezTo>
                  <a:cubicBezTo>
                    <a:pt x="22186" y="53308"/>
                    <a:pt x="22317" y="53275"/>
                    <a:pt x="22449" y="53275"/>
                  </a:cubicBezTo>
                  <a:cubicBezTo>
                    <a:pt x="22547" y="53275"/>
                    <a:pt x="22645" y="53293"/>
                    <a:pt x="22742" y="53329"/>
                  </a:cubicBezTo>
                  <a:lnTo>
                    <a:pt x="22813" y="53126"/>
                  </a:lnTo>
                  <a:cubicBezTo>
                    <a:pt x="22699" y="53088"/>
                    <a:pt x="22582" y="53069"/>
                    <a:pt x="22467" y="53069"/>
                  </a:cubicBezTo>
                  <a:close/>
                  <a:moveTo>
                    <a:pt x="136411" y="53781"/>
                  </a:moveTo>
                  <a:lnTo>
                    <a:pt x="135660" y="55924"/>
                  </a:lnTo>
                  <a:lnTo>
                    <a:pt x="135863" y="55996"/>
                  </a:lnTo>
                  <a:lnTo>
                    <a:pt x="136625" y="53853"/>
                  </a:lnTo>
                  <a:lnTo>
                    <a:pt x="136411" y="53781"/>
                  </a:lnTo>
                  <a:close/>
                  <a:moveTo>
                    <a:pt x="134520" y="53857"/>
                  </a:moveTo>
                  <a:cubicBezTo>
                    <a:pt x="133744" y="53857"/>
                    <a:pt x="133419" y="55068"/>
                    <a:pt x="134291" y="55377"/>
                  </a:cubicBezTo>
                  <a:cubicBezTo>
                    <a:pt x="134385" y="55414"/>
                    <a:pt x="134482" y="55433"/>
                    <a:pt x="134577" y="55433"/>
                  </a:cubicBezTo>
                  <a:cubicBezTo>
                    <a:pt x="134726" y="55433"/>
                    <a:pt x="134871" y="55387"/>
                    <a:pt x="134994" y="55293"/>
                  </a:cubicBezTo>
                  <a:lnTo>
                    <a:pt x="134994" y="55293"/>
                  </a:lnTo>
                  <a:lnTo>
                    <a:pt x="134922" y="55496"/>
                  </a:lnTo>
                  <a:cubicBezTo>
                    <a:pt x="134827" y="55763"/>
                    <a:pt x="134676" y="55900"/>
                    <a:pt x="134454" y="55900"/>
                  </a:cubicBezTo>
                  <a:cubicBezTo>
                    <a:pt x="134370" y="55900"/>
                    <a:pt x="134277" y="55880"/>
                    <a:pt x="134172" y="55841"/>
                  </a:cubicBezTo>
                  <a:cubicBezTo>
                    <a:pt x="133946" y="55769"/>
                    <a:pt x="133767" y="55627"/>
                    <a:pt x="133648" y="55424"/>
                  </a:cubicBezTo>
                  <a:lnTo>
                    <a:pt x="133482" y="55543"/>
                  </a:lnTo>
                  <a:cubicBezTo>
                    <a:pt x="133624" y="55781"/>
                    <a:pt x="133851" y="55948"/>
                    <a:pt x="134113" y="56031"/>
                  </a:cubicBezTo>
                  <a:cubicBezTo>
                    <a:pt x="134245" y="56079"/>
                    <a:pt x="134366" y="56102"/>
                    <a:pt x="134476" y="56102"/>
                  </a:cubicBezTo>
                  <a:cubicBezTo>
                    <a:pt x="134783" y="56102"/>
                    <a:pt x="135005" y="55917"/>
                    <a:pt x="135137" y="55531"/>
                  </a:cubicBezTo>
                  <a:lnTo>
                    <a:pt x="135613" y="54198"/>
                  </a:lnTo>
                  <a:lnTo>
                    <a:pt x="135410" y="54126"/>
                  </a:lnTo>
                  <a:lnTo>
                    <a:pt x="135315" y="54424"/>
                  </a:lnTo>
                  <a:cubicBezTo>
                    <a:pt x="135244" y="54174"/>
                    <a:pt x="135065" y="53984"/>
                    <a:pt x="134815" y="53912"/>
                  </a:cubicBezTo>
                  <a:cubicBezTo>
                    <a:pt x="134711" y="53874"/>
                    <a:pt x="134612" y="53857"/>
                    <a:pt x="134520" y="53857"/>
                  </a:cubicBezTo>
                  <a:close/>
                  <a:moveTo>
                    <a:pt x="136914" y="55602"/>
                  </a:moveTo>
                  <a:cubicBezTo>
                    <a:pt x="136978" y="55602"/>
                    <a:pt x="137056" y="55617"/>
                    <a:pt x="137149" y="55650"/>
                  </a:cubicBezTo>
                  <a:lnTo>
                    <a:pt x="137625" y="55817"/>
                  </a:lnTo>
                  <a:lnTo>
                    <a:pt x="137530" y="56067"/>
                  </a:lnTo>
                  <a:cubicBezTo>
                    <a:pt x="137433" y="56180"/>
                    <a:pt x="137293" y="56244"/>
                    <a:pt x="137150" y="56244"/>
                  </a:cubicBezTo>
                  <a:cubicBezTo>
                    <a:pt x="137081" y="56244"/>
                    <a:pt x="137012" y="56229"/>
                    <a:pt x="136946" y="56198"/>
                  </a:cubicBezTo>
                  <a:cubicBezTo>
                    <a:pt x="136696" y="56115"/>
                    <a:pt x="136601" y="55960"/>
                    <a:pt x="136661" y="55781"/>
                  </a:cubicBezTo>
                  <a:cubicBezTo>
                    <a:pt x="136693" y="55675"/>
                    <a:pt x="136771" y="55602"/>
                    <a:pt x="136914" y="55602"/>
                  </a:cubicBezTo>
                  <a:close/>
                  <a:moveTo>
                    <a:pt x="19703" y="55256"/>
                  </a:moveTo>
                  <a:cubicBezTo>
                    <a:pt x="19906" y="55256"/>
                    <a:pt x="20110" y="55356"/>
                    <a:pt x="20229" y="55567"/>
                  </a:cubicBezTo>
                  <a:cubicBezTo>
                    <a:pt x="20396" y="55865"/>
                    <a:pt x="20277" y="56246"/>
                    <a:pt x="19967" y="56389"/>
                  </a:cubicBezTo>
                  <a:cubicBezTo>
                    <a:pt x="19879" y="56430"/>
                    <a:pt x="19790" y="56450"/>
                    <a:pt x="19703" y="56450"/>
                  </a:cubicBezTo>
                  <a:cubicBezTo>
                    <a:pt x="19324" y="56450"/>
                    <a:pt x="19008" y="56082"/>
                    <a:pt x="19134" y="55674"/>
                  </a:cubicBezTo>
                  <a:cubicBezTo>
                    <a:pt x="19218" y="55401"/>
                    <a:pt x="19459" y="55256"/>
                    <a:pt x="19703" y="55256"/>
                  </a:cubicBezTo>
                  <a:close/>
                  <a:moveTo>
                    <a:pt x="137151" y="54777"/>
                  </a:moveTo>
                  <a:cubicBezTo>
                    <a:pt x="137038" y="54777"/>
                    <a:pt x="136924" y="54795"/>
                    <a:pt x="136815" y="54829"/>
                  </a:cubicBezTo>
                  <a:lnTo>
                    <a:pt x="136863" y="55019"/>
                  </a:lnTo>
                  <a:cubicBezTo>
                    <a:pt x="136952" y="54984"/>
                    <a:pt x="137047" y="54966"/>
                    <a:pt x="137143" y="54966"/>
                  </a:cubicBezTo>
                  <a:cubicBezTo>
                    <a:pt x="137238" y="54966"/>
                    <a:pt x="137333" y="54984"/>
                    <a:pt x="137423" y="55019"/>
                  </a:cubicBezTo>
                  <a:cubicBezTo>
                    <a:pt x="137720" y="55127"/>
                    <a:pt x="137804" y="55305"/>
                    <a:pt x="137720" y="55567"/>
                  </a:cubicBezTo>
                  <a:lnTo>
                    <a:pt x="137684" y="55662"/>
                  </a:lnTo>
                  <a:lnTo>
                    <a:pt x="137196" y="55496"/>
                  </a:lnTo>
                  <a:cubicBezTo>
                    <a:pt x="137068" y="55451"/>
                    <a:pt x="136960" y="55431"/>
                    <a:pt x="136867" y="55431"/>
                  </a:cubicBezTo>
                  <a:cubicBezTo>
                    <a:pt x="136642" y="55431"/>
                    <a:pt x="136517" y="55549"/>
                    <a:pt x="136458" y="55710"/>
                  </a:cubicBezTo>
                  <a:cubicBezTo>
                    <a:pt x="136363" y="55984"/>
                    <a:pt x="136506" y="56234"/>
                    <a:pt x="136851" y="56353"/>
                  </a:cubicBezTo>
                  <a:cubicBezTo>
                    <a:pt x="136929" y="56389"/>
                    <a:pt x="137012" y="56407"/>
                    <a:pt x="137094" y="56407"/>
                  </a:cubicBezTo>
                  <a:cubicBezTo>
                    <a:pt x="137227" y="56407"/>
                    <a:pt x="137360" y="56362"/>
                    <a:pt x="137470" y="56281"/>
                  </a:cubicBezTo>
                  <a:lnTo>
                    <a:pt x="137470" y="56281"/>
                  </a:lnTo>
                  <a:lnTo>
                    <a:pt x="137387" y="56520"/>
                  </a:lnTo>
                  <a:lnTo>
                    <a:pt x="137577" y="56591"/>
                  </a:lnTo>
                  <a:lnTo>
                    <a:pt x="137911" y="55650"/>
                  </a:lnTo>
                  <a:cubicBezTo>
                    <a:pt x="138054" y="55269"/>
                    <a:pt x="137899" y="54984"/>
                    <a:pt x="137506" y="54841"/>
                  </a:cubicBezTo>
                  <a:cubicBezTo>
                    <a:pt x="137395" y="54797"/>
                    <a:pt x="137274" y="54777"/>
                    <a:pt x="137151" y="54777"/>
                  </a:cubicBezTo>
                  <a:close/>
                  <a:moveTo>
                    <a:pt x="19777" y="54150"/>
                  </a:moveTo>
                  <a:lnTo>
                    <a:pt x="19586" y="54245"/>
                  </a:lnTo>
                  <a:lnTo>
                    <a:pt x="20003" y="55115"/>
                  </a:lnTo>
                  <a:cubicBezTo>
                    <a:pt x="19899" y="55048"/>
                    <a:pt x="19780" y="55015"/>
                    <a:pt x="19658" y="55015"/>
                  </a:cubicBezTo>
                  <a:cubicBezTo>
                    <a:pt x="19542" y="55015"/>
                    <a:pt x="19423" y="55045"/>
                    <a:pt x="19313" y="55103"/>
                  </a:cubicBezTo>
                  <a:cubicBezTo>
                    <a:pt x="18496" y="55527"/>
                    <a:pt x="18909" y="56651"/>
                    <a:pt x="19671" y="56651"/>
                  </a:cubicBezTo>
                  <a:cubicBezTo>
                    <a:pt x="19787" y="56651"/>
                    <a:pt x="19910" y="56625"/>
                    <a:pt x="20039" y="56567"/>
                  </a:cubicBezTo>
                  <a:cubicBezTo>
                    <a:pt x="20265" y="56472"/>
                    <a:pt x="20420" y="56246"/>
                    <a:pt x="20444" y="55996"/>
                  </a:cubicBezTo>
                  <a:lnTo>
                    <a:pt x="20587" y="56281"/>
                  </a:lnTo>
                  <a:lnTo>
                    <a:pt x="20777" y="56198"/>
                  </a:lnTo>
                  <a:lnTo>
                    <a:pt x="19777" y="54150"/>
                  </a:lnTo>
                  <a:close/>
                  <a:moveTo>
                    <a:pt x="138806" y="55356"/>
                  </a:moveTo>
                  <a:cubicBezTo>
                    <a:pt x="138583" y="55356"/>
                    <a:pt x="138422" y="55461"/>
                    <a:pt x="138363" y="55638"/>
                  </a:cubicBezTo>
                  <a:cubicBezTo>
                    <a:pt x="138149" y="56234"/>
                    <a:pt x="139244" y="56270"/>
                    <a:pt x="139101" y="56662"/>
                  </a:cubicBezTo>
                  <a:cubicBezTo>
                    <a:pt x="139070" y="56763"/>
                    <a:pt x="138993" y="56824"/>
                    <a:pt x="138864" y="56824"/>
                  </a:cubicBezTo>
                  <a:cubicBezTo>
                    <a:pt x="138796" y="56824"/>
                    <a:pt x="138712" y="56807"/>
                    <a:pt x="138613" y="56770"/>
                  </a:cubicBezTo>
                  <a:cubicBezTo>
                    <a:pt x="138411" y="56710"/>
                    <a:pt x="138244" y="56579"/>
                    <a:pt x="138125" y="56412"/>
                  </a:cubicBezTo>
                  <a:lnTo>
                    <a:pt x="137982" y="56543"/>
                  </a:lnTo>
                  <a:cubicBezTo>
                    <a:pt x="138125" y="56734"/>
                    <a:pt x="138316" y="56877"/>
                    <a:pt x="138530" y="56948"/>
                  </a:cubicBezTo>
                  <a:cubicBezTo>
                    <a:pt x="138654" y="56993"/>
                    <a:pt x="138768" y="57015"/>
                    <a:pt x="138869" y="57015"/>
                  </a:cubicBezTo>
                  <a:cubicBezTo>
                    <a:pt x="139089" y="57015"/>
                    <a:pt x="139247" y="56913"/>
                    <a:pt x="139304" y="56734"/>
                  </a:cubicBezTo>
                  <a:cubicBezTo>
                    <a:pt x="139518" y="56150"/>
                    <a:pt x="138411" y="56115"/>
                    <a:pt x="138566" y="55698"/>
                  </a:cubicBezTo>
                  <a:cubicBezTo>
                    <a:pt x="138597" y="55603"/>
                    <a:pt x="138682" y="55545"/>
                    <a:pt x="138816" y="55545"/>
                  </a:cubicBezTo>
                  <a:cubicBezTo>
                    <a:pt x="138883" y="55545"/>
                    <a:pt x="138962" y="55559"/>
                    <a:pt x="139054" y="55591"/>
                  </a:cubicBezTo>
                  <a:cubicBezTo>
                    <a:pt x="139208" y="55638"/>
                    <a:pt x="139351" y="55746"/>
                    <a:pt x="139447" y="55877"/>
                  </a:cubicBezTo>
                  <a:lnTo>
                    <a:pt x="139601" y="55746"/>
                  </a:lnTo>
                  <a:cubicBezTo>
                    <a:pt x="139470" y="55591"/>
                    <a:pt x="139304" y="55484"/>
                    <a:pt x="139113" y="55412"/>
                  </a:cubicBezTo>
                  <a:cubicBezTo>
                    <a:pt x="139002" y="55374"/>
                    <a:pt x="138899" y="55356"/>
                    <a:pt x="138806" y="55356"/>
                  </a:cubicBezTo>
                  <a:close/>
                  <a:moveTo>
                    <a:pt x="18193" y="55650"/>
                  </a:moveTo>
                  <a:lnTo>
                    <a:pt x="18003" y="55746"/>
                  </a:lnTo>
                  <a:lnTo>
                    <a:pt x="18372" y="56508"/>
                  </a:lnTo>
                  <a:cubicBezTo>
                    <a:pt x="18527" y="56841"/>
                    <a:pt x="18431" y="57127"/>
                    <a:pt x="18134" y="57270"/>
                  </a:cubicBezTo>
                  <a:cubicBezTo>
                    <a:pt x="18047" y="57315"/>
                    <a:pt x="17964" y="57337"/>
                    <a:pt x="17887" y="57337"/>
                  </a:cubicBezTo>
                  <a:cubicBezTo>
                    <a:pt x="17718" y="57337"/>
                    <a:pt x="17573" y="57231"/>
                    <a:pt x="17467" y="57020"/>
                  </a:cubicBezTo>
                  <a:lnTo>
                    <a:pt x="17074" y="56198"/>
                  </a:lnTo>
                  <a:lnTo>
                    <a:pt x="16872" y="56293"/>
                  </a:lnTo>
                  <a:lnTo>
                    <a:pt x="17288" y="57139"/>
                  </a:lnTo>
                  <a:cubicBezTo>
                    <a:pt x="17425" y="57419"/>
                    <a:pt x="17626" y="57549"/>
                    <a:pt x="17856" y="57549"/>
                  </a:cubicBezTo>
                  <a:cubicBezTo>
                    <a:pt x="17967" y="57549"/>
                    <a:pt x="18085" y="57518"/>
                    <a:pt x="18205" y="57460"/>
                  </a:cubicBezTo>
                  <a:cubicBezTo>
                    <a:pt x="18420" y="57365"/>
                    <a:pt x="18562" y="57162"/>
                    <a:pt x="18586" y="56924"/>
                  </a:cubicBezTo>
                  <a:lnTo>
                    <a:pt x="18717" y="57186"/>
                  </a:lnTo>
                  <a:lnTo>
                    <a:pt x="18908" y="57103"/>
                  </a:lnTo>
                  <a:lnTo>
                    <a:pt x="18193" y="55650"/>
                  </a:lnTo>
                  <a:close/>
                  <a:moveTo>
                    <a:pt x="141550" y="55765"/>
                  </a:moveTo>
                  <a:cubicBezTo>
                    <a:pt x="141101" y="55765"/>
                    <a:pt x="140674" y="56045"/>
                    <a:pt x="140518" y="56496"/>
                  </a:cubicBezTo>
                  <a:lnTo>
                    <a:pt x="140530" y="56496"/>
                  </a:lnTo>
                  <a:cubicBezTo>
                    <a:pt x="140316" y="57079"/>
                    <a:pt x="140625" y="57710"/>
                    <a:pt x="141209" y="57901"/>
                  </a:cubicBezTo>
                  <a:cubicBezTo>
                    <a:pt x="141332" y="57949"/>
                    <a:pt x="141462" y="57973"/>
                    <a:pt x="141593" y="57973"/>
                  </a:cubicBezTo>
                  <a:cubicBezTo>
                    <a:pt x="141752" y="57973"/>
                    <a:pt x="141910" y="57937"/>
                    <a:pt x="142054" y="57865"/>
                  </a:cubicBezTo>
                  <a:lnTo>
                    <a:pt x="141971" y="57686"/>
                  </a:lnTo>
                  <a:cubicBezTo>
                    <a:pt x="141854" y="57745"/>
                    <a:pt x="141727" y="57775"/>
                    <a:pt x="141601" y="57775"/>
                  </a:cubicBezTo>
                  <a:cubicBezTo>
                    <a:pt x="141495" y="57775"/>
                    <a:pt x="141390" y="57754"/>
                    <a:pt x="141292" y="57710"/>
                  </a:cubicBezTo>
                  <a:cubicBezTo>
                    <a:pt x="140780" y="57579"/>
                    <a:pt x="140494" y="57043"/>
                    <a:pt x="140661" y="56543"/>
                  </a:cubicBezTo>
                  <a:cubicBezTo>
                    <a:pt x="140793" y="56182"/>
                    <a:pt x="141141" y="55957"/>
                    <a:pt x="141507" y="55957"/>
                  </a:cubicBezTo>
                  <a:cubicBezTo>
                    <a:pt x="141634" y="55957"/>
                    <a:pt x="141764" y="55985"/>
                    <a:pt x="141887" y="56043"/>
                  </a:cubicBezTo>
                  <a:cubicBezTo>
                    <a:pt x="142114" y="56103"/>
                    <a:pt x="142292" y="56270"/>
                    <a:pt x="142399" y="56484"/>
                  </a:cubicBezTo>
                  <a:lnTo>
                    <a:pt x="142578" y="56400"/>
                  </a:lnTo>
                  <a:cubicBezTo>
                    <a:pt x="142459" y="56127"/>
                    <a:pt x="142221" y="55924"/>
                    <a:pt x="141947" y="55841"/>
                  </a:cubicBezTo>
                  <a:cubicBezTo>
                    <a:pt x="141817" y="55789"/>
                    <a:pt x="141682" y="55765"/>
                    <a:pt x="141550" y="55765"/>
                  </a:cubicBezTo>
                  <a:close/>
                  <a:moveTo>
                    <a:pt x="144360" y="57512"/>
                  </a:moveTo>
                  <a:cubicBezTo>
                    <a:pt x="144701" y="57512"/>
                    <a:pt x="145043" y="57807"/>
                    <a:pt x="144923" y="58234"/>
                  </a:cubicBezTo>
                  <a:lnTo>
                    <a:pt x="143852" y="57853"/>
                  </a:lnTo>
                  <a:cubicBezTo>
                    <a:pt x="143958" y="57615"/>
                    <a:pt x="144159" y="57512"/>
                    <a:pt x="144360" y="57512"/>
                  </a:cubicBezTo>
                  <a:close/>
                  <a:moveTo>
                    <a:pt x="16538" y="57424"/>
                  </a:moveTo>
                  <a:lnTo>
                    <a:pt x="16657" y="57663"/>
                  </a:lnTo>
                  <a:cubicBezTo>
                    <a:pt x="16669" y="57889"/>
                    <a:pt x="16550" y="58103"/>
                    <a:pt x="16348" y="58186"/>
                  </a:cubicBezTo>
                  <a:cubicBezTo>
                    <a:pt x="16261" y="58230"/>
                    <a:pt x="16181" y="58249"/>
                    <a:pt x="16110" y="58249"/>
                  </a:cubicBezTo>
                  <a:cubicBezTo>
                    <a:pt x="15987" y="58249"/>
                    <a:pt x="15893" y="58190"/>
                    <a:pt x="15848" y="58091"/>
                  </a:cubicBezTo>
                  <a:cubicBezTo>
                    <a:pt x="15776" y="57948"/>
                    <a:pt x="15812" y="57782"/>
                    <a:pt x="16086" y="57651"/>
                  </a:cubicBezTo>
                  <a:lnTo>
                    <a:pt x="16538" y="57424"/>
                  </a:lnTo>
                  <a:close/>
                  <a:moveTo>
                    <a:pt x="142911" y="56770"/>
                  </a:moveTo>
                  <a:lnTo>
                    <a:pt x="142376" y="58282"/>
                  </a:lnTo>
                  <a:lnTo>
                    <a:pt x="142590" y="58365"/>
                  </a:lnTo>
                  <a:lnTo>
                    <a:pt x="142852" y="57591"/>
                  </a:lnTo>
                  <a:cubicBezTo>
                    <a:pt x="142951" y="57310"/>
                    <a:pt x="143127" y="57167"/>
                    <a:pt x="143346" y="57167"/>
                  </a:cubicBezTo>
                  <a:cubicBezTo>
                    <a:pt x="143416" y="57167"/>
                    <a:pt x="143489" y="57182"/>
                    <a:pt x="143566" y="57210"/>
                  </a:cubicBezTo>
                  <a:cubicBezTo>
                    <a:pt x="143578" y="57210"/>
                    <a:pt x="143602" y="57222"/>
                    <a:pt x="143614" y="57222"/>
                  </a:cubicBezTo>
                  <a:lnTo>
                    <a:pt x="143685" y="57032"/>
                  </a:lnTo>
                  <a:cubicBezTo>
                    <a:pt x="143600" y="56991"/>
                    <a:pt x="143509" y="56971"/>
                    <a:pt x="143418" y="56971"/>
                  </a:cubicBezTo>
                  <a:cubicBezTo>
                    <a:pt x="143267" y="56971"/>
                    <a:pt x="143118" y="57027"/>
                    <a:pt x="143007" y="57139"/>
                  </a:cubicBezTo>
                  <a:lnTo>
                    <a:pt x="143114" y="56841"/>
                  </a:lnTo>
                  <a:lnTo>
                    <a:pt x="142911" y="56770"/>
                  </a:lnTo>
                  <a:close/>
                  <a:moveTo>
                    <a:pt x="16119" y="56739"/>
                  </a:moveTo>
                  <a:cubicBezTo>
                    <a:pt x="16011" y="56739"/>
                    <a:pt x="15892" y="56769"/>
                    <a:pt x="15764" y="56829"/>
                  </a:cubicBezTo>
                  <a:cubicBezTo>
                    <a:pt x="15550" y="56924"/>
                    <a:pt x="15383" y="57091"/>
                    <a:pt x="15276" y="57305"/>
                  </a:cubicBezTo>
                  <a:lnTo>
                    <a:pt x="15431" y="57413"/>
                  </a:lnTo>
                  <a:cubicBezTo>
                    <a:pt x="15514" y="57234"/>
                    <a:pt x="15657" y="57091"/>
                    <a:pt x="15836" y="57008"/>
                  </a:cubicBezTo>
                  <a:cubicBezTo>
                    <a:pt x="15926" y="56963"/>
                    <a:pt x="16010" y="56940"/>
                    <a:pt x="16087" y="56940"/>
                  </a:cubicBezTo>
                  <a:cubicBezTo>
                    <a:pt x="16234" y="56940"/>
                    <a:pt x="16353" y="57022"/>
                    <a:pt x="16431" y="57186"/>
                  </a:cubicBezTo>
                  <a:lnTo>
                    <a:pt x="16467" y="57270"/>
                  </a:lnTo>
                  <a:lnTo>
                    <a:pt x="16015" y="57496"/>
                  </a:lnTo>
                  <a:cubicBezTo>
                    <a:pt x="15598" y="57698"/>
                    <a:pt x="15550" y="57960"/>
                    <a:pt x="15657" y="58186"/>
                  </a:cubicBezTo>
                  <a:cubicBezTo>
                    <a:pt x="15733" y="58345"/>
                    <a:pt x="15875" y="58431"/>
                    <a:pt x="16051" y="58431"/>
                  </a:cubicBezTo>
                  <a:cubicBezTo>
                    <a:pt x="16153" y="58431"/>
                    <a:pt x="16266" y="58402"/>
                    <a:pt x="16384" y="58341"/>
                  </a:cubicBezTo>
                  <a:cubicBezTo>
                    <a:pt x="16598" y="58270"/>
                    <a:pt x="16741" y="58079"/>
                    <a:pt x="16765" y="57865"/>
                  </a:cubicBezTo>
                  <a:lnTo>
                    <a:pt x="16884" y="58091"/>
                  </a:lnTo>
                  <a:lnTo>
                    <a:pt x="17062" y="57996"/>
                  </a:lnTo>
                  <a:lnTo>
                    <a:pt x="16634" y="57103"/>
                  </a:lnTo>
                  <a:cubicBezTo>
                    <a:pt x="16507" y="56858"/>
                    <a:pt x="16333" y="56739"/>
                    <a:pt x="16119" y="56739"/>
                  </a:cubicBezTo>
                  <a:close/>
                  <a:moveTo>
                    <a:pt x="11017" y="58433"/>
                  </a:moveTo>
                  <a:cubicBezTo>
                    <a:pt x="10906" y="58433"/>
                    <a:pt x="10798" y="58546"/>
                    <a:pt x="10871" y="58675"/>
                  </a:cubicBezTo>
                  <a:cubicBezTo>
                    <a:pt x="10902" y="58736"/>
                    <a:pt x="10952" y="58762"/>
                    <a:pt x="11003" y="58762"/>
                  </a:cubicBezTo>
                  <a:cubicBezTo>
                    <a:pt x="11111" y="58762"/>
                    <a:pt x="11221" y="58649"/>
                    <a:pt x="11157" y="58520"/>
                  </a:cubicBezTo>
                  <a:cubicBezTo>
                    <a:pt x="11122" y="58458"/>
                    <a:pt x="11069" y="58433"/>
                    <a:pt x="11017" y="58433"/>
                  </a:cubicBezTo>
                  <a:close/>
                  <a:moveTo>
                    <a:pt x="144364" y="57306"/>
                  </a:moveTo>
                  <a:cubicBezTo>
                    <a:pt x="144031" y="57306"/>
                    <a:pt x="143718" y="57528"/>
                    <a:pt x="143614" y="57877"/>
                  </a:cubicBezTo>
                  <a:cubicBezTo>
                    <a:pt x="143431" y="58454"/>
                    <a:pt x="143886" y="58985"/>
                    <a:pt x="144425" y="58985"/>
                  </a:cubicBezTo>
                  <a:cubicBezTo>
                    <a:pt x="144553" y="58985"/>
                    <a:pt x="144686" y="58955"/>
                    <a:pt x="144816" y="58889"/>
                  </a:cubicBezTo>
                  <a:lnTo>
                    <a:pt x="144745" y="58722"/>
                  </a:lnTo>
                  <a:cubicBezTo>
                    <a:pt x="144652" y="58769"/>
                    <a:pt x="144552" y="58793"/>
                    <a:pt x="144450" y="58793"/>
                  </a:cubicBezTo>
                  <a:cubicBezTo>
                    <a:pt x="144370" y="58793"/>
                    <a:pt x="144288" y="58778"/>
                    <a:pt x="144209" y="58746"/>
                  </a:cubicBezTo>
                  <a:cubicBezTo>
                    <a:pt x="143888" y="58663"/>
                    <a:pt x="143697" y="58329"/>
                    <a:pt x="143792" y="58008"/>
                  </a:cubicBezTo>
                  <a:lnTo>
                    <a:pt x="143792" y="58008"/>
                  </a:lnTo>
                  <a:lnTo>
                    <a:pt x="145066" y="58448"/>
                  </a:lnTo>
                  <a:lnTo>
                    <a:pt x="145078" y="58460"/>
                  </a:lnTo>
                  <a:cubicBezTo>
                    <a:pt x="145090" y="58436"/>
                    <a:pt x="145090" y="58413"/>
                    <a:pt x="145090" y="58401"/>
                  </a:cubicBezTo>
                  <a:cubicBezTo>
                    <a:pt x="145269" y="57984"/>
                    <a:pt x="145054" y="57508"/>
                    <a:pt x="144626" y="57353"/>
                  </a:cubicBezTo>
                  <a:cubicBezTo>
                    <a:pt x="144539" y="57321"/>
                    <a:pt x="144451" y="57306"/>
                    <a:pt x="144364" y="57306"/>
                  </a:cubicBezTo>
                  <a:close/>
                  <a:moveTo>
                    <a:pt x="13312" y="57305"/>
                  </a:moveTo>
                  <a:lnTo>
                    <a:pt x="13109" y="57401"/>
                  </a:lnTo>
                  <a:lnTo>
                    <a:pt x="14110" y="59448"/>
                  </a:lnTo>
                  <a:lnTo>
                    <a:pt x="14300" y="59353"/>
                  </a:lnTo>
                  <a:lnTo>
                    <a:pt x="13931" y="58591"/>
                  </a:lnTo>
                  <a:cubicBezTo>
                    <a:pt x="13764" y="58317"/>
                    <a:pt x="13883" y="57948"/>
                    <a:pt x="14181" y="57817"/>
                  </a:cubicBezTo>
                  <a:cubicBezTo>
                    <a:pt x="14265" y="57777"/>
                    <a:pt x="14345" y="57757"/>
                    <a:pt x="14421" y="57757"/>
                  </a:cubicBezTo>
                  <a:cubicBezTo>
                    <a:pt x="14593" y="57757"/>
                    <a:pt x="14740" y="57861"/>
                    <a:pt x="14848" y="58067"/>
                  </a:cubicBezTo>
                  <a:lnTo>
                    <a:pt x="15253" y="58889"/>
                  </a:lnTo>
                  <a:lnTo>
                    <a:pt x="15443" y="58794"/>
                  </a:lnTo>
                  <a:lnTo>
                    <a:pt x="15026" y="57960"/>
                  </a:lnTo>
                  <a:cubicBezTo>
                    <a:pt x="14888" y="57675"/>
                    <a:pt x="14688" y="57546"/>
                    <a:pt x="14462" y="57546"/>
                  </a:cubicBezTo>
                  <a:cubicBezTo>
                    <a:pt x="14357" y="57546"/>
                    <a:pt x="14246" y="57574"/>
                    <a:pt x="14133" y="57627"/>
                  </a:cubicBezTo>
                  <a:cubicBezTo>
                    <a:pt x="13919" y="57722"/>
                    <a:pt x="13752" y="57924"/>
                    <a:pt x="13717" y="58163"/>
                  </a:cubicBezTo>
                  <a:lnTo>
                    <a:pt x="13312" y="57305"/>
                  </a:lnTo>
                  <a:close/>
                  <a:moveTo>
                    <a:pt x="145912" y="57863"/>
                  </a:moveTo>
                  <a:cubicBezTo>
                    <a:pt x="145693" y="57863"/>
                    <a:pt x="145538" y="57971"/>
                    <a:pt x="145471" y="58139"/>
                  </a:cubicBezTo>
                  <a:cubicBezTo>
                    <a:pt x="145257" y="58746"/>
                    <a:pt x="146352" y="58782"/>
                    <a:pt x="146221" y="59175"/>
                  </a:cubicBezTo>
                  <a:cubicBezTo>
                    <a:pt x="146190" y="59275"/>
                    <a:pt x="146109" y="59331"/>
                    <a:pt x="145977" y="59331"/>
                  </a:cubicBezTo>
                  <a:cubicBezTo>
                    <a:pt x="145906" y="59331"/>
                    <a:pt x="145821" y="59315"/>
                    <a:pt x="145721" y="59282"/>
                  </a:cubicBezTo>
                  <a:cubicBezTo>
                    <a:pt x="145531" y="59210"/>
                    <a:pt x="145364" y="59091"/>
                    <a:pt x="145245" y="58925"/>
                  </a:cubicBezTo>
                  <a:lnTo>
                    <a:pt x="145090" y="59044"/>
                  </a:lnTo>
                  <a:lnTo>
                    <a:pt x="145102" y="59056"/>
                  </a:lnTo>
                  <a:cubicBezTo>
                    <a:pt x="145233" y="59246"/>
                    <a:pt x="145424" y="59377"/>
                    <a:pt x="145638" y="59448"/>
                  </a:cubicBezTo>
                  <a:cubicBezTo>
                    <a:pt x="145770" y="59495"/>
                    <a:pt x="145890" y="59518"/>
                    <a:pt x="145994" y="59518"/>
                  </a:cubicBezTo>
                  <a:cubicBezTo>
                    <a:pt x="146209" y="59518"/>
                    <a:pt x="146360" y="59422"/>
                    <a:pt x="146424" y="59246"/>
                  </a:cubicBezTo>
                  <a:cubicBezTo>
                    <a:pt x="146626" y="58663"/>
                    <a:pt x="145531" y="58615"/>
                    <a:pt x="145674" y="58210"/>
                  </a:cubicBezTo>
                  <a:cubicBezTo>
                    <a:pt x="145713" y="58115"/>
                    <a:pt x="145795" y="58057"/>
                    <a:pt x="145927" y="58057"/>
                  </a:cubicBezTo>
                  <a:cubicBezTo>
                    <a:pt x="145992" y="58057"/>
                    <a:pt x="146070" y="58071"/>
                    <a:pt x="146162" y="58103"/>
                  </a:cubicBezTo>
                  <a:cubicBezTo>
                    <a:pt x="146328" y="58151"/>
                    <a:pt x="146459" y="58246"/>
                    <a:pt x="146567" y="58389"/>
                  </a:cubicBezTo>
                  <a:lnTo>
                    <a:pt x="146709" y="58258"/>
                  </a:lnTo>
                  <a:cubicBezTo>
                    <a:pt x="146590" y="58103"/>
                    <a:pt x="146412" y="57984"/>
                    <a:pt x="146221" y="57924"/>
                  </a:cubicBezTo>
                  <a:cubicBezTo>
                    <a:pt x="146108" y="57882"/>
                    <a:pt x="146005" y="57863"/>
                    <a:pt x="145912" y="57863"/>
                  </a:cubicBezTo>
                  <a:close/>
                  <a:moveTo>
                    <a:pt x="149123" y="59191"/>
                  </a:moveTo>
                  <a:cubicBezTo>
                    <a:pt x="149464" y="59191"/>
                    <a:pt x="149806" y="59486"/>
                    <a:pt x="149686" y="59913"/>
                  </a:cubicBezTo>
                  <a:lnTo>
                    <a:pt x="148614" y="59532"/>
                  </a:lnTo>
                  <a:cubicBezTo>
                    <a:pt x="148720" y="59293"/>
                    <a:pt x="148921" y="59191"/>
                    <a:pt x="149123" y="59191"/>
                  </a:cubicBezTo>
                  <a:close/>
                  <a:moveTo>
                    <a:pt x="12815" y="58349"/>
                  </a:moveTo>
                  <a:cubicBezTo>
                    <a:pt x="12696" y="58349"/>
                    <a:pt x="12577" y="58378"/>
                    <a:pt x="12466" y="58436"/>
                  </a:cubicBezTo>
                  <a:cubicBezTo>
                    <a:pt x="12050" y="58627"/>
                    <a:pt x="11871" y="59127"/>
                    <a:pt x="12085" y="59544"/>
                  </a:cubicBezTo>
                  <a:cubicBezTo>
                    <a:pt x="12212" y="59840"/>
                    <a:pt x="12508" y="60016"/>
                    <a:pt x="12818" y="60016"/>
                  </a:cubicBezTo>
                  <a:cubicBezTo>
                    <a:pt x="12944" y="60016"/>
                    <a:pt x="13072" y="59987"/>
                    <a:pt x="13193" y="59925"/>
                  </a:cubicBezTo>
                  <a:cubicBezTo>
                    <a:pt x="13419" y="59818"/>
                    <a:pt x="13586" y="59603"/>
                    <a:pt x="13621" y="59353"/>
                  </a:cubicBezTo>
                  <a:lnTo>
                    <a:pt x="13419" y="59329"/>
                  </a:lnTo>
                  <a:cubicBezTo>
                    <a:pt x="13395" y="59508"/>
                    <a:pt x="13276" y="59675"/>
                    <a:pt x="13109" y="59746"/>
                  </a:cubicBezTo>
                  <a:cubicBezTo>
                    <a:pt x="13013" y="59790"/>
                    <a:pt x="12920" y="59809"/>
                    <a:pt x="12833" y="59809"/>
                  </a:cubicBezTo>
                  <a:cubicBezTo>
                    <a:pt x="12253" y="59809"/>
                    <a:pt x="11929" y="58946"/>
                    <a:pt x="12550" y="58615"/>
                  </a:cubicBezTo>
                  <a:cubicBezTo>
                    <a:pt x="12630" y="58575"/>
                    <a:pt x="12719" y="58554"/>
                    <a:pt x="12808" y="58554"/>
                  </a:cubicBezTo>
                  <a:cubicBezTo>
                    <a:pt x="12904" y="58554"/>
                    <a:pt x="12999" y="58578"/>
                    <a:pt x="13086" y="58627"/>
                  </a:cubicBezTo>
                  <a:lnTo>
                    <a:pt x="13181" y="58448"/>
                  </a:lnTo>
                  <a:cubicBezTo>
                    <a:pt x="13065" y="58381"/>
                    <a:pt x="12940" y="58349"/>
                    <a:pt x="12815" y="58349"/>
                  </a:cubicBezTo>
                  <a:close/>
                  <a:moveTo>
                    <a:pt x="147531" y="58424"/>
                  </a:moveTo>
                  <a:cubicBezTo>
                    <a:pt x="147196" y="58424"/>
                    <a:pt x="146879" y="58644"/>
                    <a:pt x="146769" y="58984"/>
                  </a:cubicBezTo>
                  <a:lnTo>
                    <a:pt x="146781" y="58984"/>
                  </a:lnTo>
                  <a:cubicBezTo>
                    <a:pt x="146614" y="59413"/>
                    <a:pt x="146840" y="59901"/>
                    <a:pt x="147281" y="60032"/>
                  </a:cubicBezTo>
                  <a:cubicBezTo>
                    <a:pt x="147373" y="60073"/>
                    <a:pt x="147469" y="60093"/>
                    <a:pt x="147564" y="60093"/>
                  </a:cubicBezTo>
                  <a:cubicBezTo>
                    <a:pt x="147713" y="60093"/>
                    <a:pt x="147859" y="60043"/>
                    <a:pt x="147983" y="59949"/>
                  </a:cubicBezTo>
                  <a:lnTo>
                    <a:pt x="147864" y="59794"/>
                  </a:lnTo>
                  <a:cubicBezTo>
                    <a:pt x="147776" y="59860"/>
                    <a:pt x="147666" y="59894"/>
                    <a:pt x="147552" y="59894"/>
                  </a:cubicBezTo>
                  <a:cubicBezTo>
                    <a:pt x="147481" y="59894"/>
                    <a:pt x="147409" y="59881"/>
                    <a:pt x="147340" y="59853"/>
                  </a:cubicBezTo>
                  <a:cubicBezTo>
                    <a:pt x="146635" y="59607"/>
                    <a:pt x="146899" y="58622"/>
                    <a:pt x="147538" y="58622"/>
                  </a:cubicBezTo>
                  <a:cubicBezTo>
                    <a:pt x="147610" y="58622"/>
                    <a:pt x="147688" y="58635"/>
                    <a:pt x="147769" y="58663"/>
                  </a:cubicBezTo>
                  <a:cubicBezTo>
                    <a:pt x="147948" y="58722"/>
                    <a:pt x="148079" y="58865"/>
                    <a:pt x="148126" y="59044"/>
                  </a:cubicBezTo>
                  <a:lnTo>
                    <a:pt x="148317" y="58996"/>
                  </a:lnTo>
                  <a:cubicBezTo>
                    <a:pt x="148257" y="58746"/>
                    <a:pt x="148067" y="58556"/>
                    <a:pt x="147829" y="58484"/>
                  </a:cubicBezTo>
                  <a:cubicBezTo>
                    <a:pt x="147731" y="58443"/>
                    <a:pt x="147630" y="58424"/>
                    <a:pt x="147531" y="58424"/>
                  </a:cubicBezTo>
                  <a:close/>
                  <a:moveTo>
                    <a:pt x="11335" y="59008"/>
                  </a:moveTo>
                  <a:lnTo>
                    <a:pt x="11133" y="59103"/>
                  </a:lnTo>
                  <a:lnTo>
                    <a:pt x="11847" y="60556"/>
                  </a:lnTo>
                  <a:lnTo>
                    <a:pt x="12038" y="60461"/>
                  </a:lnTo>
                  <a:lnTo>
                    <a:pt x="11335" y="59008"/>
                  </a:lnTo>
                  <a:close/>
                  <a:moveTo>
                    <a:pt x="149120" y="58984"/>
                  </a:moveTo>
                  <a:cubicBezTo>
                    <a:pt x="148782" y="58984"/>
                    <a:pt x="148471" y="59206"/>
                    <a:pt x="148376" y="59556"/>
                  </a:cubicBezTo>
                  <a:cubicBezTo>
                    <a:pt x="148193" y="60133"/>
                    <a:pt x="148648" y="60664"/>
                    <a:pt x="149182" y="60664"/>
                  </a:cubicBezTo>
                  <a:cubicBezTo>
                    <a:pt x="149308" y="60664"/>
                    <a:pt x="149439" y="60634"/>
                    <a:pt x="149567" y="60568"/>
                  </a:cubicBezTo>
                  <a:lnTo>
                    <a:pt x="149507" y="60389"/>
                  </a:lnTo>
                  <a:cubicBezTo>
                    <a:pt x="149412" y="60444"/>
                    <a:pt x="149305" y="60471"/>
                    <a:pt x="149200" y="60471"/>
                  </a:cubicBezTo>
                  <a:cubicBezTo>
                    <a:pt x="149121" y="60471"/>
                    <a:pt x="149043" y="60455"/>
                    <a:pt x="148972" y="60425"/>
                  </a:cubicBezTo>
                  <a:cubicBezTo>
                    <a:pt x="148650" y="60341"/>
                    <a:pt x="148460" y="60008"/>
                    <a:pt x="148555" y="59687"/>
                  </a:cubicBezTo>
                  <a:lnTo>
                    <a:pt x="148555" y="59687"/>
                  </a:lnTo>
                  <a:lnTo>
                    <a:pt x="149829" y="60127"/>
                  </a:lnTo>
                  <a:lnTo>
                    <a:pt x="149829" y="60139"/>
                  </a:lnTo>
                  <a:cubicBezTo>
                    <a:pt x="149841" y="60115"/>
                    <a:pt x="149853" y="60091"/>
                    <a:pt x="149853" y="60080"/>
                  </a:cubicBezTo>
                  <a:cubicBezTo>
                    <a:pt x="150031" y="59663"/>
                    <a:pt x="149817" y="59175"/>
                    <a:pt x="149388" y="59032"/>
                  </a:cubicBezTo>
                  <a:cubicBezTo>
                    <a:pt x="149299" y="59000"/>
                    <a:pt x="149209" y="58984"/>
                    <a:pt x="149120" y="58984"/>
                  </a:cubicBezTo>
                  <a:close/>
                  <a:moveTo>
                    <a:pt x="150531" y="59460"/>
                  </a:moveTo>
                  <a:lnTo>
                    <a:pt x="149996" y="60984"/>
                  </a:lnTo>
                  <a:lnTo>
                    <a:pt x="150198" y="61056"/>
                  </a:lnTo>
                  <a:lnTo>
                    <a:pt x="150484" y="60258"/>
                  </a:lnTo>
                  <a:cubicBezTo>
                    <a:pt x="150538" y="60013"/>
                    <a:pt x="150759" y="59851"/>
                    <a:pt x="150992" y="59851"/>
                  </a:cubicBezTo>
                  <a:cubicBezTo>
                    <a:pt x="151065" y="59851"/>
                    <a:pt x="151139" y="59867"/>
                    <a:pt x="151210" y="59901"/>
                  </a:cubicBezTo>
                  <a:cubicBezTo>
                    <a:pt x="151496" y="59996"/>
                    <a:pt x="151603" y="60222"/>
                    <a:pt x="151496" y="60544"/>
                  </a:cubicBezTo>
                  <a:lnTo>
                    <a:pt x="151198" y="61401"/>
                  </a:lnTo>
                  <a:lnTo>
                    <a:pt x="151400" y="61473"/>
                  </a:lnTo>
                  <a:lnTo>
                    <a:pt x="151710" y="60591"/>
                  </a:lnTo>
                  <a:lnTo>
                    <a:pt x="151722" y="60591"/>
                  </a:lnTo>
                  <a:cubicBezTo>
                    <a:pt x="151877" y="60163"/>
                    <a:pt x="151698" y="59853"/>
                    <a:pt x="151305" y="59722"/>
                  </a:cubicBezTo>
                  <a:cubicBezTo>
                    <a:pt x="151226" y="59687"/>
                    <a:pt x="151140" y="59670"/>
                    <a:pt x="151053" y="59670"/>
                  </a:cubicBezTo>
                  <a:cubicBezTo>
                    <a:pt x="150905" y="59670"/>
                    <a:pt x="150754" y="59720"/>
                    <a:pt x="150627" y="59818"/>
                  </a:cubicBezTo>
                  <a:lnTo>
                    <a:pt x="150734" y="59532"/>
                  </a:lnTo>
                  <a:lnTo>
                    <a:pt x="150531" y="59460"/>
                  </a:lnTo>
                  <a:close/>
                  <a:moveTo>
                    <a:pt x="10311" y="58913"/>
                  </a:moveTo>
                  <a:lnTo>
                    <a:pt x="10145" y="58996"/>
                  </a:lnTo>
                  <a:lnTo>
                    <a:pt x="10014" y="60830"/>
                  </a:lnTo>
                  <a:lnTo>
                    <a:pt x="8478" y="59806"/>
                  </a:lnTo>
                  <a:lnTo>
                    <a:pt x="8311" y="59889"/>
                  </a:lnTo>
                  <a:lnTo>
                    <a:pt x="9252" y="61818"/>
                  </a:lnTo>
                  <a:lnTo>
                    <a:pt x="9442" y="61723"/>
                  </a:lnTo>
                  <a:lnTo>
                    <a:pt x="8704" y="60187"/>
                  </a:lnTo>
                  <a:lnTo>
                    <a:pt x="10085" y="61115"/>
                  </a:lnTo>
                  <a:lnTo>
                    <a:pt x="10180" y="61068"/>
                  </a:lnTo>
                  <a:lnTo>
                    <a:pt x="10311" y="59401"/>
                  </a:lnTo>
                  <a:lnTo>
                    <a:pt x="11062" y="60937"/>
                  </a:lnTo>
                  <a:lnTo>
                    <a:pt x="11252" y="60842"/>
                  </a:lnTo>
                  <a:lnTo>
                    <a:pt x="10311" y="58913"/>
                  </a:lnTo>
                  <a:close/>
                  <a:moveTo>
                    <a:pt x="152651" y="59841"/>
                  </a:moveTo>
                  <a:lnTo>
                    <a:pt x="152532" y="60175"/>
                  </a:lnTo>
                  <a:lnTo>
                    <a:pt x="152258" y="60080"/>
                  </a:lnTo>
                  <a:lnTo>
                    <a:pt x="152198" y="60246"/>
                  </a:lnTo>
                  <a:lnTo>
                    <a:pt x="152472" y="60353"/>
                  </a:lnTo>
                  <a:lnTo>
                    <a:pt x="152139" y="61270"/>
                  </a:lnTo>
                  <a:cubicBezTo>
                    <a:pt x="152032" y="61508"/>
                    <a:pt x="152174" y="61794"/>
                    <a:pt x="152436" y="61865"/>
                  </a:cubicBezTo>
                  <a:cubicBezTo>
                    <a:pt x="152490" y="61883"/>
                    <a:pt x="152549" y="61892"/>
                    <a:pt x="152610" y="61892"/>
                  </a:cubicBezTo>
                  <a:cubicBezTo>
                    <a:pt x="152671" y="61892"/>
                    <a:pt x="152734" y="61883"/>
                    <a:pt x="152794" y="61865"/>
                  </a:cubicBezTo>
                  <a:lnTo>
                    <a:pt x="152782" y="61687"/>
                  </a:lnTo>
                  <a:cubicBezTo>
                    <a:pt x="152740" y="61705"/>
                    <a:pt x="152695" y="61714"/>
                    <a:pt x="152651" y="61714"/>
                  </a:cubicBezTo>
                  <a:cubicBezTo>
                    <a:pt x="152606" y="61714"/>
                    <a:pt x="152561" y="61705"/>
                    <a:pt x="152520" y="61687"/>
                  </a:cubicBezTo>
                  <a:cubicBezTo>
                    <a:pt x="152365" y="61651"/>
                    <a:pt x="152282" y="61473"/>
                    <a:pt x="152365" y="61318"/>
                  </a:cubicBezTo>
                  <a:lnTo>
                    <a:pt x="152686" y="60413"/>
                  </a:lnTo>
                  <a:lnTo>
                    <a:pt x="153139" y="60580"/>
                  </a:lnTo>
                  <a:lnTo>
                    <a:pt x="153198" y="60413"/>
                  </a:lnTo>
                  <a:lnTo>
                    <a:pt x="152734" y="60246"/>
                  </a:lnTo>
                  <a:lnTo>
                    <a:pt x="152853" y="59913"/>
                  </a:lnTo>
                  <a:lnTo>
                    <a:pt x="152651" y="59841"/>
                  </a:lnTo>
                  <a:close/>
                  <a:moveTo>
                    <a:pt x="80594" y="64413"/>
                  </a:moveTo>
                  <a:lnTo>
                    <a:pt x="80463" y="64568"/>
                  </a:lnTo>
                  <a:cubicBezTo>
                    <a:pt x="80618" y="64711"/>
                    <a:pt x="80713" y="64925"/>
                    <a:pt x="80701" y="65152"/>
                  </a:cubicBezTo>
                  <a:cubicBezTo>
                    <a:pt x="80701" y="65485"/>
                    <a:pt x="80546" y="65652"/>
                    <a:pt x="80296" y="65652"/>
                  </a:cubicBezTo>
                  <a:cubicBezTo>
                    <a:pt x="80153" y="65652"/>
                    <a:pt x="80011" y="65604"/>
                    <a:pt x="79761" y="65366"/>
                  </a:cubicBezTo>
                  <a:lnTo>
                    <a:pt x="78891" y="64473"/>
                  </a:lnTo>
                  <a:lnTo>
                    <a:pt x="78749" y="64473"/>
                  </a:lnTo>
                  <a:lnTo>
                    <a:pt x="78749" y="65973"/>
                  </a:lnTo>
                  <a:lnTo>
                    <a:pt x="78939" y="65973"/>
                  </a:lnTo>
                  <a:lnTo>
                    <a:pt x="78939" y="64806"/>
                  </a:lnTo>
                  <a:lnTo>
                    <a:pt x="79653" y="65533"/>
                  </a:lnTo>
                  <a:cubicBezTo>
                    <a:pt x="79927" y="65818"/>
                    <a:pt x="80118" y="65890"/>
                    <a:pt x="80320" y="65890"/>
                  </a:cubicBezTo>
                  <a:cubicBezTo>
                    <a:pt x="80677" y="65890"/>
                    <a:pt x="80904" y="65616"/>
                    <a:pt x="80904" y="65175"/>
                  </a:cubicBezTo>
                  <a:cubicBezTo>
                    <a:pt x="80915" y="64890"/>
                    <a:pt x="80808" y="64616"/>
                    <a:pt x="80594" y="64413"/>
                  </a:cubicBezTo>
                  <a:close/>
                  <a:moveTo>
                    <a:pt x="79820" y="66461"/>
                  </a:moveTo>
                  <a:cubicBezTo>
                    <a:pt x="80392" y="66461"/>
                    <a:pt x="80713" y="66723"/>
                    <a:pt x="80713" y="67092"/>
                  </a:cubicBezTo>
                  <a:cubicBezTo>
                    <a:pt x="80713" y="67473"/>
                    <a:pt x="80392" y="67735"/>
                    <a:pt x="79820" y="67735"/>
                  </a:cubicBezTo>
                  <a:lnTo>
                    <a:pt x="79820" y="67723"/>
                  </a:lnTo>
                  <a:cubicBezTo>
                    <a:pt x="79249" y="67723"/>
                    <a:pt x="78927" y="67473"/>
                    <a:pt x="78927" y="67092"/>
                  </a:cubicBezTo>
                  <a:cubicBezTo>
                    <a:pt x="78927" y="66723"/>
                    <a:pt x="79237" y="66461"/>
                    <a:pt x="79820" y="66461"/>
                  </a:cubicBezTo>
                  <a:close/>
                  <a:moveTo>
                    <a:pt x="79820" y="66247"/>
                  </a:moveTo>
                  <a:cubicBezTo>
                    <a:pt x="79130" y="66247"/>
                    <a:pt x="78725" y="66604"/>
                    <a:pt x="78725" y="67092"/>
                  </a:cubicBezTo>
                  <a:cubicBezTo>
                    <a:pt x="78725" y="67592"/>
                    <a:pt x="79130" y="67950"/>
                    <a:pt x="79820" y="67950"/>
                  </a:cubicBezTo>
                  <a:cubicBezTo>
                    <a:pt x="80499" y="67950"/>
                    <a:pt x="80904" y="67592"/>
                    <a:pt x="80904" y="67092"/>
                  </a:cubicBezTo>
                  <a:cubicBezTo>
                    <a:pt x="80904" y="66592"/>
                    <a:pt x="80499" y="66247"/>
                    <a:pt x="79820" y="66247"/>
                  </a:cubicBezTo>
                  <a:close/>
                  <a:moveTo>
                    <a:pt x="79308" y="68223"/>
                  </a:moveTo>
                  <a:lnTo>
                    <a:pt x="79308" y="69438"/>
                  </a:lnTo>
                  <a:lnTo>
                    <a:pt x="78749" y="69438"/>
                  </a:lnTo>
                  <a:lnTo>
                    <a:pt x="78749" y="69664"/>
                  </a:lnTo>
                  <a:lnTo>
                    <a:pt x="79308" y="69664"/>
                  </a:lnTo>
                  <a:lnTo>
                    <a:pt x="79308" y="70093"/>
                  </a:lnTo>
                  <a:lnTo>
                    <a:pt x="79499" y="70093"/>
                  </a:lnTo>
                  <a:lnTo>
                    <a:pt x="79499" y="69664"/>
                  </a:lnTo>
                  <a:lnTo>
                    <a:pt x="79999" y="69664"/>
                  </a:lnTo>
                  <a:lnTo>
                    <a:pt x="79999" y="69438"/>
                  </a:lnTo>
                  <a:lnTo>
                    <a:pt x="79499" y="69438"/>
                  </a:lnTo>
                  <a:lnTo>
                    <a:pt x="79499" y="68509"/>
                  </a:lnTo>
                  <a:lnTo>
                    <a:pt x="80892" y="69604"/>
                  </a:lnTo>
                  <a:lnTo>
                    <a:pt x="80892" y="69366"/>
                  </a:lnTo>
                  <a:lnTo>
                    <a:pt x="79463" y="68223"/>
                  </a:lnTo>
                  <a:close/>
                  <a:moveTo>
                    <a:pt x="130565" y="70521"/>
                  </a:moveTo>
                  <a:lnTo>
                    <a:pt x="130434" y="70676"/>
                  </a:lnTo>
                  <a:cubicBezTo>
                    <a:pt x="130600" y="70819"/>
                    <a:pt x="130684" y="71033"/>
                    <a:pt x="130672" y="71259"/>
                  </a:cubicBezTo>
                  <a:cubicBezTo>
                    <a:pt x="130672" y="71581"/>
                    <a:pt x="130517" y="71760"/>
                    <a:pt x="130267" y="71760"/>
                  </a:cubicBezTo>
                  <a:cubicBezTo>
                    <a:pt x="130124" y="71760"/>
                    <a:pt x="129981" y="71712"/>
                    <a:pt x="129743" y="71474"/>
                  </a:cubicBezTo>
                  <a:lnTo>
                    <a:pt x="128874" y="70581"/>
                  </a:lnTo>
                  <a:lnTo>
                    <a:pt x="128719" y="70581"/>
                  </a:lnTo>
                  <a:lnTo>
                    <a:pt x="128719" y="72081"/>
                  </a:lnTo>
                  <a:lnTo>
                    <a:pt x="128910" y="72081"/>
                  </a:lnTo>
                  <a:lnTo>
                    <a:pt x="128910" y="70914"/>
                  </a:lnTo>
                  <a:lnTo>
                    <a:pt x="129624" y="71640"/>
                  </a:lnTo>
                  <a:cubicBezTo>
                    <a:pt x="129910" y="71926"/>
                    <a:pt x="130088" y="71998"/>
                    <a:pt x="130291" y="71998"/>
                  </a:cubicBezTo>
                  <a:cubicBezTo>
                    <a:pt x="130660" y="71998"/>
                    <a:pt x="130874" y="71724"/>
                    <a:pt x="130874" y="71283"/>
                  </a:cubicBezTo>
                  <a:cubicBezTo>
                    <a:pt x="130886" y="70998"/>
                    <a:pt x="130779" y="70724"/>
                    <a:pt x="130565" y="70521"/>
                  </a:cubicBezTo>
                  <a:close/>
                  <a:moveTo>
                    <a:pt x="79010" y="71081"/>
                  </a:moveTo>
                  <a:cubicBezTo>
                    <a:pt x="78820" y="71307"/>
                    <a:pt x="78725" y="71581"/>
                    <a:pt x="78737" y="71879"/>
                  </a:cubicBezTo>
                  <a:cubicBezTo>
                    <a:pt x="78737" y="72426"/>
                    <a:pt x="79010" y="72676"/>
                    <a:pt x="79320" y="72676"/>
                  </a:cubicBezTo>
                  <a:cubicBezTo>
                    <a:pt x="80106" y="72676"/>
                    <a:pt x="79749" y="71355"/>
                    <a:pt x="80344" y="71355"/>
                  </a:cubicBezTo>
                  <a:cubicBezTo>
                    <a:pt x="80558" y="71355"/>
                    <a:pt x="80725" y="71521"/>
                    <a:pt x="80725" y="71914"/>
                  </a:cubicBezTo>
                  <a:cubicBezTo>
                    <a:pt x="80725" y="72129"/>
                    <a:pt x="80665" y="72331"/>
                    <a:pt x="80546" y="72510"/>
                  </a:cubicBezTo>
                  <a:lnTo>
                    <a:pt x="80725" y="72581"/>
                  </a:lnTo>
                  <a:cubicBezTo>
                    <a:pt x="80856" y="72391"/>
                    <a:pt x="80927" y="72152"/>
                    <a:pt x="80915" y="71914"/>
                  </a:cubicBezTo>
                  <a:cubicBezTo>
                    <a:pt x="80915" y="71379"/>
                    <a:pt x="80642" y="71128"/>
                    <a:pt x="80320" y="71128"/>
                  </a:cubicBezTo>
                  <a:cubicBezTo>
                    <a:pt x="79534" y="71128"/>
                    <a:pt x="79903" y="72450"/>
                    <a:pt x="79308" y="72450"/>
                  </a:cubicBezTo>
                  <a:cubicBezTo>
                    <a:pt x="79094" y="72450"/>
                    <a:pt x="78927" y="72271"/>
                    <a:pt x="78927" y="71879"/>
                  </a:cubicBezTo>
                  <a:cubicBezTo>
                    <a:pt x="78915" y="71617"/>
                    <a:pt x="79010" y="71367"/>
                    <a:pt x="79189" y="71164"/>
                  </a:cubicBezTo>
                  <a:lnTo>
                    <a:pt x="79010" y="71081"/>
                  </a:lnTo>
                  <a:close/>
                  <a:moveTo>
                    <a:pt x="129791" y="72569"/>
                  </a:moveTo>
                  <a:cubicBezTo>
                    <a:pt x="130362" y="72569"/>
                    <a:pt x="130684" y="72831"/>
                    <a:pt x="130684" y="73200"/>
                  </a:cubicBezTo>
                  <a:cubicBezTo>
                    <a:pt x="130684" y="73581"/>
                    <a:pt x="130362" y="73831"/>
                    <a:pt x="129791" y="73831"/>
                  </a:cubicBezTo>
                  <a:cubicBezTo>
                    <a:pt x="129219" y="73831"/>
                    <a:pt x="128898" y="73581"/>
                    <a:pt x="128898" y="73200"/>
                  </a:cubicBezTo>
                  <a:cubicBezTo>
                    <a:pt x="128898" y="72831"/>
                    <a:pt x="129207" y="72569"/>
                    <a:pt x="129791" y="72569"/>
                  </a:cubicBezTo>
                  <a:close/>
                  <a:moveTo>
                    <a:pt x="80177" y="72867"/>
                  </a:moveTo>
                  <a:lnTo>
                    <a:pt x="80177" y="73153"/>
                  </a:lnTo>
                  <a:lnTo>
                    <a:pt x="79201" y="73153"/>
                  </a:lnTo>
                  <a:cubicBezTo>
                    <a:pt x="79188" y="73151"/>
                    <a:pt x="79174" y="73151"/>
                    <a:pt x="79161" y="73151"/>
                  </a:cubicBezTo>
                  <a:cubicBezTo>
                    <a:pt x="78906" y="73151"/>
                    <a:pt x="78703" y="73368"/>
                    <a:pt x="78737" y="73629"/>
                  </a:cubicBezTo>
                  <a:cubicBezTo>
                    <a:pt x="78737" y="73748"/>
                    <a:pt x="78772" y="73879"/>
                    <a:pt x="78844" y="73974"/>
                  </a:cubicBezTo>
                  <a:lnTo>
                    <a:pt x="78999" y="73891"/>
                  </a:lnTo>
                  <a:cubicBezTo>
                    <a:pt x="78939" y="73831"/>
                    <a:pt x="78915" y="73736"/>
                    <a:pt x="78915" y="73653"/>
                  </a:cubicBezTo>
                  <a:cubicBezTo>
                    <a:pt x="78894" y="73503"/>
                    <a:pt x="79016" y="73373"/>
                    <a:pt x="79161" y="73373"/>
                  </a:cubicBezTo>
                  <a:cubicBezTo>
                    <a:pt x="79178" y="73373"/>
                    <a:pt x="79195" y="73375"/>
                    <a:pt x="79213" y="73379"/>
                  </a:cubicBezTo>
                  <a:lnTo>
                    <a:pt x="80177" y="73379"/>
                  </a:lnTo>
                  <a:lnTo>
                    <a:pt x="80177" y="73867"/>
                  </a:lnTo>
                  <a:lnTo>
                    <a:pt x="80356" y="73867"/>
                  </a:lnTo>
                  <a:lnTo>
                    <a:pt x="80356" y="73379"/>
                  </a:lnTo>
                  <a:lnTo>
                    <a:pt x="80701" y="73379"/>
                  </a:lnTo>
                  <a:lnTo>
                    <a:pt x="80701" y="73153"/>
                  </a:lnTo>
                  <a:lnTo>
                    <a:pt x="80356" y="73153"/>
                  </a:lnTo>
                  <a:lnTo>
                    <a:pt x="80356" y="72867"/>
                  </a:lnTo>
                  <a:close/>
                  <a:moveTo>
                    <a:pt x="129791" y="72343"/>
                  </a:moveTo>
                  <a:cubicBezTo>
                    <a:pt x="129100" y="72355"/>
                    <a:pt x="128695" y="72712"/>
                    <a:pt x="128695" y="73200"/>
                  </a:cubicBezTo>
                  <a:cubicBezTo>
                    <a:pt x="128695" y="73700"/>
                    <a:pt x="129112" y="74057"/>
                    <a:pt x="129791" y="74057"/>
                  </a:cubicBezTo>
                  <a:cubicBezTo>
                    <a:pt x="130469" y="74057"/>
                    <a:pt x="130886" y="73700"/>
                    <a:pt x="130886" y="73200"/>
                  </a:cubicBezTo>
                  <a:cubicBezTo>
                    <a:pt x="130886" y="72700"/>
                    <a:pt x="130469" y="72343"/>
                    <a:pt x="129791" y="72343"/>
                  </a:cubicBezTo>
                  <a:close/>
                  <a:moveTo>
                    <a:pt x="78737" y="74367"/>
                  </a:moveTo>
                  <a:lnTo>
                    <a:pt x="78737" y="74581"/>
                  </a:lnTo>
                  <a:lnTo>
                    <a:pt x="79558" y="74581"/>
                  </a:lnTo>
                  <a:cubicBezTo>
                    <a:pt x="79939" y="74581"/>
                    <a:pt x="80153" y="74784"/>
                    <a:pt x="80153" y="75129"/>
                  </a:cubicBezTo>
                  <a:lnTo>
                    <a:pt x="80153" y="75177"/>
                  </a:lnTo>
                  <a:lnTo>
                    <a:pt x="80368" y="75177"/>
                  </a:lnTo>
                  <a:cubicBezTo>
                    <a:pt x="80368" y="74879"/>
                    <a:pt x="80261" y="74677"/>
                    <a:pt x="80034" y="74569"/>
                  </a:cubicBezTo>
                  <a:lnTo>
                    <a:pt x="80356" y="74569"/>
                  </a:lnTo>
                  <a:lnTo>
                    <a:pt x="80356" y="74367"/>
                  </a:lnTo>
                  <a:close/>
                  <a:moveTo>
                    <a:pt x="129350" y="74677"/>
                  </a:moveTo>
                  <a:cubicBezTo>
                    <a:pt x="129624" y="74677"/>
                    <a:pt x="129814" y="74903"/>
                    <a:pt x="129814" y="75236"/>
                  </a:cubicBezTo>
                  <a:cubicBezTo>
                    <a:pt x="129814" y="75570"/>
                    <a:pt x="129636" y="75772"/>
                    <a:pt x="129362" y="75772"/>
                  </a:cubicBezTo>
                  <a:lnTo>
                    <a:pt x="129350" y="75772"/>
                  </a:lnTo>
                  <a:cubicBezTo>
                    <a:pt x="129064" y="75772"/>
                    <a:pt x="128886" y="75558"/>
                    <a:pt x="128886" y="75248"/>
                  </a:cubicBezTo>
                  <a:cubicBezTo>
                    <a:pt x="128886" y="74879"/>
                    <a:pt x="129112" y="74677"/>
                    <a:pt x="129350" y="74677"/>
                  </a:cubicBezTo>
                  <a:close/>
                  <a:moveTo>
                    <a:pt x="129767" y="74379"/>
                  </a:moveTo>
                  <a:cubicBezTo>
                    <a:pt x="129100" y="74379"/>
                    <a:pt x="128695" y="74688"/>
                    <a:pt x="128695" y="75260"/>
                  </a:cubicBezTo>
                  <a:cubicBezTo>
                    <a:pt x="128695" y="75677"/>
                    <a:pt x="128957" y="75986"/>
                    <a:pt x="129362" y="75986"/>
                  </a:cubicBezTo>
                  <a:cubicBezTo>
                    <a:pt x="129755" y="75986"/>
                    <a:pt x="130005" y="75689"/>
                    <a:pt x="130005" y="75272"/>
                  </a:cubicBezTo>
                  <a:cubicBezTo>
                    <a:pt x="130017" y="74998"/>
                    <a:pt x="129874" y="74736"/>
                    <a:pt x="129636" y="74617"/>
                  </a:cubicBezTo>
                  <a:cubicBezTo>
                    <a:pt x="129695" y="74605"/>
                    <a:pt x="129755" y="74605"/>
                    <a:pt x="129803" y="74605"/>
                  </a:cubicBezTo>
                  <a:cubicBezTo>
                    <a:pt x="130386" y="74605"/>
                    <a:pt x="130684" y="74903"/>
                    <a:pt x="130684" y="75367"/>
                  </a:cubicBezTo>
                  <a:cubicBezTo>
                    <a:pt x="130696" y="75510"/>
                    <a:pt x="130660" y="75653"/>
                    <a:pt x="130588" y="75784"/>
                  </a:cubicBezTo>
                  <a:lnTo>
                    <a:pt x="130767" y="75867"/>
                  </a:lnTo>
                  <a:cubicBezTo>
                    <a:pt x="130850" y="75712"/>
                    <a:pt x="130886" y="75534"/>
                    <a:pt x="130886" y="75355"/>
                  </a:cubicBezTo>
                  <a:cubicBezTo>
                    <a:pt x="130886" y="74784"/>
                    <a:pt x="130505" y="74379"/>
                    <a:pt x="129767" y="74379"/>
                  </a:cubicBezTo>
                  <a:close/>
                  <a:moveTo>
                    <a:pt x="79642" y="75617"/>
                  </a:moveTo>
                  <a:cubicBezTo>
                    <a:pt x="80356" y="75665"/>
                    <a:pt x="80356" y="76701"/>
                    <a:pt x="79642" y="76760"/>
                  </a:cubicBezTo>
                  <a:lnTo>
                    <a:pt x="79642" y="75617"/>
                  </a:lnTo>
                  <a:close/>
                  <a:moveTo>
                    <a:pt x="79607" y="75400"/>
                  </a:moveTo>
                  <a:cubicBezTo>
                    <a:pt x="79587" y="75400"/>
                    <a:pt x="79567" y="75401"/>
                    <a:pt x="79546" y="75403"/>
                  </a:cubicBezTo>
                  <a:cubicBezTo>
                    <a:pt x="78796" y="75427"/>
                    <a:pt x="78439" y="76343"/>
                    <a:pt x="78987" y="76867"/>
                  </a:cubicBezTo>
                  <a:lnTo>
                    <a:pt x="79130" y="76748"/>
                  </a:lnTo>
                  <a:cubicBezTo>
                    <a:pt x="78987" y="76617"/>
                    <a:pt x="78915" y="76439"/>
                    <a:pt x="78915" y="76248"/>
                  </a:cubicBezTo>
                  <a:cubicBezTo>
                    <a:pt x="78903" y="75915"/>
                    <a:pt x="79153" y="75629"/>
                    <a:pt x="79487" y="75617"/>
                  </a:cubicBezTo>
                  <a:lnTo>
                    <a:pt x="79487" y="76963"/>
                  </a:lnTo>
                  <a:lnTo>
                    <a:pt x="79546" y="76963"/>
                  </a:lnTo>
                  <a:cubicBezTo>
                    <a:pt x="79567" y="76964"/>
                    <a:pt x="79587" y="76965"/>
                    <a:pt x="79607" y="76965"/>
                  </a:cubicBezTo>
                  <a:cubicBezTo>
                    <a:pt x="80032" y="76965"/>
                    <a:pt x="80379" y="76609"/>
                    <a:pt x="80368" y="76189"/>
                  </a:cubicBezTo>
                  <a:cubicBezTo>
                    <a:pt x="80368" y="75757"/>
                    <a:pt x="80031" y="75400"/>
                    <a:pt x="79607" y="75400"/>
                  </a:cubicBezTo>
                  <a:close/>
                  <a:moveTo>
                    <a:pt x="129481" y="77475"/>
                  </a:moveTo>
                  <a:lnTo>
                    <a:pt x="130636" y="77986"/>
                  </a:lnTo>
                  <a:lnTo>
                    <a:pt x="129481" y="78498"/>
                  </a:lnTo>
                  <a:lnTo>
                    <a:pt x="129481" y="77475"/>
                  </a:lnTo>
                  <a:close/>
                  <a:moveTo>
                    <a:pt x="79642" y="77463"/>
                  </a:moveTo>
                  <a:cubicBezTo>
                    <a:pt x="80356" y="77510"/>
                    <a:pt x="80356" y="78558"/>
                    <a:pt x="79642" y="78606"/>
                  </a:cubicBezTo>
                  <a:lnTo>
                    <a:pt x="79642" y="77463"/>
                  </a:lnTo>
                  <a:close/>
                  <a:moveTo>
                    <a:pt x="79589" y="77247"/>
                  </a:moveTo>
                  <a:cubicBezTo>
                    <a:pt x="79575" y="77247"/>
                    <a:pt x="79561" y="77248"/>
                    <a:pt x="79546" y="77248"/>
                  </a:cubicBezTo>
                  <a:cubicBezTo>
                    <a:pt x="79539" y="77248"/>
                    <a:pt x="79533" y="77248"/>
                    <a:pt x="79526" y="77248"/>
                  </a:cubicBezTo>
                  <a:cubicBezTo>
                    <a:pt x="79071" y="77248"/>
                    <a:pt x="78701" y="77636"/>
                    <a:pt x="78725" y="78094"/>
                  </a:cubicBezTo>
                  <a:cubicBezTo>
                    <a:pt x="78713" y="78332"/>
                    <a:pt x="78820" y="78558"/>
                    <a:pt x="78987" y="78713"/>
                  </a:cubicBezTo>
                  <a:lnTo>
                    <a:pt x="79130" y="78594"/>
                  </a:lnTo>
                  <a:cubicBezTo>
                    <a:pt x="78987" y="78463"/>
                    <a:pt x="78915" y="78284"/>
                    <a:pt x="78915" y="78106"/>
                  </a:cubicBezTo>
                  <a:cubicBezTo>
                    <a:pt x="78891" y="77772"/>
                    <a:pt x="79153" y="77486"/>
                    <a:pt x="79487" y="77463"/>
                  </a:cubicBezTo>
                  <a:lnTo>
                    <a:pt x="79487" y="78808"/>
                  </a:lnTo>
                  <a:lnTo>
                    <a:pt x="79546" y="78820"/>
                  </a:lnTo>
                  <a:cubicBezTo>
                    <a:pt x="79561" y="78821"/>
                    <a:pt x="79575" y="78821"/>
                    <a:pt x="79589" y="78821"/>
                  </a:cubicBezTo>
                  <a:cubicBezTo>
                    <a:pt x="80022" y="78821"/>
                    <a:pt x="80379" y="78472"/>
                    <a:pt x="80368" y="78034"/>
                  </a:cubicBezTo>
                  <a:cubicBezTo>
                    <a:pt x="80368" y="77596"/>
                    <a:pt x="80022" y="77247"/>
                    <a:pt x="79589" y="77247"/>
                  </a:cubicBezTo>
                  <a:close/>
                  <a:moveTo>
                    <a:pt x="128719" y="76903"/>
                  </a:moveTo>
                  <a:lnTo>
                    <a:pt x="128719" y="77129"/>
                  </a:lnTo>
                  <a:lnTo>
                    <a:pt x="129291" y="77391"/>
                  </a:lnTo>
                  <a:lnTo>
                    <a:pt x="129291" y="78582"/>
                  </a:lnTo>
                  <a:lnTo>
                    <a:pt x="128719" y="78844"/>
                  </a:lnTo>
                  <a:lnTo>
                    <a:pt x="128719" y="79082"/>
                  </a:lnTo>
                  <a:lnTo>
                    <a:pt x="130862" y="78106"/>
                  </a:lnTo>
                  <a:lnTo>
                    <a:pt x="130862" y="77879"/>
                  </a:lnTo>
                  <a:lnTo>
                    <a:pt x="128719" y="76903"/>
                  </a:lnTo>
                  <a:close/>
                  <a:moveTo>
                    <a:pt x="80165" y="79010"/>
                  </a:moveTo>
                  <a:lnTo>
                    <a:pt x="80165" y="79296"/>
                  </a:lnTo>
                  <a:lnTo>
                    <a:pt x="79201" y="79296"/>
                  </a:lnTo>
                  <a:cubicBezTo>
                    <a:pt x="79188" y="79295"/>
                    <a:pt x="79174" y="79294"/>
                    <a:pt x="79161" y="79294"/>
                  </a:cubicBezTo>
                  <a:cubicBezTo>
                    <a:pt x="78906" y="79294"/>
                    <a:pt x="78702" y="79512"/>
                    <a:pt x="78725" y="79772"/>
                  </a:cubicBezTo>
                  <a:cubicBezTo>
                    <a:pt x="78725" y="79891"/>
                    <a:pt x="78760" y="80011"/>
                    <a:pt x="78844" y="80106"/>
                  </a:cubicBezTo>
                  <a:lnTo>
                    <a:pt x="78999" y="80034"/>
                  </a:lnTo>
                  <a:cubicBezTo>
                    <a:pt x="78939" y="79963"/>
                    <a:pt x="78915" y="79880"/>
                    <a:pt x="78915" y="79796"/>
                  </a:cubicBezTo>
                  <a:cubicBezTo>
                    <a:pt x="78904" y="79642"/>
                    <a:pt x="79026" y="79508"/>
                    <a:pt x="79176" y="79508"/>
                  </a:cubicBezTo>
                  <a:cubicBezTo>
                    <a:pt x="79188" y="79508"/>
                    <a:pt x="79201" y="79509"/>
                    <a:pt x="79213" y="79510"/>
                  </a:cubicBezTo>
                  <a:lnTo>
                    <a:pt x="80177" y="79510"/>
                  </a:lnTo>
                  <a:lnTo>
                    <a:pt x="80177" y="80011"/>
                  </a:lnTo>
                  <a:lnTo>
                    <a:pt x="80356" y="80011"/>
                  </a:lnTo>
                  <a:lnTo>
                    <a:pt x="80356" y="79510"/>
                  </a:lnTo>
                  <a:lnTo>
                    <a:pt x="80701" y="79510"/>
                  </a:lnTo>
                  <a:lnTo>
                    <a:pt x="80701" y="79296"/>
                  </a:lnTo>
                  <a:lnTo>
                    <a:pt x="80356" y="79296"/>
                  </a:lnTo>
                  <a:lnTo>
                    <a:pt x="80356" y="79010"/>
                  </a:lnTo>
                  <a:close/>
                  <a:moveTo>
                    <a:pt x="130326" y="79010"/>
                  </a:moveTo>
                  <a:lnTo>
                    <a:pt x="128719" y="79725"/>
                  </a:lnTo>
                  <a:lnTo>
                    <a:pt x="128719" y="79939"/>
                  </a:lnTo>
                  <a:lnTo>
                    <a:pt x="130338" y="80665"/>
                  </a:lnTo>
                  <a:lnTo>
                    <a:pt x="130326" y="80451"/>
                  </a:lnTo>
                  <a:lnTo>
                    <a:pt x="128957" y="79832"/>
                  </a:lnTo>
                  <a:lnTo>
                    <a:pt x="130326" y="79237"/>
                  </a:lnTo>
                  <a:lnTo>
                    <a:pt x="130326" y="79010"/>
                  </a:lnTo>
                  <a:close/>
                  <a:moveTo>
                    <a:pt x="129624" y="80975"/>
                  </a:moveTo>
                  <a:cubicBezTo>
                    <a:pt x="130338" y="81023"/>
                    <a:pt x="130338" y="82070"/>
                    <a:pt x="129624" y="82118"/>
                  </a:cubicBezTo>
                  <a:lnTo>
                    <a:pt x="129624" y="80975"/>
                  </a:lnTo>
                  <a:close/>
                  <a:moveTo>
                    <a:pt x="129529" y="80761"/>
                  </a:moveTo>
                  <a:cubicBezTo>
                    <a:pt x="128779" y="80784"/>
                    <a:pt x="128421" y="81701"/>
                    <a:pt x="128969" y="82225"/>
                  </a:cubicBezTo>
                  <a:lnTo>
                    <a:pt x="129112" y="82106"/>
                  </a:lnTo>
                  <a:cubicBezTo>
                    <a:pt x="128969" y="81975"/>
                    <a:pt x="128898" y="81796"/>
                    <a:pt x="128898" y="81606"/>
                  </a:cubicBezTo>
                  <a:cubicBezTo>
                    <a:pt x="128886" y="81285"/>
                    <a:pt x="129136" y="80999"/>
                    <a:pt x="129469" y="80975"/>
                  </a:cubicBezTo>
                  <a:lnTo>
                    <a:pt x="129469" y="82320"/>
                  </a:lnTo>
                  <a:lnTo>
                    <a:pt x="129529" y="82332"/>
                  </a:lnTo>
                  <a:cubicBezTo>
                    <a:pt x="129969" y="82332"/>
                    <a:pt x="130315" y="81975"/>
                    <a:pt x="130315" y="81546"/>
                  </a:cubicBezTo>
                  <a:cubicBezTo>
                    <a:pt x="130315" y="81106"/>
                    <a:pt x="129969" y="80761"/>
                    <a:pt x="129529" y="80761"/>
                  </a:cubicBezTo>
                  <a:close/>
                  <a:moveTo>
                    <a:pt x="128719" y="82773"/>
                  </a:moveTo>
                  <a:lnTo>
                    <a:pt x="128719" y="82987"/>
                  </a:lnTo>
                  <a:lnTo>
                    <a:pt x="129564" y="82987"/>
                  </a:lnTo>
                  <a:cubicBezTo>
                    <a:pt x="129584" y="82985"/>
                    <a:pt x="129604" y="82984"/>
                    <a:pt x="129623" y="82984"/>
                  </a:cubicBezTo>
                  <a:cubicBezTo>
                    <a:pt x="129929" y="82984"/>
                    <a:pt x="130170" y="83244"/>
                    <a:pt x="130148" y="83547"/>
                  </a:cubicBezTo>
                  <a:cubicBezTo>
                    <a:pt x="130148" y="83856"/>
                    <a:pt x="129969" y="84035"/>
                    <a:pt x="129636" y="84035"/>
                  </a:cubicBezTo>
                  <a:lnTo>
                    <a:pt x="128719" y="84035"/>
                  </a:lnTo>
                  <a:lnTo>
                    <a:pt x="128719" y="84249"/>
                  </a:lnTo>
                  <a:lnTo>
                    <a:pt x="129660" y="84249"/>
                  </a:lnTo>
                  <a:lnTo>
                    <a:pt x="129648" y="84261"/>
                  </a:lnTo>
                  <a:cubicBezTo>
                    <a:pt x="130112" y="84261"/>
                    <a:pt x="130338" y="83987"/>
                    <a:pt x="130338" y="83594"/>
                  </a:cubicBezTo>
                  <a:cubicBezTo>
                    <a:pt x="130362" y="83344"/>
                    <a:pt x="130243" y="83106"/>
                    <a:pt x="130029" y="82975"/>
                  </a:cubicBezTo>
                  <a:lnTo>
                    <a:pt x="130326" y="82975"/>
                  </a:lnTo>
                  <a:lnTo>
                    <a:pt x="130326" y="82773"/>
                  </a:lnTo>
                  <a:close/>
                  <a:moveTo>
                    <a:pt x="100271" y="84892"/>
                  </a:moveTo>
                  <a:cubicBezTo>
                    <a:pt x="100543" y="84892"/>
                    <a:pt x="100817" y="85071"/>
                    <a:pt x="100847" y="85428"/>
                  </a:cubicBezTo>
                  <a:lnTo>
                    <a:pt x="99704" y="85428"/>
                  </a:lnTo>
                  <a:cubicBezTo>
                    <a:pt x="99727" y="85071"/>
                    <a:pt x="99998" y="84892"/>
                    <a:pt x="100271" y="84892"/>
                  </a:cubicBezTo>
                  <a:close/>
                  <a:moveTo>
                    <a:pt x="106252" y="84892"/>
                  </a:moveTo>
                  <a:cubicBezTo>
                    <a:pt x="106526" y="84892"/>
                    <a:pt x="106800" y="85071"/>
                    <a:pt x="106823" y="85428"/>
                  </a:cubicBezTo>
                  <a:lnTo>
                    <a:pt x="105680" y="85428"/>
                  </a:lnTo>
                  <a:cubicBezTo>
                    <a:pt x="105704" y="85071"/>
                    <a:pt x="105978" y="84892"/>
                    <a:pt x="106252" y="84892"/>
                  </a:cubicBezTo>
                  <a:close/>
                  <a:moveTo>
                    <a:pt x="93691" y="84416"/>
                  </a:moveTo>
                  <a:lnTo>
                    <a:pt x="94215" y="85571"/>
                  </a:lnTo>
                  <a:lnTo>
                    <a:pt x="93191" y="85571"/>
                  </a:lnTo>
                  <a:lnTo>
                    <a:pt x="93691" y="84416"/>
                  </a:lnTo>
                  <a:close/>
                  <a:moveTo>
                    <a:pt x="96691" y="84416"/>
                  </a:moveTo>
                  <a:lnTo>
                    <a:pt x="97215" y="85571"/>
                  </a:lnTo>
                  <a:lnTo>
                    <a:pt x="96179" y="85571"/>
                  </a:lnTo>
                  <a:lnTo>
                    <a:pt x="96691" y="84416"/>
                  </a:lnTo>
                  <a:close/>
                  <a:moveTo>
                    <a:pt x="2156" y="84190"/>
                  </a:moveTo>
                  <a:lnTo>
                    <a:pt x="2025" y="84344"/>
                  </a:lnTo>
                  <a:cubicBezTo>
                    <a:pt x="2191" y="84487"/>
                    <a:pt x="2275" y="84702"/>
                    <a:pt x="2263" y="84928"/>
                  </a:cubicBezTo>
                  <a:cubicBezTo>
                    <a:pt x="2263" y="85249"/>
                    <a:pt x="2108" y="85428"/>
                    <a:pt x="1870" y="85428"/>
                  </a:cubicBezTo>
                  <a:cubicBezTo>
                    <a:pt x="1715" y="85428"/>
                    <a:pt x="1572" y="85380"/>
                    <a:pt x="1334" y="85142"/>
                  </a:cubicBezTo>
                  <a:lnTo>
                    <a:pt x="465" y="84249"/>
                  </a:lnTo>
                  <a:lnTo>
                    <a:pt x="310" y="84249"/>
                  </a:lnTo>
                  <a:lnTo>
                    <a:pt x="310" y="85749"/>
                  </a:lnTo>
                  <a:lnTo>
                    <a:pt x="513" y="85749"/>
                  </a:lnTo>
                  <a:lnTo>
                    <a:pt x="501" y="84583"/>
                  </a:lnTo>
                  <a:lnTo>
                    <a:pt x="1215" y="85309"/>
                  </a:lnTo>
                  <a:cubicBezTo>
                    <a:pt x="1501" y="85595"/>
                    <a:pt x="1679" y="85666"/>
                    <a:pt x="1894" y="85666"/>
                  </a:cubicBezTo>
                  <a:cubicBezTo>
                    <a:pt x="2251" y="85666"/>
                    <a:pt x="2465" y="85392"/>
                    <a:pt x="2465" y="84952"/>
                  </a:cubicBezTo>
                  <a:cubicBezTo>
                    <a:pt x="2489" y="84666"/>
                    <a:pt x="2370" y="84392"/>
                    <a:pt x="2156" y="84190"/>
                  </a:cubicBezTo>
                  <a:close/>
                  <a:moveTo>
                    <a:pt x="129398" y="84833"/>
                  </a:moveTo>
                  <a:cubicBezTo>
                    <a:pt x="128933" y="84833"/>
                    <a:pt x="128707" y="85094"/>
                    <a:pt x="128707" y="85511"/>
                  </a:cubicBezTo>
                  <a:cubicBezTo>
                    <a:pt x="128695" y="85737"/>
                    <a:pt x="128814" y="85964"/>
                    <a:pt x="129017" y="86083"/>
                  </a:cubicBezTo>
                  <a:lnTo>
                    <a:pt x="128719" y="86083"/>
                  </a:lnTo>
                  <a:lnTo>
                    <a:pt x="128719" y="86297"/>
                  </a:lnTo>
                  <a:lnTo>
                    <a:pt x="130338" y="86297"/>
                  </a:lnTo>
                  <a:lnTo>
                    <a:pt x="130338" y="86071"/>
                  </a:lnTo>
                  <a:lnTo>
                    <a:pt x="129493" y="86071"/>
                  </a:lnTo>
                  <a:cubicBezTo>
                    <a:pt x="129124" y="86071"/>
                    <a:pt x="128910" y="85868"/>
                    <a:pt x="128910" y="85523"/>
                  </a:cubicBezTo>
                  <a:cubicBezTo>
                    <a:pt x="128910" y="85225"/>
                    <a:pt x="129076" y="85047"/>
                    <a:pt x="129422" y="85047"/>
                  </a:cubicBezTo>
                  <a:lnTo>
                    <a:pt x="130338" y="85047"/>
                  </a:lnTo>
                  <a:lnTo>
                    <a:pt x="130338" y="84833"/>
                  </a:lnTo>
                  <a:close/>
                  <a:moveTo>
                    <a:pt x="91834" y="84178"/>
                  </a:moveTo>
                  <a:lnTo>
                    <a:pt x="90691" y="85606"/>
                  </a:lnTo>
                  <a:lnTo>
                    <a:pt x="90691" y="85761"/>
                  </a:lnTo>
                  <a:lnTo>
                    <a:pt x="91905" y="85761"/>
                  </a:lnTo>
                  <a:lnTo>
                    <a:pt x="91905" y="86333"/>
                  </a:lnTo>
                  <a:lnTo>
                    <a:pt x="92131" y="86333"/>
                  </a:lnTo>
                  <a:lnTo>
                    <a:pt x="92131" y="85761"/>
                  </a:lnTo>
                  <a:lnTo>
                    <a:pt x="92560" y="85761"/>
                  </a:lnTo>
                  <a:lnTo>
                    <a:pt x="92560" y="85571"/>
                  </a:lnTo>
                  <a:lnTo>
                    <a:pt x="92131" y="85571"/>
                  </a:lnTo>
                  <a:lnTo>
                    <a:pt x="92131" y="85071"/>
                  </a:lnTo>
                  <a:lnTo>
                    <a:pt x="91917" y="85071"/>
                  </a:lnTo>
                  <a:lnTo>
                    <a:pt x="91917" y="85571"/>
                  </a:lnTo>
                  <a:lnTo>
                    <a:pt x="90988" y="85571"/>
                  </a:lnTo>
                  <a:lnTo>
                    <a:pt x="92072" y="84178"/>
                  </a:lnTo>
                  <a:close/>
                  <a:moveTo>
                    <a:pt x="93596" y="84178"/>
                  </a:moveTo>
                  <a:lnTo>
                    <a:pt x="92619" y="86333"/>
                  </a:lnTo>
                  <a:lnTo>
                    <a:pt x="92857" y="86333"/>
                  </a:lnTo>
                  <a:lnTo>
                    <a:pt x="93107" y="85749"/>
                  </a:lnTo>
                  <a:lnTo>
                    <a:pt x="94298" y="85749"/>
                  </a:lnTo>
                  <a:lnTo>
                    <a:pt x="94548" y="86333"/>
                  </a:lnTo>
                  <a:lnTo>
                    <a:pt x="94786" y="86333"/>
                  </a:lnTo>
                  <a:lnTo>
                    <a:pt x="93822" y="84178"/>
                  </a:lnTo>
                  <a:close/>
                  <a:moveTo>
                    <a:pt x="96584" y="84178"/>
                  </a:moveTo>
                  <a:lnTo>
                    <a:pt x="95608" y="86333"/>
                  </a:lnTo>
                  <a:lnTo>
                    <a:pt x="95846" y="86333"/>
                  </a:lnTo>
                  <a:lnTo>
                    <a:pt x="96096" y="85749"/>
                  </a:lnTo>
                  <a:lnTo>
                    <a:pt x="97287" y="85749"/>
                  </a:lnTo>
                  <a:lnTo>
                    <a:pt x="97549" y="86333"/>
                  </a:lnTo>
                  <a:lnTo>
                    <a:pt x="97799" y="86333"/>
                  </a:lnTo>
                  <a:lnTo>
                    <a:pt x="96810" y="84178"/>
                  </a:lnTo>
                  <a:close/>
                  <a:moveTo>
                    <a:pt x="97715" y="84713"/>
                  </a:moveTo>
                  <a:lnTo>
                    <a:pt x="98430" y="86333"/>
                  </a:lnTo>
                  <a:lnTo>
                    <a:pt x="98656" y="86333"/>
                  </a:lnTo>
                  <a:lnTo>
                    <a:pt x="99370" y="84713"/>
                  </a:lnTo>
                  <a:lnTo>
                    <a:pt x="99156" y="84713"/>
                  </a:lnTo>
                  <a:lnTo>
                    <a:pt x="98537" y="86083"/>
                  </a:lnTo>
                  <a:lnTo>
                    <a:pt x="97941" y="84713"/>
                  </a:lnTo>
                  <a:close/>
                  <a:moveTo>
                    <a:pt x="102266" y="84701"/>
                  </a:moveTo>
                  <a:cubicBezTo>
                    <a:pt x="102039" y="84701"/>
                    <a:pt x="101817" y="84818"/>
                    <a:pt x="101692" y="85011"/>
                  </a:cubicBezTo>
                  <a:lnTo>
                    <a:pt x="101692" y="84713"/>
                  </a:lnTo>
                  <a:lnTo>
                    <a:pt x="101489" y="84713"/>
                  </a:lnTo>
                  <a:lnTo>
                    <a:pt x="101489" y="86333"/>
                  </a:lnTo>
                  <a:lnTo>
                    <a:pt x="101704" y="86333"/>
                  </a:lnTo>
                  <a:lnTo>
                    <a:pt x="101704" y="85487"/>
                  </a:lnTo>
                  <a:cubicBezTo>
                    <a:pt x="101670" y="85168"/>
                    <a:pt x="101920" y="84903"/>
                    <a:pt x="102235" y="84903"/>
                  </a:cubicBezTo>
                  <a:cubicBezTo>
                    <a:pt x="102248" y="84903"/>
                    <a:pt x="102262" y="84903"/>
                    <a:pt x="102275" y="84904"/>
                  </a:cubicBezTo>
                  <a:cubicBezTo>
                    <a:pt x="102573" y="84904"/>
                    <a:pt x="102752" y="85071"/>
                    <a:pt x="102752" y="85416"/>
                  </a:cubicBezTo>
                  <a:lnTo>
                    <a:pt x="102752" y="86333"/>
                  </a:lnTo>
                  <a:lnTo>
                    <a:pt x="102978" y="86333"/>
                  </a:lnTo>
                  <a:lnTo>
                    <a:pt x="102978" y="85392"/>
                  </a:lnTo>
                  <a:cubicBezTo>
                    <a:pt x="102978" y="84928"/>
                    <a:pt x="102704" y="84702"/>
                    <a:pt x="102299" y="84702"/>
                  </a:cubicBezTo>
                  <a:cubicBezTo>
                    <a:pt x="102288" y="84701"/>
                    <a:pt x="102277" y="84701"/>
                    <a:pt x="102266" y="84701"/>
                  </a:cubicBezTo>
                  <a:close/>
                  <a:moveTo>
                    <a:pt x="103549" y="84713"/>
                  </a:moveTo>
                  <a:lnTo>
                    <a:pt x="103549" y="85642"/>
                  </a:lnTo>
                  <a:cubicBezTo>
                    <a:pt x="103549" y="86107"/>
                    <a:pt x="103823" y="86345"/>
                    <a:pt x="104228" y="86345"/>
                  </a:cubicBezTo>
                  <a:cubicBezTo>
                    <a:pt x="104466" y="86345"/>
                    <a:pt x="104680" y="86226"/>
                    <a:pt x="104811" y="86035"/>
                  </a:cubicBezTo>
                  <a:lnTo>
                    <a:pt x="104811" y="86333"/>
                  </a:lnTo>
                  <a:lnTo>
                    <a:pt x="105014" y="86333"/>
                  </a:lnTo>
                  <a:lnTo>
                    <a:pt x="105014" y="84713"/>
                  </a:lnTo>
                  <a:lnTo>
                    <a:pt x="104799" y="84713"/>
                  </a:lnTo>
                  <a:lnTo>
                    <a:pt x="104799" y="85559"/>
                  </a:lnTo>
                  <a:cubicBezTo>
                    <a:pt x="104799" y="85928"/>
                    <a:pt x="104585" y="86142"/>
                    <a:pt x="104252" y="86142"/>
                  </a:cubicBezTo>
                  <a:cubicBezTo>
                    <a:pt x="103942" y="86142"/>
                    <a:pt x="103764" y="85964"/>
                    <a:pt x="103764" y="85630"/>
                  </a:cubicBezTo>
                  <a:lnTo>
                    <a:pt x="103764" y="84713"/>
                  </a:lnTo>
                  <a:close/>
                  <a:moveTo>
                    <a:pt x="89167" y="84178"/>
                  </a:moveTo>
                  <a:lnTo>
                    <a:pt x="89059" y="85261"/>
                  </a:lnTo>
                  <a:lnTo>
                    <a:pt x="89512" y="85261"/>
                  </a:lnTo>
                  <a:cubicBezTo>
                    <a:pt x="90059" y="85261"/>
                    <a:pt x="90226" y="85440"/>
                    <a:pt x="90226" y="85702"/>
                  </a:cubicBezTo>
                  <a:cubicBezTo>
                    <a:pt x="90226" y="85964"/>
                    <a:pt x="90036" y="86142"/>
                    <a:pt x="89667" y="86142"/>
                  </a:cubicBezTo>
                  <a:cubicBezTo>
                    <a:pt x="89653" y="86143"/>
                    <a:pt x="89640" y="86143"/>
                    <a:pt x="89627" y="86143"/>
                  </a:cubicBezTo>
                  <a:cubicBezTo>
                    <a:pt x="89402" y="86143"/>
                    <a:pt x="89180" y="86050"/>
                    <a:pt x="89012" y="85892"/>
                  </a:cubicBezTo>
                  <a:lnTo>
                    <a:pt x="88905" y="86071"/>
                  </a:lnTo>
                  <a:cubicBezTo>
                    <a:pt x="89107" y="86251"/>
                    <a:pt x="89362" y="86346"/>
                    <a:pt x="89631" y="86346"/>
                  </a:cubicBezTo>
                  <a:cubicBezTo>
                    <a:pt x="89647" y="86346"/>
                    <a:pt x="89663" y="86345"/>
                    <a:pt x="89678" y="86345"/>
                  </a:cubicBezTo>
                  <a:cubicBezTo>
                    <a:pt x="90202" y="86345"/>
                    <a:pt x="90452" y="86059"/>
                    <a:pt x="90452" y="85702"/>
                  </a:cubicBezTo>
                  <a:cubicBezTo>
                    <a:pt x="90452" y="85321"/>
                    <a:pt x="90214" y="85059"/>
                    <a:pt x="89559" y="85059"/>
                  </a:cubicBezTo>
                  <a:lnTo>
                    <a:pt x="89286" y="85059"/>
                  </a:lnTo>
                  <a:lnTo>
                    <a:pt x="89357" y="84380"/>
                  </a:lnTo>
                  <a:lnTo>
                    <a:pt x="90345" y="84380"/>
                  </a:lnTo>
                  <a:lnTo>
                    <a:pt x="90345" y="84178"/>
                  </a:lnTo>
                  <a:close/>
                  <a:moveTo>
                    <a:pt x="100284" y="84701"/>
                  </a:moveTo>
                  <a:cubicBezTo>
                    <a:pt x="100277" y="84701"/>
                    <a:pt x="100270" y="84701"/>
                    <a:pt x="100263" y="84702"/>
                  </a:cubicBezTo>
                  <a:cubicBezTo>
                    <a:pt x="99823" y="84702"/>
                    <a:pt x="99454" y="85071"/>
                    <a:pt x="99477" y="85523"/>
                  </a:cubicBezTo>
                  <a:cubicBezTo>
                    <a:pt x="99493" y="86023"/>
                    <a:pt x="99910" y="86348"/>
                    <a:pt x="100342" y="86348"/>
                  </a:cubicBezTo>
                  <a:cubicBezTo>
                    <a:pt x="100558" y="86348"/>
                    <a:pt x="100779" y="86266"/>
                    <a:pt x="100954" y="86083"/>
                  </a:cubicBezTo>
                  <a:lnTo>
                    <a:pt x="100823" y="85940"/>
                  </a:lnTo>
                  <a:cubicBezTo>
                    <a:pt x="100704" y="86083"/>
                    <a:pt x="100525" y="86154"/>
                    <a:pt x="100335" y="86154"/>
                  </a:cubicBezTo>
                  <a:cubicBezTo>
                    <a:pt x="100327" y="86154"/>
                    <a:pt x="100319" y="86155"/>
                    <a:pt x="100312" y="86155"/>
                  </a:cubicBezTo>
                  <a:cubicBezTo>
                    <a:pt x="99988" y="86155"/>
                    <a:pt x="99715" y="85909"/>
                    <a:pt x="99704" y="85595"/>
                  </a:cubicBezTo>
                  <a:lnTo>
                    <a:pt x="101037" y="85595"/>
                  </a:lnTo>
                  <a:cubicBezTo>
                    <a:pt x="101037" y="85571"/>
                    <a:pt x="101037" y="85535"/>
                    <a:pt x="101049" y="85523"/>
                  </a:cubicBezTo>
                  <a:cubicBezTo>
                    <a:pt x="101072" y="85078"/>
                    <a:pt x="100726" y="84701"/>
                    <a:pt x="100284" y="84701"/>
                  </a:cubicBezTo>
                  <a:close/>
                  <a:moveTo>
                    <a:pt x="106273" y="84701"/>
                  </a:moveTo>
                  <a:cubicBezTo>
                    <a:pt x="106266" y="84701"/>
                    <a:pt x="106259" y="84701"/>
                    <a:pt x="106252" y="84702"/>
                  </a:cubicBezTo>
                  <a:cubicBezTo>
                    <a:pt x="105800" y="84702"/>
                    <a:pt x="105442" y="85071"/>
                    <a:pt x="105466" y="85523"/>
                  </a:cubicBezTo>
                  <a:cubicBezTo>
                    <a:pt x="105482" y="86023"/>
                    <a:pt x="105894" y="86348"/>
                    <a:pt x="106322" y="86348"/>
                  </a:cubicBezTo>
                  <a:cubicBezTo>
                    <a:pt x="106537" y="86348"/>
                    <a:pt x="106756" y="86266"/>
                    <a:pt x="106931" y="86083"/>
                  </a:cubicBezTo>
                  <a:lnTo>
                    <a:pt x="106812" y="85940"/>
                  </a:lnTo>
                  <a:cubicBezTo>
                    <a:pt x="106681" y="86083"/>
                    <a:pt x="106502" y="86154"/>
                    <a:pt x="106312" y="86154"/>
                  </a:cubicBezTo>
                  <a:cubicBezTo>
                    <a:pt x="106304" y="86154"/>
                    <a:pt x="106296" y="86155"/>
                    <a:pt x="106289" y="86155"/>
                  </a:cubicBezTo>
                  <a:cubicBezTo>
                    <a:pt x="105966" y="86155"/>
                    <a:pt x="105704" y="85909"/>
                    <a:pt x="105680" y="85595"/>
                  </a:cubicBezTo>
                  <a:lnTo>
                    <a:pt x="107026" y="85595"/>
                  </a:lnTo>
                  <a:cubicBezTo>
                    <a:pt x="107026" y="85571"/>
                    <a:pt x="107026" y="85535"/>
                    <a:pt x="107038" y="85523"/>
                  </a:cubicBezTo>
                  <a:cubicBezTo>
                    <a:pt x="107061" y="85078"/>
                    <a:pt x="106715" y="84701"/>
                    <a:pt x="106273" y="84701"/>
                  </a:cubicBezTo>
                  <a:close/>
                  <a:moveTo>
                    <a:pt x="1382" y="86237"/>
                  </a:moveTo>
                  <a:cubicBezTo>
                    <a:pt x="1965" y="86237"/>
                    <a:pt x="2275" y="86499"/>
                    <a:pt x="2275" y="86869"/>
                  </a:cubicBezTo>
                  <a:cubicBezTo>
                    <a:pt x="2275" y="87250"/>
                    <a:pt x="1953" y="87500"/>
                    <a:pt x="1382" y="87500"/>
                  </a:cubicBezTo>
                  <a:cubicBezTo>
                    <a:pt x="810" y="87500"/>
                    <a:pt x="489" y="87250"/>
                    <a:pt x="489" y="86869"/>
                  </a:cubicBezTo>
                  <a:cubicBezTo>
                    <a:pt x="489" y="86499"/>
                    <a:pt x="810" y="86237"/>
                    <a:pt x="1382" y="86237"/>
                  </a:cubicBezTo>
                  <a:close/>
                  <a:moveTo>
                    <a:pt x="1382" y="86011"/>
                  </a:moveTo>
                  <a:cubicBezTo>
                    <a:pt x="703" y="86011"/>
                    <a:pt x="298" y="86380"/>
                    <a:pt x="298" y="86869"/>
                  </a:cubicBezTo>
                  <a:cubicBezTo>
                    <a:pt x="298" y="87369"/>
                    <a:pt x="703" y="87726"/>
                    <a:pt x="1382" y="87726"/>
                  </a:cubicBezTo>
                  <a:cubicBezTo>
                    <a:pt x="2072" y="87726"/>
                    <a:pt x="2477" y="87369"/>
                    <a:pt x="2477" y="86869"/>
                  </a:cubicBezTo>
                  <a:cubicBezTo>
                    <a:pt x="2477" y="86368"/>
                    <a:pt x="2072" y="86011"/>
                    <a:pt x="1382" y="86011"/>
                  </a:cubicBezTo>
                  <a:close/>
                  <a:moveTo>
                    <a:pt x="28559" y="87294"/>
                  </a:moveTo>
                  <a:cubicBezTo>
                    <a:pt x="28832" y="87294"/>
                    <a:pt x="29105" y="87470"/>
                    <a:pt x="29135" y="87821"/>
                  </a:cubicBezTo>
                  <a:lnTo>
                    <a:pt x="27992" y="87821"/>
                  </a:lnTo>
                  <a:cubicBezTo>
                    <a:pt x="28016" y="87470"/>
                    <a:pt x="28287" y="87294"/>
                    <a:pt x="28559" y="87294"/>
                  </a:cubicBezTo>
                  <a:close/>
                  <a:moveTo>
                    <a:pt x="34541" y="87294"/>
                  </a:moveTo>
                  <a:cubicBezTo>
                    <a:pt x="34814" y="87294"/>
                    <a:pt x="35088" y="87470"/>
                    <a:pt x="35112" y="87821"/>
                  </a:cubicBezTo>
                  <a:lnTo>
                    <a:pt x="33969" y="87821"/>
                  </a:lnTo>
                  <a:cubicBezTo>
                    <a:pt x="33993" y="87470"/>
                    <a:pt x="34267" y="87294"/>
                    <a:pt x="34541" y="87294"/>
                  </a:cubicBezTo>
                  <a:close/>
                  <a:moveTo>
                    <a:pt x="21991" y="86821"/>
                  </a:moveTo>
                  <a:lnTo>
                    <a:pt x="22515" y="87976"/>
                  </a:lnTo>
                  <a:lnTo>
                    <a:pt x="21479" y="87976"/>
                  </a:lnTo>
                  <a:lnTo>
                    <a:pt x="21991" y="86821"/>
                  </a:lnTo>
                  <a:close/>
                  <a:moveTo>
                    <a:pt x="24992" y="86821"/>
                  </a:moveTo>
                  <a:lnTo>
                    <a:pt x="25504" y="87976"/>
                  </a:lnTo>
                  <a:lnTo>
                    <a:pt x="24480" y="87976"/>
                  </a:lnTo>
                  <a:lnTo>
                    <a:pt x="24992" y="86821"/>
                  </a:lnTo>
                  <a:close/>
                  <a:moveTo>
                    <a:pt x="129624" y="86964"/>
                  </a:moveTo>
                  <a:cubicBezTo>
                    <a:pt x="130338" y="87011"/>
                    <a:pt x="130338" y="88059"/>
                    <a:pt x="129624" y="88107"/>
                  </a:cubicBezTo>
                  <a:lnTo>
                    <a:pt x="129624" y="86964"/>
                  </a:lnTo>
                  <a:close/>
                  <a:moveTo>
                    <a:pt x="129571" y="86748"/>
                  </a:moveTo>
                  <a:cubicBezTo>
                    <a:pt x="129557" y="86748"/>
                    <a:pt x="129543" y="86749"/>
                    <a:pt x="129529" y="86749"/>
                  </a:cubicBezTo>
                  <a:cubicBezTo>
                    <a:pt x="128779" y="86773"/>
                    <a:pt x="128421" y="87690"/>
                    <a:pt x="128969" y="88214"/>
                  </a:cubicBezTo>
                  <a:lnTo>
                    <a:pt x="129112" y="88095"/>
                  </a:lnTo>
                  <a:cubicBezTo>
                    <a:pt x="128969" y="87964"/>
                    <a:pt x="128898" y="87785"/>
                    <a:pt x="128898" y="87595"/>
                  </a:cubicBezTo>
                  <a:cubicBezTo>
                    <a:pt x="128874" y="87261"/>
                    <a:pt x="129136" y="86976"/>
                    <a:pt x="129469" y="86964"/>
                  </a:cubicBezTo>
                  <a:lnTo>
                    <a:pt x="129469" y="88309"/>
                  </a:lnTo>
                  <a:lnTo>
                    <a:pt x="129529" y="88309"/>
                  </a:lnTo>
                  <a:cubicBezTo>
                    <a:pt x="129550" y="88311"/>
                    <a:pt x="129570" y="88312"/>
                    <a:pt x="129591" y="88312"/>
                  </a:cubicBezTo>
                  <a:cubicBezTo>
                    <a:pt x="130016" y="88312"/>
                    <a:pt x="130362" y="87967"/>
                    <a:pt x="130350" y="87535"/>
                  </a:cubicBezTo>
                  <a:cubicBezTo>
                    <a:pt x="130350" y="87097"/>
                    <a:pt x="130004" y="86748"/>
                    <a:pt x="129571" y="86748"/>
                  </a:cubicBezTo>
                  <a:close/>
                  <a:moveTo>
                    <a:pt x="2263" y="87904"/>
                  </a:moveTo>
                  <a:lnTo>
                    <a:pt x="2263" y="88416"/>
                  </a:lnTo>
                  <a:lnTo>
                    <a:pt x="310" y="88416"/>
                  </a:lnTo>
                  <a:lnTo>
                    <a:pt x="310" y="88631"/>
                  </a:lnTo>
                  <a:lnTo>
                    <a:pt x="2453" y="88631"/>
                  </a:lnTo>
                  <a:lnTo>
                    <a:pt x="2453" y="87904"/>
                  </a:lnTo>
                  <a:close/>
                  <a:moveTo>
                    <a:pt x="20134" y="86583"/>
                  </a:moveTo>
                  <a:lnTo>
                    <a:pt x="18991" y="88000"/>
                  </a:lnTo>
                  <a:lnTo>
                    <a:pt x="18991" y="88166"/>
                  </a:lnTo>
                  <a:lnTo>
                    <a:pt x="20206" y="88166"/>
                  </a:lnTo>
                  <a:lnTo>
                    <a:pt x="20206" y="88726"/>
                  </a:lnTo>
                  <a:lnTo>
                    <a:pt x="20432" y="88726"/>
                  </a:lnTo>
                  <a:lnTo>
                    <a:pt x="20432" y="88166"/>
                  </a:lnTo>
                  <a:lnTo>
                    <a:pt x="20860" y="88166"/>
                  </a:lnTo>
                  <a:lnTo>
                    <a:pt x="20848" y="87964"/>
                  </a:lnTo>
                  <a:lnTo>
                    <a:pt x="20420" y="87964"/>
                  </a:lnTo>
                  <a:lnTo>
                    <a:pt x="20420" y="87476"/>
                  </a:lnTo>
                  <a:lnTo>
                    <a:pt x="20206" y="87476"/>
                  </a:lnTo>
                  <a:lnTo>
                    <a:pt x="20206" y="87964"/>
                  </a:lnTo>
                  <a:lnTo>
                    <a:pt x="19277" y="87964"/>
                  </a:lnTo>
                  <a:lnTo>
                    <a:pt x="20372" y="86583"/>
                  </a:lnTo>
                  <a:close/>
                  <a:moveTo>
                    <a:pt x="21884" y="86583"/>
                  </a:moveTo>
                  <a:lnTo>
                    <a:pt x="20908" y="88726"/>
                  </a:lnTo>
                  <a:lnTo>
                    <a:pt x="21146" y="88726"/>
                  </a:lnTo>
                  <a:lnTo>
                    <a:pt x="21396" y="88154"/>
                  </a:lnTo>
                  <a:lnTo>
                    <a:pt x="22587" y="88154"/>
                  </a:lnTo>
                  <a:lnTo>
                    <a:pt x="22849" y="88726"/>
                  </a:lnTo>
                  <a:lnTo>
                    <a:pt x="23087" y="88726"/>
                  </a:lnTo>
                  <a:lnTo>
                    <a:pt x="22111" y="86583"/>
                  </a:lnTo>
                  <a:close/>
                  <a:moveTo>
                    <a:pt x="24885" y="86583"/>
                  </a:moveTo>
                  <a:lnTo>
                    <a:pt x="23908" y="88726"/>
                  </a:lnTo>
                  <a:lnTo>
                    <a:pt x="24146" y="88726"/>
                  </a:lnTo>
                  <a:lnTo>
                    <a:pt x="24397" y="88154"/>
                  </a:lnTo>
                  <a:lnTo>
                    <a:pt x="25587" y="88154"/>
                  </a:lnTo>
                  <a:lnTo>
                    <a:pt x="25849" y="88726"/>
                  </a:lnTo>
                  <a:lnTo>
                    <a:pt x="26087" y="88726"/>
                  </a:lnTo>
                  <a:lnTo>
                    <a:pt x="25111" y="86583"/>
                  </a:lnTo>
                  <a:close/>
                  <a:moveTo>
                    <a:pt x="26016" y="87119"/>
                  </a:moveTo>
                  <a:lnTo>
                    <a:pt x="26730" y="88726"/>
                  </a:lnTo>
                  <a:lnTo>
                    <a:pt x="26956" y="88726"/>
                  </a:lnTo>
                  <a:lnTo>
                    <a:pt x="27671" y="87119"/>
                  </a:lnTo>
                  <a:lnTo>
                    <a:pt x="27456" y="87119"/>
                  </a:lnTo>
                  <a:lnTo>
                    <a:pt x="26849" y="88488"/>
                  </a:lnTo>
                  <a:lnTo>
                    <a:pt x="26242" y="87119"/>
                  </a:lnTo>
                  <a:close/>
                  <a:moveTo>
                    <a:pt x="30537" y="87104"/>
                  </a:moveTo>
                  <a:cubicBezTo>
                    <a:pt x="30312" y="87104"/>
                    <a:pt x="30112" y="87220"/>
                    <a:pt x="29992" y="87416"/>
                  </a:cubicBezTo>
                  <a:lnTo>
                    <a:pt x="29992" y="87119"/>
                  </a:lnTo>
                  <a:lnTo>
                    <a:pt x="29778" y="87119"/>
                  </a:lnTo>
                  <a:lnTo>
                    <a:pt x="29778" y="88726"/>
                  </a:lnTo>
                  <a:lnTo>
                    <a:pt x="29992" y="88726"/>
                  </a:lnTo>
                  <a:lnTo>
                    <a:pt x="29992" y="87881"/>
                  </a:lnTo>
                  <a:cubicBezTo>
                    <a:pt x="29958" y="87572"/>
                    <a:pt x="30210" y="87296"/>
                    <a:pt x="30525" y="87296"/>
                  </a:cubicBezTo>
                  <a:cubicBezTo>
                    <a:pt x="30538" y="87296"/>
                    <a:pt x="30551" y="87296"/>
                    <a:pt x="30564" y="87297"/>
                  </a:cubicBezTo>
                  <a:cubicBezTo>
                    <a:pt x="30862" y="87297"/>
                    <a:pt x="31040" y="87476"/>
                    <a:pt x="31040" y="87809"/>
                  </a:cubicBezTo>
                  <a:lnTo>
                    <a:pt x="31040" y="88726"/>
                  </a:lnTo>
                  <a:lnTo>
                    <a:pt x="31266" y="88726"/>
                  </a:lnTo>
                  <a:lnTo>
                    <a:pt x="31266" y="87797"/>
                  </a:lnTo>
                  <a:cubicBezTo>
                    <a:pt x="31266" y="87333"/>
                    <a:pt x="30993" y="87107"/>
                    <a:pt x="30600" y="87107"/>
                  </a:cubicBezTo>
                  <a:cubicBezTo>
                    <a:pt x="30579" y="87105"/>
                    <a:pt x="30558" y="87104"/>
                    <a:pt x="30537" y="87104"/>
                  </a:cubicBezTo>
                  <a:close/>
                  <a:moveTo>
                    <a:pt x="31838" y="87107"/>
                  </a:moveTo>
                  <a:lnTo>
                    <a:pt x="31838" y="88047"/>
                  </a:lnTo>
                  <a:cubicBezTo>
                    <a:pt x="31838" y="88512"/>
                    <a:pt x="32112" y="88738"/>
                    <a:pt x="32517" y="88738"/>
                  </a:cubicBezTo>
                  <a:cubicBezTo>
                    <a:pt x="32527" y="88738"/>
                    <a:pt x="32538" y="88739"/>
                    <a:pt x="32549" y="88739"/>
                  </a:cubicBezTo>
                  <a:cubicBezTo>
                    <a:pt x="32775" y="88739"/>
                    <a:pt x="32986" y="88621"/>
                    <a:pt x="33100" y="88428"/>
                  </a:cubicBezTo>
                  <a:lnTo>
                    <a:pt x="33100" y="88726"/>
                  </a:lnTo>
                  <a:lnTo>
                    <a:pt x="33302" y="88726"/>
                  </a:lnTo>
                  <a:lnTo>
                    <a:pt x="33302" y="87119"/>
                  </a:lnTo>
                  <a:lnTo>
                    <a:pt x="33088" y="87107"/>
                  </a:lnTo>
                  <a:lnTo>
                    <a:pt x="33088" y="87952"/>
                  </a:lnTo>
                  <a:cubicBezTo>
                    <a:pt x="33088" y="88321"/>
                    <a:pt x="32874" y="88547"/>
                    <a:pt x="32540" y="88547"/>
                  </a:cubicBezTo>
                  <a:cubicBezTo>
                    <a:pt x="32231" y="88547"/>
                    <a:pt x="32052" y="88369"/>
                    <a:pt x="32052" y="88023"/>
                  </a:cubicBezTo>
                  <a:lnTo>
                    <a:pt x="32052" y="87107"/>
                  </a:lnTo>
                  <a:close/>
                  <a:moveTo>
                    <a:pt x="17467" y="86583"/>
                  </a:moveTo>
                  <a:lnTo>
                    <a:pt x="17360" y="87654"/>
                  </a:lnTo>
                  <a:lnTo>
                    <a:pt x="17812" y="87654"/>
                  </a:lnTo>
                  <a:cubicBezTo>
                    <a:pt x="18360" y="87654"/>
                    <a:pt x="18527" y="87845"/>
                    <a:pt x="18527" y="88107"/>
                  </a:cubicBezTo>
                  <a:cubicBezTo>
                    <a:pt x="18527" y="88369"/>
                    <a:pt x="18336" y="88547"/>
                    <a:pt x="17967" y="88547"/>
                  </a:cubicBezTo>
                  <a:cubicBezTo>
                    <a:pt x="17729" y="88547"/>
                    <a:pt x="17491" y="88464"/>
                    <a:pt x="17312" y="88297"/>
                  </a:cubicBezTo>
                  <a:lnTo>
                    <a:pt x="17205" y="88464"/>
                  </a:lnTo>
                  <a:cubicBezTo>
                    <a:pt x="17419" y="88654"/>
                    <a:pt x="17693" y="88750"/>
                    <a:pt x="17979" y="88750"/>
                  </a:cubicBezTo>
                  <a:cubicBezTo>
                    <a:pt x="18503" y="88750"/>
                    <a:pt x="18753" y="88464"/>
                    <a:pt x="18753" y="88095"/>
                  </a:cubicBezTo>
                  <a:cubicBezTo>
                    <a:pt x="18753" y="87714"/>
                    <a:pt x="18503" y="87464"/>
                    <a:pt x="17860" y="87464"/>
                  </a:cubicBezTo>
                  <a:lnTo>
                    <a:pt x="17586" y="87464"/>
                  </a:lnTo>
                  <a:lnTo>
                    <a:pt x="17658" y="86785"/>
                  </a:lnTo>
                  <a:lnTo>
                    <a:pt x="18646" y="86785"/>
                  </a:lnTo>
                  <a:lnTo>
                    <a:pt x="18646" y="86583"/>
                  </a:lnTo>
                  <a:close/>
                  <a:moveTo>
                    <a:pt x="28552" y="87142"/>
                  </a:moveTo>
                  <a:cubicBezTo>
                    <a:pt x="28159" y="87142"/>
                    <a:pt x="27766" y="87404"/>
                    <a:pt x="27766" y="87928"/>
                  </a:cubicBezTo>
                  <a:cubicBezTo>
                    <a:pt x="27790" y="88428"/>
                    <a:pt x="28204" y="88753"/>
                    <a:pt x="28633" y="88753"/>
                  </a:cubicBezTo>
                  <a:cubicBezTo>
                    <a:pt x="28848" y="88753"/>
                    <a:pt x="29067" y="88671"/>
                    <a:pt x="29242" y="88488"/>
                  </a:cubicBezTo>
                  <a:lnTo>
                    <a:pt x="29111" y="88333"/>
                  </a:lnTo>
                  <a:cubicBezTo>
                    <a:pt x="29000" y="88467"/>
                    <a:pt x="28836" y="88548"/>
                    <a:pt x="28659" y="88548"/>
                  </a:cubicBezTo>
                  <a:cubicBezTo>
                    <a:pt x="28647" y="88548"/>
                    <a:pt x="28635" y="88548"/>
                    <a:pt x="28623" y="88547"/>
                  </a:cubicBezTo>
                  <a:cubicBezTo>
                    <a:pt x="28609" y="88548"/>
                    <a:pt x="28594" y="88549"/>
                    <a:pt x="28579" y="88549"/>
                  </a:cubicBezTo>
                  <a:cubicBezTo>
                    <a:pt x="28265" y="88549"/>
                    <a:pt x="28004" y="88306"/>
                    <a:pt x="27992" y="87988"/>
                  </a:cubicBezTo>
                  <a:lnTo>
                    <a:pt x="29338" y="87988"/>
                  </a:lnTo>
                  <a:cubicBezTo>
                    <a:pt x="29338" y="87964"/>
                    <a:pt x="29338" y="87952"/>
                    <a:pt x="29338" y="87928"/>
                  </a:cubicBezTo>
                  <a:cubicBezTo>
                    <a:pt x="29338" y="87404"/>
                    <a:pt x="28945" y="87142"/>
                    <a:pt x="28552" y="87142"/>
                  </a:cubicBezTo>
                  <a:close/>
                  <a:moveTo>
                    <a:pt x="34541" y="87107"/>
                  </a:moveTo>
                  <a:cubicBezTo>
                    <a:pt x="34088" y="87107"/>
                    <a:pt x="33731" y="87476"/>
                    <a:pt x="33755" y="87928"/>
                  </a:cubicBezTo>
                  <a:cubicBezTo>
                    <a:pt x="33771" y="88428"/>
                    <a:pt x="34182" y="88753"/>
                    <a:pt x="34610" y="88753"/>
                  </a:cubicBezTo>
                  <a:cubicBezTo>
                    <a:pt x="34825" y="88753"/>
                    <a:pt x="35044" y="88671"/>
                    <a:pt x="35219" y="88488"/>
                  </a:cubicBezTo>
                  <a:lnTo>
                    <a:pt x="35100" y="88333"/>
                  </a:lnTo>
                  <a:cubicBezTo>
                    <a:pt x="34978" y="88467"/>
                    <a:pt x="34813" y="88548"/>
                    <a:pt x="34636" y="88548"/>
                  </a:cubicBezTo>
                  <a:cubicBezTo>
                    <a:pt x="34624" y="88548"/>
                    <a:pt x="34612" y="88548"/>
                    <a:pt x="34600" y="88547"/>
                  </a:cubicBezTo>
                  <a:cubicBezTo>
                    <a:pt x="34586" y="88548"/>
                    <a:pt x="34572" y="88549"/>
                    <a:pt x="34558" y="88549"/>
                  </a:cubicBezTo>
                  <a:cubicBezTo>
                    <a:pt x="34254" y="88549"/>
                    <a:pt x="33992" y="88306"/>
                    <a:pt x="33969" y="87988"/>
                  </a:cubicBezTo>
                  <a:lnTo>
                    <a:pt x="35326" y="87988"/>
                  </a:lnTo>
                  <a:cubicBezTo>
                    <a:pt x="35326" y="87964"/>
                    <a:pt x="35326" y="87952"/>
                    <a:pt x="35326" y="87928"/>
                  </a:cubicBezTo>
                  <a:cubicBezTo>
                    <a:pt x="35350" y="87476"/>
                    <a:pt x="34993" y="87107"/>
                    <a:pt x="34541" y="87107"/>
                  </a:cubicBezTo>
                  <a:close/>
                  <a:moveTo>
                    <a:pt x="1072" y="89571"/>
                  </a:moveTo>
                  <a:lnTo>
                    <a:pt x="2215" y="90083"/>
                  </a:lnTo>
                  <a:lnTo>
                    <a:pt x="1072" y="90595"/>
                  </a:lnTo>
                  <a:lnTo>
                    <a:pt x="1072" y="89571"/>
                  </a:lnTo>
                  <a:close/>
                  <a:moveTo>
                    <a:pt x="310" y="88988"/>
                  </a:moveTo>
                  <a:lnTo>
                    <a:pt x="310" y="89226"/>
                  </a:lnTo>
                  <a:lnTo>
                    <a:pt x="882" y="89488"/>
                  </a:lnTo>
                  <a:lnTo>
                    <a:pt x="882" y="90679"/>
                  </a:lnTo>
                  <a:lnTo>
                    <a:pt x="310" y="90929"/>
                  </a:lnTo>
                  <a:lnTo>
                    <a:pt x="310" y="91179"/>
                  </a:lnTo>
                  <a:lnTo>
                    <a:pt x="2453" y="90190"/>
                  </a:lnTo>
                  <a:lnTo>
                    <a:pt x="2453" y="89964"/>
                  </a:lnTo>
                  <a:lnTo>
                    <a:pt x="310" y="88988"/>
                  </a:lnTo>
                  <a:close/>
                  <a:moveTo>
                    <a:pt x="584" y="92131"/>
                  </a:moveTo>
                  <a:cubicBezTo>
                    <a:pt x="394" y="92345"/>
                    <a:pt x="298" y="92631"/>
                    <a:pt x="310" y="92917"/>
                  </a:cubicBezTo>
                  <a:cubicBezTo>
                    <a:pt x="310" y="93465"/>
                    <a:pt x="572" y="93715"/>
                    <a:pt x="894" y="93715"/>
                  </a:cubicBezTo>
                  <a:cubicBezTo>
                    <a:pt x="1667" y="93715"/>
                    <a:pt x="1310" y="92393"/>
                    <a:pt x="1906" y="92393"/>
                  </a:cubicBezTo>
                  <a:cubicBezTo>
                    <a:pt x="2120" y="92393"/>
                    <a:pt x="2299" y="92572"/>
                    <a:pt x="2299" y="92965"/>
                  </a:cubicBezTo>
                  <a:cubicBezTo>
                    <a:pt x="2299" y="93179"/>
                    <a:pt x="2227" y="93381"/>
                    <a:pt x="2120" y="93560"/>
                  </a:cubicBezTo>
                  <a:lnTo>
                    <a:pt x="2299" y="93631"/>
                  </a:lnTo>
                  <a:cubicBezTo>
                    <a:pt x="2429" y="93441"/>
                    <a:pt x="2489" y="93203"/>
                    <a:pt x="2489" y="92965"/>
                  </a:cubicBezTo>
                  <a:cubicBezTo>
                    <a:pt x="2489" y="92429"/>
                    <a:pt x="2203" y="92179"/>
                    <a:pt x="1894" y="92179"/>
                  </a:cubicBezTo>
                  <a:cubicBezTo>
                    <a:pt x="1096" y="92179"/>
                    <a:pt x="1465" y="93500"/>
                    <a:pt x="870" y="93500"/>
                  </a:cubicBezTo>
                  <a:cubicBezTo>
                    <a:pt x="655" y="93500"/>
                    <a:pt x="489" y="93322"/>
                    <a:pt x="489" y="92929"/>
                  </a:cubicBezTo>
                  <a:cubicBezTo>
                    <a:pt x="489" y="92667"/>
                    <a:pt x="584" y="92417"/>
                    <a:pt x="751" y="92214"/>
                  </a:cubicBezTo>
                  <a:lnTo>
                    <a:pt x="584" y="92131"/>
                  </a:lnTo>
                  <a:close/>
                  <a:moveTo>
                    <a:pt x="1751" y="93917"/>
                  </a:moveTo>
                  <a:lnTo>
                    <a:pt x="1751" y="94203"/>
                  </a:lnTo>
                  <a:lnTo>
                    <a:pt x="775" y="94203"/>
                  </a:lnTo>
                  <a:cubicBezTo>
                    <a:pt x="761" y="94202"/>
                    <a:pt x="748" y="94201"/>
                    <a:pt x="735" y="94201"/>
                  </a:cubicBezTo>
                  <a:cubicBezTo>
                    <a:pt x="479" y="94201"/>
                    <a:pt x="276" y="94418"/>
                    <a:pt x="298" y="94679"/>
                  </a:cubicBezTo>
                  <a:cubicBezTo>
                    <a:pt x="298" y="94798"/>
                    <a:pt x="334" y="94917"/>
                    <a:pt x="417" y="95024"/>
                  </a:cubicBezTo>
                  <a:lnTo>
                    <a:pt x="560" y="94941"/>
                  </a:lnTo>
                  <a:cubicBezTo>
                    <a:pt x="513" y="94881"/>
                    <a:pt x="477" y="94786"/>
                    <a:pt x="477" y="94703"/>
                  </a:cubicBezTo>
                  <a:cubicBezTo>
                    <a:pt x="466" y="94554"/>
                    <a:pt x="580" y="94423"/>
                    <a:pt x="723" y="94423"/>
                  </a:cubicBezTo>
                  <a:cubicBezTo>
                    <a:pt x="740" y="94423"/>
                    <a:pt x="757" y="94425"/>
                    <a:pt x="775" y="94429"/>
                  </a:cubicBezTo>
                  <a:lnTo>
                    <a:pt x="1739" y="94429"/>
                  </a:lnTo>
                  <a:lnTo>
                    <a:pt x="1739" y="94917"/>
                  </a:lnTo>
                  <a:lnTo>
                    <a:pt x="1918" y="94917"/>
                  </a:lnTo>
                  <a:lnTo>
                    <a:pt x="1918" y="94429"/>
                  </a:lnTo>
                  <a:lnTo>
                    <a:pt x="2275" y="94429"/>
                  </a:lnTo>
                  <a:lnTo>
                    <a:pt x="2275" y="94203"/>
                  </a:lnTo>
                  <a:lnTo>
                    <a:pt x="1918" y="94203"/>
                  </a:lnTo>
                  <a:lnTo>
                    <a:pt x="1918" y="93917"/>
                  </a:lnTo>
                  <a:close/>
                  <a:moveTo>
                    <a:pt x="310" y="95417"/>
                  </a:moveTo>
                  <a:lnTo>
                    <a:pt x="310" y="95632"/>
                  </a:lnTo>
                  <a:lnTo>
                    <a:pt x="1132" y="95632"/>
                  </a:lnTo>
                  <a:cubicBezTo>
                    <a:pt x="1513" y="95632"/>
                    <a:pt x="1727" y="95834"/>
                    <a:pt x="1727" y="96179"/>
                  </a:cubicBezTo>
                  <a:lnTo>
                    <a:pt x="1727" y="96227"/>
                  </a:lnTo>
                  <a:lnTo>
                    <a:pt x="1941" y="96227"/>
                  </a:lnTo>
                  <a:cubicBezTo>
                    <a:pt x="1941" y="95929"/>
                    <a:pt x="1822" y="95727"/>
                    <a:pt x="1608" y="95620"/>
                  </a:cubicBezTo>
                  <a:lnTo>
                    <a:pt x="1918" y="95620"/>
                  </a:lnTo>
                  <a:lnTo>
                    <a:pt x="1918" y="95417"/>
                  </a:lnTo>
                  <a:close/>
                  <a:moveTo>
                    <a:pt x="48661" y="95572"/>
                  </a:moveTo>
                  <a:lnTo>
                    <a:pt x="48530" y="95727"/>
                  </a:lnTo>
                  <a:cubicBezTo>
                    <a:pt x="48697" y="95870"/>
                    <a:pt x="48781" y="96084"/>
                    <a:pt x="48769" y="96310"/>
                  </a:cubicBezTo>
                  <a:cubicBezTo>
                    <a:pt x="48769" y="96644"/>
                    <a:pt x="48614" y="96810"/>
                    <a:pt x="48364" y="96810"/>
                  </a:cubicBezTo>
                  <a:cubicBezTo>
                    <a:pt x="48221" y="96810"/>
                    <a:pt x="48078" y="96763"/>
                    <a:pt x="47840" y="96524"/>
                  </a:cubicBezTo>
                  <a:lnTo>
                    <a:pt x="46971" y="95632"/>
                  </a:lnTo>
                  <a:lnTo>
                    <a:pt x="46816" y="95632"/>
                  </a:lnTo>
                  <a:lnTo>
                    <a:pt x="46816" y="97132"/>
                  </a:lnTo>
                  <a:lnTo>
                    <a:pt x="47018" y="97132"/>
                  </a:lnTo>
                  <a:lnTo>
                    <a:pt x="47006" y="95965"/>
                  </a:lnTo>
                  <a:lnTo>
                    <a:pt x="47721" y="96691"/>
                  </a:lnTo>
                  <a:cubicBezTo>
                    <a:pt x="48007" y="96977"/>
                    <a:pt x="48185" y="97048"/>
                    <a:pt x="48400" y="97048"/>
                  </a:cubicBezTo>
                  <a:cubicBezTo>
                    <a:pt x="48757" y="97048"/>
                    <a:pt x="48971" y="96775"/>
                    <a:pt x="48971" y="96334"/>
                  </a:cubicBezTo>
                  <a:cubicBezTo>
                    <a:pt x="48983" y="96048"/>
                    <a:pt x="48876" y="95774"/>
                    <a:pt x="48661" y="95572"/>
                  </a:cubicBezTo>
                  <a:close/>
                  <a:moveTo>
                    <a:pt x="47888" y="97406"/>
                  </a:moveTo>
                  <a:cubicBezTo>
                    <a:pt x="47890" y="97406"/>
                    <a:pt x="47892" y="97406"/>
                    <a:pt x="47893" y="97406"/>
                  </a:cubicBezTo>
                  <a:lnTo>
                    <a:pt x="47893" y="97406"/>
                  </a:lnTo>
                  <a:cubicBezTo>
                    <a:pt x="47895" y="97406"/>
                    <a:pt x="47897" y="97406"/>
                    <a:pt x="47899" y="97406"/>
                  </a:cubicBezTo>
                  <a:close/>
                  <a:moveTo>
                    <a:pt x="1215" y="96667"/>
                  </a:moveTo>
                  <a:cubicBezTo>
                    <a:pt x="1918" y="96715"/>
                    <a:pt x="1918" y="97751"/>
                    <a:pt x="1215" y="97810"/>
                  </a:cubicBezTo>
                  <a:lnTo>
                    <a:pt x="1215" y="96667"/>
                  </a:lnTo>
                  <a:close/>
                  <a:moveTo>
                    <a:pt x="1168" y="96451"/>
                  </a:moveTo>
                  <a:cubicBezTo>
                    <a:pt x="1148" y="96451"/>
                    <a:pt x="1128" y="96451"/>
                    <a:pt x="1108" y="96453"/>
                  </a:cubicBezTo>
                  <a:cubicBezTo>
                    <a:pt x="358" y="96477"/>
                    <a:pt x="1" y="97394"/>
                    <a:pt x="548" y="97917"/>
                  </a:cubicBezTo>
                  <a:lnTo>
                    <a:pt x="703" y="97798"/>
                  </a:lnTo>
                  <a:cubicBezTo>
                    <a:pt x="560" y="97667"/>
                    <a:pt x="489" y="97489"/>
                    <a:pt x="489" y="97298"/>
                  </a:cubicBezTo>
                  <a:cubicBezTo>
                    <a:pt x="465" y="96965"/>
                    <a:pt x="715" y="96679"/>
                    <a:pt x="1048" y="96667"/>
                  </a:cubicBezTo>
                  <a:lnTo>
                    <a:pt x="1048" y="98013"/>
                  </a:lnTo>
                  <a:lnTo>
                    <a:pt x="1108" y="98013"/>
                  </a:lnTo>
                  <a:cubicBezTo>
                    <a:pt x="1128" y="98014"/>
                    <a:pt x="1148" y="98015"/>
                    <a:pt x="1168" y="98015"/>
                  </a:cubicBezTo>
                  <a:cubicBezTo>
                    <a:pt x="1593" y="98015"/>
                    <a:pt x="1929" y="97660"/>
                    <a:pt x="1929" y="97239"/>
                  </a:cubicBezTo>
                  <a:cubicBezTo>
                    <a:pt x="1929" y="96807"/>
                    <a:pt x="1593" y="96451"/>
                    <a:pt x="1168" y="96451"/>
                  </a:cubicBezTo>
                  <a:close/>
                  <a:moveTo>
                    <a:pt x="47888" y="97632"/>
                  </a:moveTo>
                  <a:cubicBezTo>
                    <a:pt x="48471" y="97632"/>
                    <a:pt x="48781" y="97882"/>
                    <a:pt x="48781" y="98263"/>
                  </a:cubicBezTo>
                  <a:cubicBezTo>
                    <a:pt x="48781" y="98632"/>
                    <a:pt x="48459" y="98894"/>
                    <a:pt x="47888" y="98894"/>
                  </a:cubicBezTo>
                  <a:lnTo>
                    <a:pt x="47899" y="98882"/>
                  </a:lnTo>
                  <a:cubicBezTo>
                    <a:pt x="47328" y="98882"/>
                    <a:pt x="46995" y="98632"/>
                    <a:pt x="46995" y="98263"/>
                  </a:cubicBezTo>
                  <a:cubicBezTo>
                    <a:pt x="46995" y="97882"/>
                    <a:pt x="47316" y="97632"/>
                    <a:pt x="47888" y="97632"/>
                  </a:cubicBezTo>
                  <a:close/>
                  <a:moveTo>
                    <a:pt x="47893" y="97406"/>
                  </a:moveTo>
                  <a:cubicBezTo>
                    <a:pt x="47206" y="97408"/>
                    <a:pt x="46792" y="97764"/>
                    <a:pt x="46792" y="98251"/>
                  </a:cubicBezTo>
                  <a:cubicBezTo>
                    <a:pt x="46792" y="98751"/>
                    <a:pt x="47209" y="99108"/>
                    <a:pt x="47888" y="99108"/>
                  </a:cubicBezTo>
                  <a:cubicBezTo>
                    <a:pt x="48578" y="99108"/>
                    <a:pt x="48983" y="98751"/>
                    <a:pt x="48983" y="98251"/>
                  </a:cubicBezTo>
                  <a:cubicBezTo>
                    <a:pt x="48983" y="97764"/>
                    <a:pt x="48580" y="97408"/>
                    <a:pt x="47893" y="97406"/>
                  </a:cubicBezTo>
                  <a:close/>
                  <a:moveTo>
                    <a:pt x="1215" y="98501"/>
                  </a:moveTo>
                  <a:cubicBezTo>
                    <a:pt x="1918" y="98560"/>
                    <a:pt x="1918" y="99596"/>
                    <a:pt x="1215" y="99644"/>
                  </a:cubicBezTo>
                  <a:lnTo>
                    <a:pt x="1215" y="98501"/>
                  </a:lnTo>
                  <a:close/>
                  <a:moveTo>
                    <a:pt x="1151" y="98297"/>
                  </a:moveTo>
                  <a:cubicBezTo>
                    <a:pt x="1136" y="98297"/>
                    <a:pt x="1122" y="98298"/>
                    <a:pt x="1108" y="98298"/>
                  </a:cubicBezTo>
                  <a:cubicBezTo>
                    <a:pt x="358" y="98322"/>
                    <a:pt x="1" y="99239"/>
                    <a:pt x="548" y="99763"/>
                  </a:cubicBezTo>
                  <a:lnTo>
                    <a:pt x="703" y="99644"/>
                  </a:lnTo>
                  <a:cubicBezTo>
                    <a:pt x="560" y="99513"/>
                    <a:pt x="489" y="99334"/>
                    <a:pt x="489" y="99144"/>
                  </a:cubicBezTo>
                  <a:cubicBezTo>
                    <a:pt x="465" y="98822"/>
                    <a:pt x="715" y="98537"/>
                    <a:pt x="1048" y="98513"/>
                  </a:cubicBezTo>
                  <a:lnTo>
                    <a:pt x="1048" y="99858"/>
                  </a:lnTo>
                  <a:lnTo>
                    <a:pt x="1108" y="99870"/>
                  </a:lnTo>
                  <a:cubicBezTo>
                    <a:pt x="1122" y="99871"/>
                    <a:pt x="1136" y="99871"/>
                    <a:pt x="1151" y="99871"/>
                  </a:cubicBezTo>
                  <a:cubicBezTo>
                    <a:pt x="1584" y="99871"/>
                    <a:pt x="1941" y="99522"/>
                    <a:pt x="1929" y="99084"/>
                  </a:cubicBezTo>
                  <a:cubicBezTo>
                    <a:pt x="1929" y="98646"/>
                    <a:pt x="1583" y="98297"/>
                    <a:pt x="1151" y="98297"/>
                  </a:cubicBezTo>
                  <a:close/>
                  <a:moveTo>
                    <a:pt x="137256" y="98799"/>
                  </a:moveTo>
                  <a:lnTo>
                    <a:pt x="137613" y="100013"/>
                  </a:lnTo>
                  <a:lnTo>
                    <a:pt x="136589" y="99870"/>
                  </a:lnTo>
                  <a:lnTo>
                    <a:pt x="137256" y="98799"/>
                  </a:lnTo>
                  <a:close/>
                  <a:moveTo>
                    <a:pt x="133112" y="97977"/>
                  </a:moveTo>
                  <a:lnTo>
                    <a:pt x="132851" y="99025"/>
                  </a:lnTo>
                  <a:lnTo>
                    <a:pt x="133303" y="99096"/>
                  </a:lnTo>
                  <a:cubicBezTo>
                    <a:pt x="133839" y="99168"/>
                    <a:pt x="133982" y="99382"/>
                    <a:pt x="133946" y="99644"/>
                  </a:cubicBezTo>
                  <a:cubicBezTo>
                    <a:pt x="133915" y="99858"/>
                    <a:pt x="133754" y="100002"/>
                    <a:pt x="133485" y="100002"/>
                  </a:cubicBezTo>
                  <a:cubicBezTo>
                    <a:pt x="133439" y="100002"/>
                    <a:pt x="133390" y="99998"/>
                    <a:pt x="133339" y="99989"/>
                  </a:cubicBezTo>
                  <a:cubicBezTo>
                    <a:pt x="133089" y="99965"/>
                    <a:pt x="132874" y="99846"/>
                    <a:pt x="132720" y="99656"/>
                  </a:cubicBezTo>
                  <a:lnTo>
                    <a:pt x="132589" y="99811"/>
                  </a:lnTo>
                  <a:cubicBezTo>
                    <a:pt x="132767" y="100025"/>
                    <a:pt x="133029" y="100168"/>
                    <a:pt x="133303" y="100192"/>
                  </a:cubicBezTo>
                  <a:cubicBezTo>
                    <a:pt x="133366" y="100200"/>
                    <a:pt x="133425" y="100204"/>
                    <a:pt x="133481" y="100204"/>
                  </a:cubicBezTo>
                  <a:cubicBezTo>
                    <a:pt x="133894" y="100204"/>
                    <a:pt x="134130" y="99981"/>
                    <a:pt x="134172" y="99656"/>
                  </a:cubicBezTo>
                  <a:lnTo>
                    <a:pt x="134160" y="99656"/>
                  </a:lnTo>
                  <a:cubicBezTo>
                    <a:pt x="134220" y="99287"/>
                    <a:pt x="134005" y="99001"/>
                    <a:pt x="133386" y="98906"/>
                  </a:cubicBezTo>
                  <a:lnTo>
                    <a:pt x="133112" y="98870"/>
                  </a:lnTo>
                  <a:lnTo>
                    <a:pt x="133279" y="98203"/>
                  </a:lnTo>
                  <a:lnTo>
                    <a:pt x="134244" y="98346"/>
                  </a:lnTo>
                  <a:lnTo>
                    <a:pt x="134279" y="98144"/>
                  </a:lnTo>
                  <a:lnTo>
                    <a:pt x="133112" y="97977"/>
                  </a:lnTo>
                  <a:close/>
                  <a:moveTo>
                    <a:pt x="140232" y="99227"/>
                  </a:moveTo>
                  <a:lnTo>
                    <a:pt x="140578" y="100442"/>
                  </a:lnTo>
                  <a:lnTo>
                    <a:pt x="139554" y="100299"/>
                  </a:lnTo>
                  <a:lnTo>
                    <a:pt x="140232" y="99227"/>
                  </a:lnTo>
                  <a:close/>
                  <a:moveTo>
                    <a:pt x="134601" y="98203"/>
                  </a:moveTo>
                  <a:lnTo>
                    <a:pt x="134577" y="98394"/>
                  </a:lnTo>
                  <a:lnTo>
                    <a:pt x="135660" y="98537"/>
                  </a:lnTo>
                  <a:lnTo>
                    <a:pt x="134970" y="99191"/>
                  </a:lnTo>
                  <a:lnTo>
                    <a:pt x="134946" y="99358"/>
                  </a:lnTo>
                  <a:lnTo>
                    <a:pt x="135089" y="99382"/>
                  </a:lnTo>
                  <a:cubicBezTo>
                    <a:pt x="135494" y="99430"/>
                    <a:pt x="135649" y="99620"/>
                    <a:pt x="135613" y="99882"/>
                  </a:cubicBezTo>
                  <a:cubicBezTo>
                    <a:pt x="135582" y="100108"/>
                    <a:pt x="135409" y="100237"/>
                    <a:pt x="135139" y="100237"/>
                  </a:cubicBezTo>
                  <a:cubicBezTo>
                    <a:pt x="135097" y="100237"/>
                    <a:pt x="135052" y="100234"/>
                    <a:pt x="135006" y="100227"/>
                  </a:cubicBezTo>
                  <a:cubicBezTo>
                    <a:pt x="134756" y="100203"/>
                    <a:pt x="134529" y="100084"/>
                    <a:pt x="134375" y="99894"/>
                  </a:cubicBezTo>
                  <a:lnTo>
                    <a:pt x="134244" y="100049"/>
                  </a:lnTo>
                  <a:cubicBezTo>
                    <a:pt x="134434" y="100263"/>
                    <a:pt x="134696" y="100394"/>
                    <a:pt x="134970" y="100430"/>
                  </a:cubicBezTo>
                  <a:cubicBezTo>
                    <a:pt x="135037" y="100441"/>
                    <a:pt x="135100" y="100446"/>
                    <a:pt x="135160" y="100446"/>
                  </a:cubicBezTo>
                  <a:cubicBezTo>
                    <a:pt x="135556" y="100446"/>
                    <a:pt x="135787" y="100218"/>
                    <a:pt x="135839" y="99918"/>
                  </a:cubicBezTo>
                  <a:lnTo>
                    <a:pt x="135827" y="99918"/>
                  </a:lnTo>
                  <a:cubicBezTo>
                    <a:pt x="135875" y="99572"/>
                    <a:pt x="135684" y="99299"/>
                    <a:pt x="135244" y="99215"/>
                  </a:cubicBezTo>
                  <a:lnTo>
                    <a:pt x="135946" y="98537"/>
                  </a:lnTo>
                  <a:lnTo>
                    <a:pt x="135970" y="98394"/>
                  </a:lnTo>
                  <a:lnTo>
                    <a:pt x="134601" y="98203"/>
                  </a:lnTo>
                  <a:close/>
                  <a:moveTo>
                    <a:pt x="143610" y="100193"/>
                  </a:moveTo>
                  <a:cubicBezTo>
                    <a:pt x="143910" y="100193"/>
                    <a:pt x="144212" y="100410"/>
                    <a:pt x="144185" y="100799"/>
                  </a:cubicBezTo>
                  <a:lnTo>
                    <a:pt x="143054" y="100644"/>
                  </a:lnTo>
                  <a:cubicBezTo>
                    <a:pt x="143123" y="100335"/>
                    <a:pt x="143366" y="100193"/>
                    <a:pt x="143610" y="100193"/>
                  </a:cubicBezTo>
                  <a:close/>
                  <a:moveTo>
                    <a:pt x="47078" y="99275"/>
                  </a:moveTo>
                  <a:cubicBezTo>
                    <a:pt x="46887" y="99489"/>
                    <a:pt x="46792" y="99763"/>
                    <a:pt x="46792" y="100049"/>
                  </a:cubicBezTo>
                  <a:cubicBezTo>
                    <a:pt x="46792" y="100561"/>
                    <a:pt x="47078" y="100823"/>
                    <a:pt x="47435" y="100823"/>
                  </a:cubicBezTo>
                  <a:lnTo>
                    <a:pt x="47435" y="100811"/>
                  </a:lnTo>
                  <a:cubicBezTo>
                    <a:pt x="47780" y="100811"/>
                    <a:pt x="48019" y="100584"/>
                    <a:pt x="48054" y="100132"/>
                  </a:cubicBezTo>
                  <a:lnTo>
                    <a:pt x="48816" y="100751"/>
                  </a:lnTo>
                  <a:lnTo>
                    <a:pt x="48959" y="100751"/>
                  </a:lnTo>
                  <a:lnTo>
                    <a:pt x="48959" y="99370"/>
                  </a:lnTo>
                  <a:lnTo>
                    <a:pt x="48769" y="99370"/>
                  </a:lnTo>
                  <a:lnTo>
                    <a:pt x="48769" y="100465"/>
                  </a:lnTo>
                  <a:lnTo>
                    <a:pt x="48019" y="99870"/>
                  </a:lnTo>
                  <a:lnTo>
                    <a:pt x="47864" y="99870"/>
                  </a:lnTo>
                  <a:lnTo>
                    <a:pt x="47864" y="100013"/>
                  </a:lnTo>
                  <a:cubicBezTo>
                    <a:pt x="47864" y="100418"/>
                    <a:pt x="47697" y="100596"/>
                    <a:pt x="47435" y="100596"/>
                  </a:cubicBezTo>
                  <a:cubicBezTo>
                    <a:pt x="47161" y="100596"/>
                    <a:pt x="46995" y="100406"/>
                    <a:pt x="46995" y="100049"/>
                  </a:cubicBezTo>
                  <a:cubicBezTo>
                    <a:pt x="46995" y="99799"/>
                    <a:pt x="47078" y="99561"/>
                    <a:pt x="47245" y="99382"/>
                  </a:cubicBezTo>
                  <a:lnTo>
                    <a:pt x="47078" y="99275"/>
                  </a:lnTo>
                  <a:close/>
                  <a:moveTo>
                    <a:pt x="137173" y="98560"/>
                  </a:moveTo>
                  <a:lnTo>
                    <a:pt x="135910" y="100537"/>
                  </a:lnTo>
                  <a:lnTo>
                    <a:pt x="136137" y="100573"/>
                  </a:lnTo>
                  <a:lnTo>
                    <a:pt x="136470" y="100037"/>
                  </a:lnTo>
                  <a:lnTo>
                    <a:pt x="137661" y="100215"/>
                  </a:lnTo>
                  <a:lnTo>
                    <a:pt x="137827" y="100811"/>
                  </a:lnTo>
                  <a:lnTo>
                    <a:pt x="138065" y="100846"/>
                  </a:lnTo>
                  <a:lnTo>
                    <a:pt x="137399" y="98584"/>
                  </a:lnTo>
                  <a:lnTo>
                    <a:pt x="137173" y="98560"/>
                  </a:lnTo>
                  <a:close/>
                  <a:moveTo>
                    <a:pt x="1739" y="100049"/>
                  </a:moveTo>
                  <a:lnTo>
                    <a:pt x="1739" y="100334"/>
                  </a:lnTo>
                  <a:lnTo>
                    <a:pt x="763" y="100334"/>
                  </a:lnTo>
                  <a:cubicBezTo>
                    <a:pt x="749" y="100333"/>
                    <a:pt x="736" y="100333"/>
                    <a:pt x="723" y="100333"/>
                  </a:cubicBezTo>
                  <a:cubicBezTo>
                    <a:pt x="467" y="100333"/>
                    <a:pt x="264" y="100550"/>
                    <a:pt x="298" y="100811"/>
                  </a:cubicBezTo>
                  <a:cubicBezTo>
                    <a:pt x="298" y="100930"/>
                    <a:pt x="334" y="101049"/>
                    <a:pt x="405" y="101144"/>
                  </a:cubicBezTo>
                  <a:lnTo>
                    <a:pt x="560" y="101073"/>
                  </a:lnTo>
                  <a:cubicBezTo>
                    <a:pt x="513" y="101001"/>
                    <a:pt x="477" y="100918"/>
                    <a:pt x="477" y="100835"/>
                  </a:cubicBezTo>
                  <a:cubicBezTo>
                    <a:pt x="466" y="100680"/>
                    <a:pt x="588" y="100546"/>
                    <a:pt x="738" y="100546"/>
                  </a:cubicBezTo>
                  <a:cubicBezTo>
                    <a:pt x="750" y="100546"/>
                    <a:pt x="762" y="100547"/>
                    <a:pt x="775" y="100549"/>
                  </a:cubicBezTo>
                  <a:lnTo>
                    <a:pt x="1739" y="100549"/>
                  </a:lnTo>
                  <a:lnTo>
                    <a:pt x="1739" y="101049"/>
                  </a:lnTo>
                  <a:lnTo>
                    <a:pt x="1918" y="101049"/>
                  </a:lnTo>
                  <a:lnTo>
                    <a:pt x="1918" y="100561"/>
                  </a:lnTo>
                  <a:lnTo>
                    <a:pt x="2275" y="100561"/>
                  </a:lnTo>
                  <a:lnTo>
                    <a:pt x="2275" y="100334"/>
                  </a:lnTo>
                  <a:lnTo>
                    <a:pt x="1918" y="100334"/>
                  </a:lnTo>
                  <a:lnTo>
                    <a:pt x="1918" y="100049"/>
                  </a:lnTo>
                  <a:close/>
                  <a:moveTo>
                    <a:pt x="140149" y="98977"/>
                  </a:moveTo>
                  <a:lnTo>
                    <a:pt x="138875" y="100965"/>
                  </a:lnTo>
                  <a:lnTo>
                    <a:pt x="139113" y="100989"/>
                  </a:lnTo>
                  <a:lnTo>
                    <a:pt x="139447" y="100465"/>
                  </a:lnTo>
                  <a:lnTo>
                    <a:pt x="140637" y="100632"/>
                  </a:lnTo>
                  <a:lnTo>
                    <a:pt x="140804" y="101239"/>
                  </a:lnTo>
                  <a:lnTo>
                    <a:pt x="141042" y="101263"/>
                  </a:lnTo>
                  <a:lnTo>
                    <a:pt x="140363" y="99013"/>
                  </a:lnTo>
                  <a:lnTo>
                    <a:pt x="140149" y="98977"/>
                  </a:lnTo>
                  <a:close/>
                  <a:moveTo>
                    <a:pt x="141197" y="99656"/>
                  </a:moveTo>
                  <a:lnTo>
                    <a:pt x="141685" y="101358"/>
                  </a:lnTo>
                  <a:lnTo>
                    <a:pt x="141899" y="101382"/>
                  </a:lnTo>
                  <a:lnTo>
                    <a:pt x="142840" y="99894"/>
                  </a:lnTo>
                  <a:lnTo>
                    <a:pt x="142626" y="99858"/>
                  </a:lnTo>
                  <a:lnTo>
                    <a:pt x="141828" y="101132"/>
                  </a:lnTo>
                  <a:lnTo>
                    <a:pt x="141423" y="99692"/>
                  </a:lnTo>
                  <a:lnTo>
                    <a:pt x="141197" y="99656"/>
                  </a:lnTo>
                  <a:close/>
                  <a:moveTo>
                    <a:pt x="149535" y="101038"/>
                  </a:moveTo>
                  <a:cubicBezTo>
                    <a:pt x="149834" y="101038"/>
                    <a:pt x="150134" y="101256"/>
                    <a:pt x="150115" y="101644"/>
                  </a:cubicBezTo>
                  <a:lnTo>
                    <a:pt x="148984" y="101489"/>
                  </a:lnTo>
                  <a:cubicBezTo>
                    <a:pt x="149053" y="101181"/>
                    <a:pt x="149293" y="101038"/>
                    <a:pt x="149535" y="101038"/>
                  </a:cubicBezTo>
                  <a:close/>
                  <a:moveTo>
                    <a:pt x="143600" y="100006"/>
                  </a:moveTo>
                  <a:cubicBezTo>
                    <a:pt x="143204" y="100006"/>
                    <a:pt x="142860" y="100300"/>
                    <a:pt x="142816" y="100704"/>
                  </a:cubicBezTo>
                  <a:cubicBezTo>
                    <a:pt x="142745" y="101168"/>
                    <a:pt x="143078" y="101597"/>
                    <a:pt x="143542" y="101644"/>
                  </a:cubicBezTo>
                  <a:cubicBezTo>
                    <a:pt x="143587" y="101651"/>
                    <a:pt x="143632" y="101654"/>
                    <a:pt x="143676" y="101654"/>
                  </a:cubicBezTo>
                  <a:cubicBezTo>
                    <a:pt x="143868" y="101654"/>
                    <a:pt x="144052" y="101591"/>
                    <a:pt x="144197" y="101466"/>
                  </a:cubicBezTo>
                  <a:lnTo>
                    <a:pt x="144090" y="101311"/>
                  </a:lnTo>
                  <a:cubicBezTo>
                    <a:pt x="143971" y="101410"/>
                    <a:pt x="143819" y="101460"/>
                    <a:pt x="143668" y="101460"/>
                  </a:cubicBezTo>
                  <a:cubicBezTo>
                    <a:pt x="143638" y="101460"/>
                    <a:pt x="143608" y="101458"/>
                    <a:pt x="143578" y="101454"/>
                  </a:cubicBezTo>
                  <a:cubicBezTo>
                    <a:pt x="143245" y="101418"/>
                    <a:pt x="142995" y="101132"/>
                    <a:pt x="143030" y="100799"/>
                  </a:cubicBezTo>
                  <a:lnTo>
                    <a:pt x="143030" y="100799"/>
                  </a:lnTo>
                  <a:lnTo>
                    <a:pt x="144364" y="100989"/>
                  </a:lnTo>
                  <a:lnTo>
                    <a:pt x="144364" y="101001"/>
                  </a:lnTo>
                  <a:cubicBezTo>
                    <a:pt x="144364" y="100977"/>
                    <a:pt x="144364" y="100954"/>
                    <a:pt x="144376" y="100930"/>
                  </a:cubicBezTo>
                  <a:cubicBezTo>
                    <a:pt x="144447" y="100489"/>
                    <a:pt x="144150" y="100073"/>
                    <a:pt x="143709" y="100013"/>
                  </a:cubicBezTo>
                  <a:cubicBezTo>
                    <a:pt x="143673" y="100008"/>
                    <a:pt x="143636" y="100006"/>
                    <a:pt x="143600" y="100006"/>
                  </a:cubicBezTo>
                  <a:close/>
                  <a:moveTo>
                    <a:pt x="150282" y="101833"/>
                  </a:moveTo>
                  <a:lnTo>
                    <a:pt x="150282" y="101833"/>
                  </a:lnTo>
                  <a:cubicBezTo>
                    <a:pt x="150282" y="101834"/>
                    <a:pt x="150282" y="101834"/>
                    <a:pt x="150281" y="101835"/>
                  </a:cubicBezTo>
                  <a:lnTo>
                    <a:pt x="150293" y="101835"/>
                  </a:lnTo>
                  <a:lnTo>
                    <a:pt x="150282" y="101833"/>
                  </a:lnTo>
                  <a:close/>
                  <a:moveTo>
                    <a:pt x="47078" y="101918"/>
                  </a:moveTo>
                  <a:lnTo>
                    <a:pt x="47086" y="101922"/>
                  </a:lnTo>
                  <a:lnTo>
                    <a:pt x="47086" y="101922"/>
                  </a:lnTo>
                  <a:cubicBezTo>
                    <a:pt x="47087" y="101921"/>
                    <a:pt x="47089" y="101919"/>
                    <a:pt x="47090" y="101918"/>
                  </a:cubicBezTo>
                  <a:close/>
                  <a:moveTo>
                    <a:pt x="144935" y="100192"/>
                  </a:moveTo>
                  <a:lnTo>
                    <a:pt x="144709" y="101787"/>
                  </a:lnTo>
                  <a:lnTo>
                    <a:pt x="144923" y="101823"/>
                  </a:lnTo>
                  <a:lnTo>
                    <a:pt x="145043" y="100977"/>
                  </a:lnTo>
                  <a:cubicBezTo>
                    <a:pt x="145053" y="100695"/>
                    <a:pt x="145284" y="100477"/>
                    <a:pt x="145559" y="100477"/>
                  </a:cubicBezTo>
                  <a:cubicBezTo>
                    <a:pt x="145596" y="100477"/>
                    <a:pt x="145635" y="100481"/>
                    <a:pt x="145674" y="100489"/>
                  </a:cubicBezTo>
                  <a:cubicBezTo>
                    <a:pt x="145983" y="100525"/>
                    <a:pt x="146138" y="100727"/>
                    <a:pt x="146078" y="101061"/>
                  </a:cubicBezTo>
                  <a:lnTo>
                    <a:pt x="145959" y="101966"/>
                  </a:lnTo>
                  <a:lnTo>
                    <a:pt x="146174" y="102001"/>
                  </a:lnTo>
                  <a:lnTo>
                    <a:pt x="146305" y="101073"/>
                  </a:lnTo>
                  <a:lnTo>
                    <a:pt x="146293" y="101073"/>
                  </a:lnTo>
                  <a:cubicBezTo>
                    <a:pt x="146364" y="100620"/>
                    <a:pt x="146138" y="100358"/>
                    <a:pt x="145745" y="100299"/>
                  </a:cubicBezTo>
                  <a:cubicBezTo>
                    <a:pt x="145701" y="100290"/>
                    <a:pt x="145656" y="100286"/>
                    <a:pt x="145611" y="100286"/>
                  </a:cubicBezTo>
                  <a:cubicBezTo>
                    <a:pt x="145416" y="100286"/>
                    <a:pt x="145226" y="100368"/>
                    <a:pt x="145090" y="100513"/>
                  </a:cubicBezTo>
                  <a:lnTo>
                    <a:pt x="145138" y="100215"/>
                  </a:lnTo>
                  <a:lnTo>
                    <a:pt x="144935" y="100192"/>
                  </a:lnTo>
                  <a:close/>
                  <a:moveTo>
                    <a:pt x="146971" y="100477"/>
                  </a:moveTo>
                  <a:lnTo>
                    <a:pt x="146840" y="101406"/>
                  </a:lnTo>
                  <a:cubicBezTo>
                    <a:pt x="146769" y="101858"/>
                    <a:pt x="147007" y="102120"/>
                    <a:pt x="147412" y="102180"/>
                  </a:cubicBezTo>
                  <a:cubicBezTo>
                    <a:pt x="147456" y="102189"/>
                    <a:pt x="147500" y="102193"/>
                    <a:pt x="147543" y="102193"/>
                  </a:cubicBezTo>
                  <a:cubicBezTo>
                    <a:pt x="147735" y="102193"/>
                    <a:pt x="147915" y="102109"/>
                    <a:pt x="148031" y="101954"/>
                  </a:cubicBezTo>
                  <a:lnTo>
                    <a:pt x="148031" y="101954"/>
                  </a:lnTo>
                  <a:lnTo>
                    <a:pt x="147983" y="102251"/>
                  </a:lnTo>
                  <a:lnTo>
                    <a:pt x="148198" y="102287"/>
                  </a:lnTo>
                  <a:lnTo>
                    <a:pt x="148424" y="100692"/>
                  </a:lnTo>
                  <a:lnTo>
                    <a:pt x="148210" y="100656"/>
                  </a:lnTo>
                  <a:lnTo>
                    <a:pt x="148091" y="101489"/>
                  </a:lnTo>
                  <a:cubicBezTo>
                    <a:pt x="148037" y="101810"/>
                    <a:pt x="147839" y="101997"/>
                    <a:pt x="147558" y="101997"/>
                  </a:cubicBezTo>
                  <a:cubicBezTo>
                    <a:pt x="147526" y="101997"/>
                    <a:pt x="147493" y="101994"/>
                    <a:pt x="147460" y="101989"/>
                  </a:cubicBezTo>
                  <a:cubicBezTo>
                    <a:pt x="147162" y="101942"/>
                    <a:pt x="147007" y="101751"/>
                    <a:pt x="147055" y="101406"/>
                  </a:cubicBezTo>
                  <a:lnTo>
                    <a:pt x="147186" y="100501"/>
                  </a:lnTo>
                  <a:lnTo>
                    <a:pt x="146971" y="100477"/>
                  </a:lnTo>
                  <a:close/>
                  <a:moveTo>
                    <a:pt x="149515" y="100836"/>
                  </a:moveTo>
                  <a:cubicBezTo>
                    <a:pt x="149123" y="100836"/>
                    <a:pt x="148778" y="101138"/>
                    <a:pt x="148745" y="101537"/>
                  </a:cubicBezTo>
                  <a:cubicBezTo>
                    <a:pt x="148685" y="102082"/>
                    <a:pt x="149127" y="102483"/>
                    <a:pt x="149597" y="102483"/>
                  </a:cubicBezTo>
                  <a:cubicBezTo>
                    <a:pt x="149774" y="102483"/>
                    <a:pt x="149955" y="102426"/>
                    <a:pt x="150115" y="102299"/>
                  </a:cubicBezTo>
                  <a:lnTo>
                    <a:pt x="150019" y="102144"/>
                  </a:lnTo>
                  <a:cubicBezTo>
                    <a:pt x="149904" y="102240"/>
                    <a:pt x="149758" y="102297"/>
                    <a:pt x="149606" y="102297"/>
                  </a:cubicBezTo>
                  <a:cubicBezTo>
                    <a:pt x="149570" y="102297"/>
                    <a:pt x="149533" y="102294"/>
                    <a:pt x="149495" y="102287"/>
                  </a:cubicBezTo>
                  <a:cubicBezTo>
                    <a:pt x="149174" y="102263"/>
                    <a:pt x="148924" y="101978"/>
                    <a:pt x="148948" y="101644"/>
                  </a:cubicBezTo>
                  <a:lnTo>
                    <a:pt x="148948" y="101644"/>
                  </a:lnTo>
                  <a:lnTo>
                    <a:pt x="150282" y="101833"/>
                  </a:lnTo>
                  <a:lnTo>
                    <a:pt x="150282" y="101833"/>
                  </a:lnTo>
                  <a:cubicBezTo>
                    <a:pt x="150294" y="101810"/>
                    <a:pt x="150305" y="101786"/>
                    <a:pt x="150293" y="101763"/>
                  </a:cubicBezTo>
                  <a:cubicBezTo>
                    <a:pt x="150388" y="101323"/>
                    <a:pt x="150091" y="100894"/>
                    <a:pt x="149638" y="100846"/>
                  </a:cubicBezTo>
                  <a:cubicBezTo>
                    <a:pt x="149597" y="100840"/>
                    <a:pt x="149556" y="100836"/>
                    <a:pt x="149515" y="100836"/>
                  </a:cubicBezTo>
                  <a:close/>
                  <a:moveTo>
                    <a:pt x="47086" y="101922"/>
                  </a:moveTo>
                  <a:lnTo>
                    <a:pt x="47086" y="101922"/>
                  </a:lnTo>
                  <a:cubicBezTo>
                    <a:pt x="46898" y="102136"/>
                    <a:pt x="46792" y="102420"/>
                    <a:pt x="46804" y="102704"/>
                  </a:cubicBezTo>
                  <a:cubicBezTo>
                    <a:pt x="46804" y="103251"/>
                    <a:pt x="47078" y="103502"/>
                    <a:pt x="47387" y="103502"/>
                  </a:cubicBezTo>
                  <a:cubicBezTo>
                    <a:pt x="48173" y="103502"/>
                    <a:pt x="47816" y="102180"/>
                    <a:pt x="48411" y="102180"/>
                  </a:cubicBezTo>
                  <a:cubicBezTo>
                    <a:pt x="48626" y="102180"/>
                    <a:pt x="48792" y="102359"/>
                    <a:pt x="48792" y="102751"/>
                  </a:cubicBezTo>
                  <a:cubicBezTo>
                    <a:pt x="48792" y="102966"/>
                    <a:pt x="48733" y="103168"/>
                    <a:pt x="48614" y="103347"/>
                  </a:cubicBezTo>
                  <a:lnTo>
                    <a:pt x="48804" y="103430"/>
                  </a:lnTo>
                  <a:cubicBezTo>
                    <a:pt x="48923" y="103228"/>
                    <a:pt x="48995" y="103001"/>
                    <a:pt x="48983" y="102763"/>
                  </a:cubicBezTo>
                  <a:cubicBezTo>
                    <a:pt x="48983" y="102216"/>
                    <a:pt x="48709" y="101978"/>
                    <a:pt x="48388" y="101978"/>
                  </a:cubicBezTo>
                  <a:cubicBezTo>
                    <a:pt x="47602" y="101978"/>
                    <a:pt x="47959" y="103287"/>
                    <a:pt x="47376" y="103287"/>
                  </a:cubicBezTo>
                  <a:cubicBezTo>
                    <a:pt x="47161" y="103287"/>
                    <a:pt x="46995" y="103121"/>
                    <a:pt x="46995" y="102716"/>
                  </a:cubicBezTo>
                  <a:cubicBezTo>
                    <a:pt x="46983" y="102454"/>
                    <a:pt x="47078" y="102204"/>
                    <a:pt x="47257" y="102013"/>
                  </a:cubicBezTo>
                  <a:lnTo>
                    <a:pt x="47086" y="101922"/>
                  </a:lnTo>
                  <a:close/>
                  <a:moveTo>
                    <a:pt x="48245" y="103716"/>
                  </a:moveTo>
                  <a:lnTo>
                    <a:pt x="48245" y="104002"/>
                  </a:lnTo>
                  <a:lnTo>
                    <a:pt x="47268" y="104002"/>
                  </a:lnTo>
                  <a:cubicBezTo>
                    <a:pt x="47255" y="104000"/>
                    <a:pt x="47242" y="104000"/>
                    <a:pt x="47229" y="104000"/>
                  </a:cubicBezTo>
                  <a:cubicBezTo>
                    <a:pt x="46973" y="104000"/>
                    <a:pt x="46770" y="104217"/>
                    <a:pt x="46804" y="104478"/>
                  </a:cubicBezTo>
                  <a:cubicBezTo>
                    <a:pt x="46792" y="104597"/>
                    <a:pt x="46840" y="104716"/>
                    <a:pt x="46911" y="104811"/>
                  </a:cubicBezTo>
                  <a:lnTo>
                    <a:pt x="47066" y="104740"/>
                  </a:lnTo>
                  <a:cubicBezTo>
                    <a:pt x="47006" y="104668"/>
                    <a:pt x="46983" y="104585"/>
                    <a:pt x="46983" y="104502"/>
                  </a:cubicBezTo>
                  <a:cubicBezTo>
                    <a:pt x="46972" y="104337"/>
                    <a:pt x="47092" y="104213"/>
                    <a:pt x="47241" y="104213"/>
                  </a:cubicBezTo>
                  <a:cubicBezTo>
                    <a:pt x="47254" y="104213"/>
                    <a:pt x="47267" y="104214"/>
                    <a:pt x="47280" y="104216"/>
                  </a:cubicBezTo>
                  <a:lnTo>
                    <a:pt x="48245" y="104216"/>
                  </a:lnTo>
                  <a:lnTo>
                    <a:pt x="48245" y="104704"/>
                  </a:lnTo>
                  <a:lnTo>
                    <a:pt x="48423" y="104704"/>
                  </a:lnTo>
                  <a:lnTo>
                    <a:pt x="48423" y="104216"/>
                  </a:lnTo>
                  <a:lnTo>
                    <a:pt x="48781" y="104216"/>
                  </a:lnTo>
                  <a:lnTo>
                    <a:pt x="48781" y="104002"/>
                  </a:lnTo>
                  <a:lnTo>
                    <a:pt x="48423" y="104002"/>
                  </a:lnTo>
                  <a:lnTo>
                    <a:pt x="48423" y="103716"/>
                  </a:lnTo>
                  <a:close/>
                  <a:moveTo>
                    <a:pt x="46816" y="105204"/>
                  </a:moveTo>
                  <a:lnTo>
                    <a:pt x="46816" y="105430"/>
                  </a:lnTo>
                  <a:lnTo>
                    <a:pt x="47638" y="105430"/>
                  </a:lnTo>
                  <a:cubicBezTo>
                    <a:pt x="48019" y="105430"/>
                    <a:pt x="48233" y="105633"/>
                    <a:pt x="48233" y="105966"/>
                  </a:cubicBezTo>
                  <a:lnTo>
                    <a:pt x="48233" y="106026"/>
                  </a:lnTo>
                  <a:lnTo>
                    <a:pt x="48435" y="106026"/>
                  </a:lnTo>
                  <a:lnTo>
                    <a:pt x="48447" y="106014"/>
                  </a:lnTo>
                  <a:cubicBezTo>
                    <a:pt x="48447" y="105716"/>
                    <a:pt x="48340" y="105514"/>
                    <a:pt x="48114" y="105418"/>
                  </a:cubicBezTo>
                  <a:lnTo>
                    <a:pt x="48423" y="105418"/>
                  </a:lnTo>
                  <a:lnTo>
                    <a:pt x="48423" y="105204"/>
                  </a:lnTo>
                  <a:close/>
                  <a:moveTo>
                    <a:pt x="47721" y="106454"/>
                  </a:moveTo>
                  <a:cubicBezTo>
                    <a:pt x="48423" y="106502"/>
                    <a:pt x="48423" y="107538"/>
                    <a:pt x="47721" y="107597"/>
                  </a:cubicBezTo>
                  <a:lnTo>
                    <a:pt x="47721" y="106454"/>
                  </a:lnTo>
                  <a:close/>
                  <a:moveTo>
                    <a:pt x="47614" y="106240"/>
                  </a:moveTo>
                  <a:cubicBezTo>
                    <a:pt x="46864" y="106264"/>
                    <a:pt x="46506" y="107192"/>
                    <a:pt x="47054" y="107704"/>
                  </a:cubicBezTo>
                  <a:lnTo>
                    <a:pt x="47209" y="107585"/>
                  </a:lnTo>
                  <a:cubicBezTo>
                    <a:pt x="47066" y="107454"/>
                    <a:pt x="46983" y="107276"/>
                    <a:pt x="46995" y="107097"/>
                  </a:cubicBezTo>
                  <a:cubicBezTo>
                    <a:pt x="46971" y="106764"/>
                    <a:pt x="47221" y="106478"/>
                    <a:pt x="47554" y="106454"/>
                  </a:cubicBezTo>
                  <a:lnTo>
                    <a:pt x="47554" y="107812"/>
                  </a:lnTo>
                  <a:lnTo>
                    <a:pt x="47614" y="107812"/>
                  </a:lnTo>
                  <a:cubicBezTo>
                    <a:pt x="48054" y="107812"/>
                    <a:pt x="48400" y="107454"/>
                    <a:pt x="48400" y="107026"/>
                  </a:cubicBezTo>
                  <a:cubicBezTo>
                    <a:pt x="48400" y="106585"/>
                    <a:pt x="48054" y="106240"/>
                    <a:pt x="47614" y="106240"/>
                  </a:cubicBezTo>
                  <a:close/>
                  <a:moveTo>
                    <a:pt x="47721" y="108312"/>
                  </a:moveTo>
                  <a:cubicBezTo>
                    <a:pt x="48423" y="108359"/>
                    <a:pt x="48423" y="109395"/>
                    <a:pt x="47721" y="109455"/>
                  </a:cubicBezTo>
                  <a:lnTo>
                    <a:pt x="47721" y="108312"/>
                  </a:lnTo>
                  <a:close/>
                  <a:moveTo>
                    <a:pt x="47655" y="108084"/>
                  </a:moveTo>
                  <a:cubicBezTo>
                    <a:pt x="47641" y="108084"/>
                    <a:pt x="47628" y="108085"/>
                    <a:pt x="47614" y="108085"/>
                  </a:cubicBezTo>
                  <a:cubicBezTo>
                    <a:pt x="46864" y="108121"/>
                    <a:pt x="46506" y="109038"/>
                    <a:pt x="47054" y="109562"/>
                  </a:cubicBezTo>
                  <a:lnTo>
                    <a:pt x="47209" y="109431"/>
                  </a:lnTo>
                  <a:cubicBezTo>
                    <a:pt x="47066" y="109312"/>
                    <a:pt x="46983" y="109133"/>
                    <a:pt x="46995" y="108943"/>
                  </a:cubicBezTo>
                  <a:cubicBezTo>
                    <a:pt x="46971" y="108609"/>
                    <a:pt x="47221" y="108324"/>
                    <a:pt x="47554" y="108312"/>
                  </a:cubicBezTo>
                  <a:lnTo>
                    <a:pt x="47554" y="109657"/>
                  </a:lnTo>
                  <a:lnTo>
                    <a:pt x="47614" y="109657"/>
                  </a:lnTo>
                  <a:cubicBezTo>
                    <a:pt x="47634" y="109659"/>
                    <a:pt x="47654" y="109659"/>
                    <a:pt x="47674" y="109659"/>
                  </a:cubicBezTo>
                  <a:cubicBezTo>
                    <a:pt x="48100" y="109659"/>
                    <a:pt x="48447" y="109304"/>
                    <a:pt x="48435" y="108883"/>
                  </a:cubicBezTo>
                  <a:cubicBezTo>
                    <a:pt x="48435" y="108445"/>
                    <a:pt x="48088" y="108084"/>
                    <a:pt x="47655" y="108084"/>
                  </a:cubicBezTo>
                  <a:close/>
                  <a:moveTo>
                    <a:pt x="48245" y="109836"/>
                  </a:moveTo>
                  <a:lnTo>
                    <a:pt x="48245" y="110145"/>
                  </a:lnTo>
                  <a:lnTo>
                    <a:pt x="47268" y="110145"/>
                  </a:lnTo>
                  <a:cubicBezTo>
                    <a:pt x="47250" y="110143"/>
                    <a:pt x="47232" y="110142"/>
                    <a:pt x="47214" y="110142"/>
                  </a:cubicBezTo>
                  <a:cubicBezTo>
                    <a:pt x="46965" y="110142"/>
                    <a:pt x="46771" y="110365"/>
                    <a:pt x="46804" y="110610"/>
                  </a:cubicBezTo>
                  <a:cubicBezTo>
                    <a:pt x="46792" y="110741"/>
                    <a:pt x="46840" y="110860"/>
                    <a:pt x="46911" y="110955"/>
                  </a:cubicBezTo>
                  <a:lnTo>
                    <a:pt x="47066" y="110860"/>
                  </a:lnTo>
                  <a:cubicBezTo>
                    <a:pt x="47006" y="110800"/>
                    <a:pt x="46983" y="110705"/>
                    <a:pt x="46983" y="110621"/>
                  </a:cubicBezTo>
                  <a:cubicBezTo>
                    <a:pt x="46972" y="110468"/>
                    <a:pt x="47092" y="110345"/>
                    <a:pt x="47241" y="110345"/>
                  </a:cubicBezTo>
                  <a:cubicBezTo>
                    <a:pt x="47254" y="110345"/>
                    <a:pt x="47267" y="110346"/>
                    <a:pt x="47280" y="110348"/>
                  </a:cubicBezTo>
                  <a:lnTo>
                    <a:pt x="48245" y="110348"/>
                  </a:lnTo>
                  <a:lnTo>
                    <a:pt x="48245" y="110824"/>
                  </a:lnTo>
                  <a:lnTo>
                    <a:pt x="48423" y="110824"/>
                  </a:lnTo>
                  <a:lnTo>
                    <a:pt x="48423" y="110336"/>
                  </a:lnTo>
                  <a:lnTo>
                    <a:pt x="48781" y="110336"/>
                  </a:lnTo>
                  <a:lnTo>
                    <a:pt x="48781" y="110121"/>
                  </a:lnTo>
                  <a:lnTo>
                    <a:pt x="48423" y="110121"/>
                  </a:lnTo>
                  <a:lnTo>
                    <a:pt x="48423" y="109836"/>
                  </a:lnTo>
                  <a:close/>
                  <a:moveTo>
                    <a:pt x="27461" y="117893"/>
                  </a:moveTo>
                  <a:cubicBezTo>
                    <a:pt x="27733" y="117893"/>
                    <a:pt x="28004" y="118069"/>
                    <a:pt x="28028" y="118420"/>
                  </a:cubicBezTo>
                  <a:lnTo>
                    <a:pt x="26885" y="118420"/>
                  </a:lnTo>
                  <a:cubicBezTo>
                    <a:pt x="26915" y="118069"/>
                    <a:pt x="27189" y="117893"/>
                    <a:pt x="27461" y="117893"/>
                  </a:cubicBezTo>
                  <a:close/>
                  <a:moveTo>
                    <a:pt x="33445" y="117884"/>
                  </a:moveTo>
                  <a:cubicBezTo>
                    <a:pt x="33719" y="117884"/>
                    <a:pt x="33993" y="118063"/>
                    <a:pt x="34017" y="118420"/>
                  </a:cubicBezTo>
                  <a:lnTo>
                    <a:pt x="32874" y="118420"/>
                  </a:lnTo>
                  <a:cubicBezTo>
                    <a:pt x="32898" y="118063"/>
                    <a:pt x="33171" y="117884"/>
                    <a:pt x="33445" y="117884"/>
                  </a:cubicBezTo>
                  <a:close/>
                  <a:moveTo>
                    <a:pt x="23896" y="117420"/>
                  </a:moveTo>
                  <a:lnTo>
                    <a:pt x="24408" y="118563"/>
                  </a:lnTo>
                  <a:lnTo>
                    <a:pt x="23384" y="118563"/>
                  </a:lnTo>
                  <a:lnTo>
                    <a:pt x="23896" y="117420"/>
                  </a:lnTo>
                  <a:close/>
                  <a:moveTo>
                    <a:pt x="21229" y="117170"/>
                  </a:moveTo>
                  <a:lnTo>
                    <a:pt x="20098" y="118599"/>
                  </a:lnTo>
                  <a:lnTo>
                    <a:pt x="20098" y="118753"/>
                  </a:lnTo>
                  <a:lnTo>
                    <a:pt x="21301" y="118753"/>
                  </a:lnTo>
                  <a:lnTo>
                    <a:pt x="21301" y="119313"/>
                  </a:lnTo>
                  <a:lnTo>
                    <a:pt x="21527" y="119313"/>
                  </a:lnTo>
                  <a:lnTo>
                    <a:pt x="21527" y="118753"/>
                  </a:lnTo>
                  <a:lnTo>
                    <a:pt x="21956" y="118753"/>
                  </a:lnTo>
                  <a:lnTo>
                    <a:pt x="21956" y="118563"/>
                  </a:lnTo>
                  <a:lnTo>
                    <a:pt x="21527" y="118563"/>
                  </a:lnTo>
                  <a:lnTo>
                    <a:pt x="21527" y="118063"/>
                  </a:lnTo>
                  <a:lnTo>
                    <a:pt x="21313" y="118063"/>
                  </a:lnTo>
                  <a:lnTo>
                    <a:pt x="21313" y="118563"/>
                  </a:lnTo>
                  <a:lnTo>
                    <a:pt x="20384" y="118563"/>
                  </a:lnTo>
                  <a:lnTo>
                    <a:pt x="21479" y="117170"/>
                  </a:lnTo>
                  <a:close/>
                  <a:moveTo>
                    <a:pt x="23789" y="117170"/>
                  </a:moveTo>
                  <a:lnTo>
                    <a:pt x="22813" y="119313"/>
                  </a:lnTo>
                  <a:lnTo>
                    <a:pt x="23051" y="119313"/>
                  </a:lnTo>
                  <a:lnTo>
                    <a:pt x="23301" y="118741"/>
                  </a:lnTo>
                  <a:lnTo>
                    <a:pt x="24492" y="118741"/>
                  </a:lnTo>
                  <a:lnTo>
                    <a:pt x="24754" y="119313"/>
                  </a:lnTo>
                  <a:lnTo>
                    <a:pt x="24992" y="119313"/>
                  </a:lnTo>
                  <a:lnTo>
                    <a:pt x="24016" y="117170"/>
                  </a:lnTo>
                  <a:close/>
                  <a:moveTo>
                    <a:pt x="24920" y="117718"/>
                  </a:moveTo>
                  <a:lnTo>
                    <a:pt x="25635" y="119325"/>
                  </a:lnTo>
                  <a:lnTo>
                    <a:pt x="25861" y="119325"/>
                  </a:lnTo>
                  <a:lnTo>
                    <a:pt x="26575" y="117718"/>
                  </a:lnTo>
                  <a:lnTo>
                    <a:pt x="26361" y="117718"/>
                  </a:lnTo>
                  <a:lnTo>
                    <a:pt x="25754" y="119087"/>
                  </a:lnTo>
                  <a:lnTo>
                    <a:pt x="25147" y="117718"/>
                  </a:lnTo>
                  <a:close/>
                  <a:moveTo>
                    <a:pt x="29441" y="117703"/>
                  </a:moveTo>
                  <a:cubicBezTo>
                    <a:pt x="29215" y="117703"/>
                    <a:pt x="29005" y="117819"/>
                    <a:pt x="28885" y="118015"/>
                  </a:cubicBezTo>
                  <a:lnTo>
                    <a:pt x="28885" y="117718"/>
                  </a:lnTo>
                  <a:lnTo>
                    <a:pt x="28683" y="117718"/>
                  </a:lnTo>
                  <a:lnTo>
                    <a:pt x="28683" y="119325"/>
                  </a:lnTo>
                  <a:lnTo>
                    <a:pt x="28897" y="119325"/>
                  </a:lnTo>
                  <a:lnTo>
                    <a:pt x="28897" y="118480"/>
                  </a:lnTo>
                  <a:cubicBezTo>
                    <a:pt x="28863" y="118160"/>
                    <a:pt x="29113" y="117895"/>
                    <a:pt x="29418" y="117895"/>
                  </a:cubicBezTo>
                  <a:cubicBezTo>
                    <a:pt x="29431" y="117895"/>
                    <a:pt x="29444" y="117895"/>
                    <a:pt x="29457" y="117896"/>
                  </a:cubicBezTo>
                  <a:cubicBezTo>
                    <a:pt x="29766" y="117896"/>
                    <a:pt x="29945" y="118075"/>
                    <a:pt x="29945" y="118408"/>
                  </a:cubicBezTo>
                  <a:lnTo>
                    <a:pt x="29945" y="119325"/>
                  </a:lnTo>
                  <a:lnTo>
                    <a:pt x="30159" y="119325"/>
                  </a:lnTo>
                  <a:lnTo>
                    <a:pt x="30159" y="118384"/>
                  </a:lnTo>
                  <a:lnTo>
                    <a:pt x="30171" y="118384"/>
                  </a:lnTo>
                  <a:cubicBezTo>
                    <a:pt x="30171" y="117932"/>
                    <a:pt x="29911" y="117705"/>
                    <a:pt x="29534" y="117705"/>
                  </a:cubicBezTo>
                  <a:cubicBezTo>
                    <a:pt x="29524" y="117705"/>
                    <a:pt x="29514" y="117705"/>
                    <a:pt x="29504" y="117706"/>
                  </a:cubicBezTo>
                  <a:cubicBezTo>
                    <a:pt x="29483" y="117704"/>
                    <a:pt x="29462" y="117703"/>
                    <a:pt x="29441" y="117703"/>
                  </a:cubicBezTo>
                  <a:close/>
                  <a:moveTo>
                    <a:pt x="30743" y="117718"/>
                  </a:moveTo>
                  <a:lnTo>
                    <a:pt x="30743" y="118646"/>
                  </a:lnTo>
                  <a:cubicBezTo>
                    <a:pt x="30743" y="119111"/>
                    <a:pt x="31016" y="119337"/>
                    <a:pt x="31421" y="119337"/>
                  </a:cubicBezTo>
                  <a:cubicBezTo>
                    <a:pt x="31432" y="119337"/>
                    <a:pt x="31443" y="119338"/>
                    <a:pt x="31454" y="119338"/>
                  </a:cubicBezTo>
                  <a:cubicBezTo>
                    <a:pt x="31680" y="119338"/>
                    <a:pt x="31891" y="119220"/>
                    <a:pt x="32005" y="119027"/>
                  </a:cubicBezTo>
                  <a:lnTo>
                    <a:pt x="32005" y="119325"/>
                  </a:lnTo>
                  <a:lnTo>
                    <a:pt x="32207" y="119325"/>
                  </a:lnTo>
                  <a:lnTo>
                    <a:pt x="32207" y="117718"/>
                  </a:lnTo>
                  <a:lnTo>
                    <a:pt x="31993" y="117718"/>
                  </a:lnTo>
                  <a:lnTo>
                    <a:pt x="31993" y="118563"/>
                  </a:lnTo>
                  <a:cubicBezTo>
                    <a:pt x="31993" y="118920"/>
                    <a:pt x="31778" y="119146"/>
                    <a:pt x="31445" y="119146"/>
                  </a:cubicBezTo>
                  <a:cubicBezTo>
                    <a:pt x="31135" y="119146"/>
                    <a:pt x="30957" y="118968"/>
                    <a:pt x="30957" y="118622"/>
                  </a:cubicBezTo>
                  <a:lnTo>
                    <a:pt x="30957" y="117718"/>
                  </a:lnTo>
                  <a:close/>
                  <a:moveTo>
                    <a:pt x="18562" y="117170"/>
                  </a:moveTo>
                  <a:lnTo>
                    <a:pt x="18455" y="118241"/>
                  </a:lnTo>
                  <a:lnTo>
                    <a:pt x="18908" y="118241"/>
                  </a:lnTo>
                  <a:cubicBezTo>
                    <a:pt x="19455" y="118241"/>
                    <a:pt x="19634" y="118432"/>
                    <a:pt x="19634" y="118694"/>
                  </a:cubicBezTo>
                  <a:cubicBezTo>
                    <a:pt x="19634" y="118956"/>
                    <a:pt x="19432" y="119134"/>
                    <a:pt x="19074" y="119134"/>
                  </a:cubicBezTo>
                  <a:cubicBezTo>
                    <a:pt x="18824" y="119134"/>
                    <a:pt x="18586" y="119051"/>
                    <a:pt x="18408" y="118884"/>
                  </a:cubicBezTo>
                  <a:lnTo>
                    <a:pt x="18301" y="119063"/>
                  </a:lnTo>
                  <a:cubicBezTo>
                    <a:pt x="18504" y="119233"/>
                    <a:pt x="18761" y="119338"/>
                    <a:pt x="19031" y="119338"/>
                  </a:cubicBezTo>
                  <a:cubicBezTo>
                    <a:pt x="19046" y="119338"/>
                    <a:pt x="19060" y="119337"/>
                    <a:pt x="19074" y="119337"/>
                  </a:cubicBezTo>
                  <a:cubicBezTo>
                    <a:pt x="19598" y="119337"/>
                    <a:pt x="19848" y="119051"/>
                    <a:pt x="19848" y="118682"/>
                  </a:cubicBezTo>
                  <a:cubicBezTo>
                    <a:pt x="19848" y="118313"/>
                    <a:pt x="19610" y="118051"/>
                    <a:pt x="18955" y="118051"/>
                  </a:cubicBezTo>
                  <a:lnTo>
                    <a:pt x="18682" y="118051"/>
                  </a:lnTo>
                  <a:lnTo>
                    <a:pt x="18753" y="117372"/>
                  </a:lnTo>
                  <a:lnTo>
                    <a:pt x="19741" y="117372"/>
                  </a:lnTo>
                  <a:lnTo>
                    <a:pt x="19741" y="117170"/>
                  </a:lnTo>
                  <a:close/>
                  <a:moveTo>
                    <a:pt x="27456" y="117741"/>
                  </a:moveTo>
                  <a:cubicBezTo>
                    <a:pt x="27064" y="117741"/>
                    <a:pt x="26671" y="118003"/>
                    <a:pt x="26671" y="118527"/>
                  </a:cubicBezTo>
                  <a:cubicBezTo>
                    <a:pt x="26686" y="119027"/>
                    <a:pt x="27103" y="119352"/>
                    <a:pt x="27531" y="119352"/>
                  </a:cubicBezTo>
                  <a:cubicBezTo>
                    <a:pt x="27746" y="119352"/>
                    <a:pt x="27964" y="119270"/>
                    <a:pt x="28135" y="119087"/>
                  </a:cubicBezTo>
                  <a:lnTo>
                    <a:pt x="28016" y="118932"/>
                  </a:lnTo>
                  <a:cubicBezTo>
                    <a:pt x="27897" y="119075"/>
                    <a:pt x="27706" y="119146"/>
                    <a:pt x="27528" y="119146"/>
                  </a:cubicBezTo>
                  <a:cubicBezTo>
                    <a:pt x="27513" y="119147"/>
                    <a:pt x="27498" y="119148"/>
                    <a:pt x="27484" y="119148"/>
                  </a:cubicBezTo>
                  <a:cubicBezTo>
                    <a:pt x="27170" y="119148"/>
                    <a:pt x="26908" y="118905"/>
                    <a:pt x="26885" y="118587"/>
                  </a:cubicBezTo>
                  <a:lnTo>
                    <a:pt x="28242" y="118587"/>
                  </a:lnTo>
                  <a:lnTo>
                    <a:pt x="28242" y="118575"/>
                  </a:lnTo>
                  <a:cubicBezTo>
                    <a:pt x="28242" y="118551"/>
                    <a:pt x="28242" y="118527"/>
                    <a:pt x="28242" y="118527"/>
                  </a:cubicBezTo>
                  <a:cubicBezTo>
                    <a:pt x="28242" y="118003"/>
                    <a:pt x="27849" y="117741"/>
                    <a:pt x="27456" y="117741"/>
                  </a:cubicBezTo>
                  <a:close/>
                  <a:moveTo>
                    <a:pt x="33425" y="117705"/>
                  </a:moveTo>
                  <a:cubicBezTo>
                    <a:pt x="32982" y="117705"/>
                    <a:pt x="32636" y="118082"/>
                    <a:pt x="32659" y="118527"/>
                  </a:cubicBezTo>
                  <a:cubicBezTo>
                    <a:pt x="32675" y="119027"/>
                    <a:pt x="33087" y="119352"/>
                    <a:pt x="33515" y="119352"/>
                  </a:cubicBezTo>
                  <a:cubicBezTo>
                    <a:pt x="33730" y="119352"/>
                    <a:pt x="33949" y="119270"/>
                    <a:pt x="34124" y="119087"/>
                  </a:cubicBezTo>
                  <a:lnTo>
                    <a:pt x="34005" y="118932"/>
                  </a:lnTo>
                  <a:cubicBezTo>
                    <a:pt x="33874" y="119075"/>
                    <a:pt x="33695" y="119146"/>
                    <a:pt x="33505" y="119146"/>
                  </a:cubicBezTo>
                  <a:cubicBezTo>
                    <a:pt x="33491" y="119147"/>
                    <a:pt x="33476" y="119148"/>
                    <a:pt x="33462" y="119148"/>
                  </a:cubicBezTo>
                  <a:cubicBezTo>
                    <a:pt x="33159" y="119148"/>
                    <a:pt x="32897" y="118905"/>
                    <a:pt x="32874" y="118587"/>
                  </a:cubicBezTo>
                  <a:lnTo>
                    <a:pt x="34219" y="118587"/>
                  </a:lnTo>
                  <a:lnTo>
                    <a:pt x="34219" y="118575"/>
                  </a:lnTo>
                  <a:cubicBezTo>
                    <a:pt x="34219" y="118551"/>
                    <a:pt x="34231" y="118527"/>
                    <a:pt x="34231" y="118527"/>
                  </a:cubicBezTo>
                  <a:cubicBezTo>
                    <a:pt x="34255" y="118082"/>
                    <a:pt x="33908" y="117705"/>
                    <a:pt x="33466" y="117705"/>
                  </a:cubicBezTo>
                  <a:cubicBezTo>
                    <a:pt x="33459" y="117705"/>
                    <a:pt x="33452" y="117705"/>
                    <a:pt x="33445" y="117706"/>
                  </a:cubicBezTo>
                  <a:cubicBezTo>
                    <a:pt x="33438" y="117705"/>
                    <a:pt x="33431" y="117705"/>
                    <a:pt x="33425" y="1177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103"/>
          <p:cNvGrpSpPr/>
          <p:nvPr/>
        </p:nvGrpSpPr>
        <p:grpSpPr>
          <a:xfrm>
            <a:off x="7312903" y="1924224"/>
            <a:ext cx="198405" cy="200140"/>
            <a:chOff x="4464775" y="3806475"/>
            <a:chExt cx="477625" cy="481800"/>
          </a:xfrm>
        </p:grpSpPr>
        <p:sp>
          <p:nvSpPr>
            <p:cNvPr id="3081" name="Google Shape;3081;p103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2" name="Google Shape;3082;p103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3" name="Google Shape;3083;p103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4" name="Google Shape;3084;p103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5" name="Google Shape;3085;p103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6" name="Google Shape;3086;p103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95" name="Google Shape;3095;p103"/>
          <p:cNvSpPr txBox="1"/>
          <p:nvPr/>
        </p:nvSpPr>
        <p:spPr>
          <a:xfrm>
            <a:off x="7563870" y="1703368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RESTORANI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97" name="Google Shape;3097;p103"/>
          <p:cNvSpPr/>
          <p:nvPr/>
        </p:nvSpPr>
        <p:spPr>
          <a:xfrm>
            <a:off x="212015" y="924270"/>
            <a:ext cx="6838802" cy="388791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5" name="Google Shape;3115;p103"/>
          <p:cNvGrpSpPr/>
          <p:nvPr/>
        </p:nvGrpSpPr>
        <p:grpSpPr>
          <a:xfrm>
            <a:off x="2461223" y="1013345"/>
            <a:ext cx="405047" cy="525804"/>
            <a:chOff x="918372" y="2782990"/>
            <a:chExt cx="405047" cy="525804"/>
          </a:xfrm>
        </p:grpSpPr>
        <p:sp>
          <p:nvSpPr>
            <p:cNvPr id="3116" name="Google Shape;3116;p103"/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103"/>
            <p:cNvSpPr/>
            <p:nvPr/>
          </p:nvSpPr>
          <p:spPr>
            <a:xfrm>
              <a:off x="918372" y="2782990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8" name="Google Shape;3118;p103"/>
          <p:cNvGrpSpPr/>
          <p:nvPr/>
        </p:nvGrpSpPr>
        <p:grpSpPr>
          <a:xfrm>
            <a:off x="2565867" y="1110203"/>
            <a:ext cx="198405" cy="200140"/>
            <a:chOff x="4464775" y="3806475"/>
            <a:chExt cx="477625" cy="481800"/>
          </a:xfrm>
        </p:grpSpPr>
        <p:sp>
          <p:nvSpPr>
            <p:cNvPr id="3119" name="Google Shape;3119;p103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0" name="Google Shape;3120;p103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1" name="Google Shape;3121;p103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2" name="Google Shape;3122;p103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3" name="Google Shape;3123;p103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4" name="Google Shape;3124;p103"/>
            <p:cNvSpPr/>
            <p:nvPr/>
          </p:nvSpPr>
          <p:spPr>
            <a:xfrm>
              <a:off x="4464775" y="3976800"/>
              <a:ext cx="395249" cy="225876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2946;p103">
            <a:extLst>
              <a:ext uri="{FF2B5EF4-FFF2-40B4-BE49-F238E27FC236}">
                <a16:creationId xmlns:a16="http://schemas.microsoft.com/office/drawing/2014/main" id="{E0D53DAC-2FFE-B06C-4F91-2D523F3BD817}"/>
              </a:ext>
            </a:extLst>
          </p:cNvPr>
          <p:cNvGrpSpPr/>
          <p:nvPr/>
        </p:nvGrpSpPr>
        <p:grpSpPr>
          <a:xfrm>
            <a:off x="7199899" y="2502282"/>
            <a:ext cx="405047" cy="525804"/>
            <a:chOff x="918372" y="2782990"/>
            <a:chExt cx="405047" cy="525804"/>
          </a:xfrm>
        </p:grpSpPr>
        <p:sp>
          <p:nvSpPr>
            <p:cNvPr id="3" name="Google Shape;2947;p103">
              <a:extLst>
                <a:ext uri="{FF2B5EF4-FFF2-40B4-BE49-F238E27FC236}">
                  <a16:creationId xmlns:a16="http://schemas.microsoft.com/office/drawing/2014/main" id="{86858A7D-66AD-D0A4-0E2D-0AE308C60D60}"/>
                </a:ext>
              </a:extLst>
            </p:cNvPr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48;p103">
              <a:extLst>
                <a:ext uri="{FF2B5EF4-FFF2-40B4-BE49-F238E27FC236}">
                  <a16:creationId xmlns:a16="http://schemas.microsoft.com/office/drawing/2014/main" id="{963A712F-69E6-AC11-3A52-5D4A713B1167}"/>
                </a:ext>
              </a:extLst>
            </p:cNvPr>
            <p:cNvSpPr/>
            <p:nvPr/>
          </p:nvSpPr>
          <p:spPr>
            <a:xfrm>
              <a:off x="918372" y="2782990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095;p103">
            <a:extLst>
              <a:ext uri="{FF2B5EF4-FFF2-40B4-BE49-F238E27FC236}">
                <a16:creationId xmlns:a16="http://schemas.microsoft.com/office/drawing/2014/main" id="{B91BB4C8-64AD-F311-BBDE-42397E10BA39}"/>
              </a:ext>
            </a:extLst>
          </p:cNvPr>
          <p:cNvSpPr txBox="1"/>
          <p:nvPr/>
        </p:nvSpPr>
        <p:spPr>
          <a:xfrm>
            <a:off x="7540802" y="2398414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ULICE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" name="Google Shape;3545;p113">
            <a:extLst>
              <a:ext uri="{FF2B5EF4-FFF2-40B4-BE49-F238E27FC236}">
                <a16:creationId xmlns:a16="http://schemas.microsoft.com/office/drawing/2014/main" id="{550FAB24-473D-AA1F-2062-C69329B6F722}"/>
              </a:ext>
            </a:extLst>
          </p:cNvPr>
          <p:cNvSpPr/>
          <p:nvPr/>
        </p:nvSpPr>
        <p:spPr>
          <a:xfrm>
            <a:off x="7297543" y="2591022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17275" h="17275" extrusionOk="0">
                <a:moveTo>
                  <a:pt x="9143" y="2058"/>
                </a:moveTo>
                <a:lnTo>
                  <a:pt x="9143" y="4082"/>
                </a:lnTo>
                <a:lnTo>
                  <a:pt x="8130" y="4082"/>
                </a:lnTo>
                <a:lnTo>
                  <a:pt x="8130" y="2058"/>
                </a:lnTo>
                <a:close/>
                <a:moveTo>
                  <a:pt x="9143" y="5094"/>
                </a:moveTo>
                <a:lnTo>
                  <a:pt x="9143" y="7118"/>
                </a:lnTo>
                <a:lnTo>
                  <a:pt x="8130" y="7118"/>
                </a:lnTo>
                <a:lnTo>
                  <a:pt x="8130" y="5094"/>
                </a:lnTo>
                <a:close/>
                <a:moveTo>
                  <a:pt x="4083" y="8132"/>
                </a:moveTo>
                <a:lnTo>
                  <a:pt x="4083" y="9144"/>
                </a:lnTo>
                <a:lnTo>
                  <a:pt x="2059" y="9144"/>
                </a:lnTo>
                <a:lnTo>
                  <a:pt x="2059" y="8132"/>
                </a:lnTo>
                <a:close/>
                <a:moveTo>
                  <a:pt x="7119" y="8132"/>
                </a:moveTo>
                <a:lnTo>
                  <a:pt x="7119" y="9144"/>
                </a:lnTo>
                <a:lnTo>
                  <a:pt x="5095" y="9144"/>
                </a:lnTo>
                <a:lnTo>
                  <a:pt x="5095" y="8132"/>
                </a:lnTo>
                <a:close/>
                <a:moveTo>
                  <a:pt x="12179" y="8132"/>
                </a:moveTo>
                <a:lnTo>
                  <a:pt x="12179" y="9144"/>
                </a:lnTo>
                <a:lnTo>
                  <a:pt x="10155" y="9144"/>
                </a:lnTo>
                <a:lnTo>
                  <a:pt x="10155" y="8132"/>
                </a:lnTo>
                <a:close/>
                <a:moveTo>
                  <a:pt x="15215" y="8132"/>
                </a:moveTo>
                <a:lnTo>
                  <a:pt x="15215" y="9144"/>
                </a:lnTo>
                <a:lnTo>
                  <a:pt x="13192" y="9144"/>
                </a:lnTo>
                <a:lnTo>
                  <a:pt x="13192" y="8132"/>
                </a:lnTo>
                <a:close/>
                <a:moveTo>
                  <a:pt x="9143" y="10157"/>
                </a:moveTo>
                <a:lnTo>
                  <a:pt x="9143" y="12181"/>
                </a:lnTo>
                <a:lnTo>
                  <a:pt x="8130" y="12181"/>
                </a:lnTo>
                <a:lnTo>
                  <a:pt x="8130" y="10157"/>
                </a:lnTo>
                <a:close/>
                <a:moveTo>
                  <a:pt x="9143" y="13193"/>
                </a:moveTo>
                <a:lnTo>
                  <a:pt x="9143" y="15217"/>
                </a:lnTo>
                <a:lnTo>
                  <a:pt x="8130" y="15217"/>
                </a:lnTo>
                <a:lnTo>
                  <a:pt x="8130" y="13193"/>
                </a:lnTo>
                <a:close/>
                <a:moveTo>
                  <a:pt x="6107" y="0"/>
                </a:moveTo>
                <a:lnTo>
                  <a:pt x="6107" y="2058"/>
                </a:lnTo>
                <a:lnTo>
                  <a:pt x="1" y="2058"/>
                </a:lnTo>
                <a:lnTo>
                  <a:pt x="1" y="5095"/>
                </a:lnTo>
                <a:lnTo>
                  <a:pt x="6107" y="5095"/>
                </a:lnTo>
                <a:lnTo>
                  <a:pt x="6107" y="6107"/>
                </a:lnTo>
                <a:lnTo>
                  <a:pt x="1" y="6107"/>
                </a:lnTo>
                <a:lnTo>
                  <a:pt x="1" y="11169"/>
                </a:lnTo>
                <a:lnTo>
                  <a:pt x="6107" y="11169"/>
                </a:lnTo>
                <a:lnTo>
                  <a:pt x="6107" y="17275"/>
                </a:lnTo>
                <a:lnTo>
                  <a:pt x="11168" y="17275"/>
                </a:lnTo>
                <a:lnTo>
                  <a:pt x="11168" y="15217"/>
                </a:lnTo>
                <a:lnTo>
                  <a:pt x="17274" y="15217"/>
                </a:lnTo>
                <a:lnTo>
                  <a:pt x="17274" y="12181"/>
                </a:lnTo>
                <a:lnTo>
                  <a:pt x="11168" y="12181"/>
                </a:lnTo>
                <a:lnTo>
                  <a:pt x="11168" y="11168"/>
                </a:lnTo>
                <a:lnTo>
                  <a:pt x="17274" y="11168"/>
                </a:lnTo>
                <a:lnTo>
                  <a:pt x="17274" y="6106"/>
                </a:lnTo>
                <a:lnTo>
                  <a:pt x="11168" y="6106"/>
                </a:lnTo>
                <a:lnTo>
                  <a:pt x="1116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946;p103">
            <a:extLst>
              <a:ext uri="{FF2B5EF4-FFF2-40B4-BE49-F238E27FC236}">
                <a16:creationId xmlns:a16="http://schemas.microsoft.com/office/drawing/2014/main" id="{A6896E0C-B791-178F-411F-BFD6AB245396}"/>
              </a:ext>
            </a:extLst>
          </p:cNvPr>
          <p:cNvGrpSpPr/>
          <p:nvPr/>
        </p:nvGrpSpPr>
        <p:grpSpPr>
          <a:xfrm>
            <a:off x="2952658" y="1813315"/>
            <a:ext cx="405047" cy="525804"/>
            <a:chOff x="918372" y="2782990"/>
            <a:chExt cx="405047" cy="525804"/>
          </a:xfrm>
        </p:grpSpPr>
        <p:sp>
          <p:nvSpPr>
            <p:cNvPr id="15" name="Google Shape;2947;p103">
              <a:extLst>
                <a:ext uri="{FF2B5EF4-FFF2-40B4-BE49-F238E27FC236}">
                  <a16:creationId xmlns:a16="http://schemas.microsoft.com/office/drawing/2014/main" id="{669B9D80-98A6-FA34-633A-657795E0531D}"/>
                </a:ext>
              </a:extLst>
            </p:cNvPr>
            <p:cNvSpPr/>
            <p:nvPr/>
          </p:nvSpPr>
          <p:spPr>
            <a:xfrm>
              <a:off x="946125" y="2810900"/>
              <a:ext cx="339300" cy="3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8;p103">
              <a:extLst>
                <a:ext uri="{FF2B5EF4-FFF2-40B4-BE49-F238E27FC236}">
                  <a16:creationId xmlns:a16="http://schemas.microsoft.com/office/drawing/2014/main" id="{A981CD70-416B-946C-B767-3023F81FDB46}"/>
                </a:ext>
              </a:extLst>
            </p:cNvPr>
            <p:cNvSpPr/>
            <p:nvPr/>
          </p:nvSpPr>
          <p:spPr>
            <a:xfrm>
              <a:off x="918372" y="2782990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545;p113">
            <a:extLst>
              <a:ext uri="{FF2B5EF4-FFF2-40B4-BE49-F238E27FC236}">
                <a16:creationId xmlns:a16="http://schemas.microsoft.com/office/drawing/2014/main" id="{5977988E-6D71-A3A2-7AD7-E72418BCF63F}"/>
              </a:ext>
            </a:extLst>
          </p:cNvPr>
          <p:cNvSpPr/>
          <p:nvPr/>
        </p:nvSpPr>
        <p:spPr>
          <a:xfrm>
            <a:off x="3051222" y="1902202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17275" h="17275" extrusionOk="0">
                <a:moveTo>
                  <a:pt x="9143" y="2058"/>
                </a:moveTo>
                <a:lnTo>
                  <a:pt x="9143" y="4082"/>
                </a:lnTo>
                <a:lnTo>
                  <a:pt x="8130" y="4082"/>
                </a:lnTo>
                <a:lnTo>
                  <a:pt x="8130" y="2058"/>
                </a:lnTo>
                <a:close/>
                <a:moveTo>
                  <a:pt x="9143" y="5094"/>
                </a:moveTo>
                <a:lnTo>
                  <a:pt x="9143" y="7118"/>
                </a:lnTo>
                <a:lnTo>
                  <a:pt x="8130" y="7118"/>
                </a:lnTo>
                <a:lnTo>
                  <a:pt x="8130" y="5094"/>
                </a:lnTo>
                <a:close/>
                <a:moveTo>
                  <a:pt x="4083" y="8132"/>
                </a:moveTo>
                <a:lnTo>
                  <a:pt x="4083" y="9144"/>
                </a:lnTo>
                <a:lnTo>
                  <a:pt x="2059" y="9144"/>
                </a:lnTo>
                <a:lnTo>
                  <a:pt x="2059" y="8132"/>
                </a:lnTo>
                <a:close/>
                <a:moveTo>
                  <a:pt x="7119" y="8132"/>
                </a:moveTo>
                <a:lnTo>
                  <a:pt x="7119" y="9144"/>
                </a:lnTo>
                <a:lnTo>
                  <a:pt x="5095" y="9144"/>
                </a:lnTo>
                <a:lnTo>
                  <a:pt x="5095" y="8132"/>
                </a:lnTo>
                <a:close/>
                <a:moveTo>
                  <a:pt x="12179" y="8132"/>
                </a:moveTo>
                <a:lnTo>
                  <a:pt x="12179" y="9144"/>
                </a:lnTo>
                <a:lnTo>
                  <a:pt x="10155" y="9144"/>
                </a:lnTo>
                <a:lnTo>
                  <a:pt x="10155" y="8132"/>
                </a:lnTo>
                <a:close/>
                <a:moveTo>
                  <a:pt x="15215" y="8132"/>
                </a:moveTo>
                <a:lnTo>
                  <a:pt x="15215" y="9144"/>
                </a:lnTo>
                <a:lnTo>
                  <a:pt x="13192" y="9144"/>
                </a:lnTo>
                <a:lnTo>
                  <a:pt x="13192" y="8132"/>
                </a:lnTo>
                <a:close/>
                <a:moveTo>
                  <a:pt x="9143" y="10157"/>
                </a:moveTo>
                <a:lnTo>
                  <a:pt x="9143" y="12181"/>
                </a:lnTo>
                <a:lnTo>
                  <a:pt x="8130" y="12181"/>
                </a:lnTo>
                <a:lnTo>
                  <a:pt x="8130" y="10157"/>
                </a:lnTo>
                <a:close/>
                <a:moveTo>
                  <a:pt x="9143" y="13193"/>
                </a:moveTo>
                <a:lnTo>
                  <a:pt x="9143" y="15217"/>
                </a:lnTo>
                <a:lnTo>
                  <a:pt x="8130" y="15217"/>
                </a:lnTo>
                <a:lnTo>
                  <a:pt x="8130" y="13193"/>
                </a:lnTo>
                <a:close/>
                <a:moveTo>
                  <a:pt x="6107" y="0"/>
                </a:moveTo>
                <a:lnTo>
                  <a:pt x="6107" y="2058"/>
                </a:lnTo>
                <a:lnTo>
                  <a:pt x="1" y="2058"/>
                </a:lnTo>
                <a:lnTo>
                  <a:pt x="1" y="5095"/>
                </a:lnTo>
                <a:lnTo>
                  <a:pt x="6107" y="5095"/>
                </a:lnTo>
                <a:lnTo>
                  <a:pt x="6107" y="6107"/>
                </a:lnTo>
                <a:lnTo>
                  <a:pt x="1" y="6107"/>
                </a:lnTo>
                <a:lnTo>
                  <a:pt x="1" y="11169"/>
                </a:lnTo>
                <a:lnTo>
                  <a:pt x="6107" y="11169"/>
                </a:lnTo>
                <a:lnTo>
                  <a:pt x="6107" y="17275"/>
                </a:lnTo>
                <a:lnTo>
                  <a:pt x="11168" y="17275"/>
                </a:lnTo>
                <a:lnTo>
                  <a:pt x="11168" y="15217"/>
                </a:lnTo>
                <a:lnTo>
                  <a:pt x="17274" y="15217"/>
                </a:lnTo>
                <a:lnTo>
                  <a:pt x="17274" y="12181"/>
                </a:lnTo>
                <a:lnTo>
                  <a:pt x="11168" y="12181"/>
                </a:lnTo>
                <a:lnTo>
                  <a:pt x="11168" y="11168"/>
                </a:lnTo>
                <a:lnTo>
                  <a:pt x="17274" y="11168"/>
                </a:lnTo>
                <a:lnTo>
                  <a:pt x="17274" y="6106"/>
                </a:lnTo>
                <a:lnTo>
                  <a:pt x="11168" y="6106"/>
                </a:lnTo>
                <a:lnTo>
                  <a:pt x="1116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4;p112">
            <a:extLst>
              <a:ext uri="{FF2B5EF4-FFF2-40B4-BE49-F238E27FC236}">
                <a16:creationId xmlns:a16="http://schemas.microsoft.com/office/drawing/2014/main" id="{91A61220-B012-F837-0DBB-622AF0EB3C42}"/>
              </a:ext>
            </a:extLst>
          </p:cNvPr>
          <p:cNvSpPr txBox="1">
            <a:spLocks/>
          </p:cNvSpPr>
          <p:nvPr/>
        </p:nvSpPr>
        <p:spPr>
          <a:xfrm>
            <a:off x="279338" y="456960"/>
            <a:ext cx="4568100" cy="74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0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/>
              <a:t>LITERATURA</a:t>
            </a:r>
            <a:endParaRPr lang="en-US" dirty="0"/>
          </a:p>
        </p:txBody>
      </p:sp>
      <p:sp>
        <p:nvSpPr>
          <p:cNvPr id="7" name="Google Shape;2910;p101">
            <a:extLst>
              <a:ext uri="{FF2B5EF4-FFF2-40B4-BE49-F238E27FC236}">
                <a16:creationId xmlns:a16="http://schemas.microsoft.com/office/drawing/2014/main" id="{A4850424-DF66-7739-77AC-C93D315E3E7E}"/>
              </a:ext>
            </a:extLst>
          </p:cNvPr>
          <p:cNvSpPr txBox="1"/>
          <p:nvPr/>
        </p:nvSpPr>
        <p:spPr>
          <a:xfrm>
            <a:off x="960144" y="1201288"/>
            <a:ext cx="7569493" cy="348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+mj-lt"/>
              <a:buAutoNum type="arabicParenR"/>
            </a:pPr>
            <a:r>
              <a:rPr lang="sr-Latn-RS" sz="1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Slajdovi sa predavanja i vežbi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arenR"/>
            </a:pPr>
            <a:endParaRPr lang="sr-Latn-RS" sz="1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lvl="0" indent="-342900">
              <a:buClr>
                <a:schemeClr val="accent3"/>
              </a:buClr>
              <a:buSzPct val="96000"/>
              <a:buFont typeface="+mj-lt"/>
              <a:buAutoNum type="arabicParenR"/>
            </a:pPr>
            <a:r>
              <a:rPr lang="sr-Latn-RS" sz="1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Spatial DataBases With Application To GIS </a:t>
            </a:r>
            <a:r>
              <a:rPr lang="en-US" sz="1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(The Morgan Kaufmann Series in Data Management Systems), Philippe Rigaux, Michel Scholl, Agnes Voisard, Morgan Kaufmann Publishers, 2002.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" name="Google Shape;2360;p91"/>
          <p:cNvGrpSpPr/>
          <p:nvPr/>
        </p:nvGrpSpPr>
        <p:grpSpPr>
          <a:xfrm rot="3438784" flipH="1">
            <a:off x="4398959" y="2489476"/>
            <a:ext cx="1100317" cy="280115"/>
            <a:chOff x="1097942" y="1858575"/>
            <a:chExt cx="7717200" cy="296700"/>
          </a:xfrm>
        </p:grpSpPr>
        <p:sp>
          <p:nvSpPr>
            <p:cNvPr id="2361" name="Google Shape;2361;p91"/>
            <p:cNvSpPr/>
            <p:nvPr/>
          </p:nvSpPr>
          <p:spPr>
            <a:xfrm>
              <a:off x="1097942" y="1858575"/>
              <a:ext cx="7717200" cy="296700"/>
            </a:xfrm>
            <a:prstGeom prst="roundRect">
              <a:avLst>
                <a:gd name="adj" fmla="val 3404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2" name="Google Shape;2362;p91"/>
            <p:cNvCxnSpPr/>
            <p:nvPr/>
          </p:nvCxnSpPr>
          <p:spPr>
            <a:xfrm>
              <a:off x="1271792" y="2006925"/>
              <a:ext cx="736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63" name="Google Shape;2363;p91"/>
          <p:cNvGrpSpPr/>
          <p:nvPr/>
        </p:nvGrpSpPr>
        <p:grpSpPr>
          <a:xfrm rot="5400000">
            <a:off x="3693778" y="2746392"/>
            <a:ext cx="1756435" cy="291864"/>
            <a:chOff x="1097942" y="1858575"/>
            <a:chExt cx="7717200" cy="296700"/>
          </a:xfrm>
        </p:grpSpPr>
        <p:sp>
          <p:nvSpPr>
            <p:cNvPr id="2364" name="Google Shape;2364;p91"/>
            <p:cNvSpPr/>
            <p:nvPr/>
          </p:nvSpPr>
          <p:spPr>
            <a:xfrm>
              <a:off x="1097942" y="1858575"/>
              <a:ext cx="7717200" cy="296700"/>
            </a:xfrm>
            <a:prstGeom prst="roundRect">
              <a:avLst>
                <a:gd name="adj" fmla="val 3404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5" name="Google Shape;2365;p91"/>
            <p:cNvCxnSpPr/>
            <p:nvPr/>
          </p:nvCxnSpPr>
          <p:spPr>
            <a:xfrm>
              <a:off x="1271792" y="2006925"/>
              <a:ext cx="736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66" name="Google Shape;2366;p91"/>
          <p:cNvGrpSpPr/>
          <p:nvPr/>
        </p:nvGrpSpPr>
        <p:grpSpPr>
          <a:xfrm rot="-3438784">
            <a:off x="3563684" y="2489476"/>
            <a:ext cx="1100317" cy="280115"/>
            <a:chOff x="1097942" y="1858575"/>
            <a:chExt cx="7717200" cy="296700"/>
          </a:xfrm>
        </p:grpSpPr>
        <p:sp>
          <p:nvSpPr>
            <p:cNvPr id="2367" name="Google Shape;2367;p91"/>
            <p:cNvSpPr/>
            <p:nvPr/>
          </p:nvSpPr>
          <p:spPr>
            <a:xfrm>
              <a:off x="1097942" y="1858575"/>
              <a:ext cx="7717200" cy="296700"/>
            </a:xfrm>
            <a:prstGeom prst="roundRect">
              <a:avLst>
                <a:gd name="adj" fmla="val 3404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8" name="Google Shape;2368;p91"/>
            <p:cNvCxnSpPr/>
            <p:nvPr/>
          </p:nvCxnSpPr>
          <p:spPr>
            <a:xfrm>
              <a:off x="1271792" y="2006925"/>
              <a:ext cx="736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69" name="Google Shape;2369;p91"/>
          <p:cNvGrpSpPr/>
          <p:nvPr/>
        </p:nvGrpSpPr>
        <p:grpSpPr>
          <a:xfrm>
            <a:off x="4742246" y="2038561"/>
            <a:ext cx="1443116" cy="291864"/>
            <a:chOff x="1097942" y="1858575"/>
            <a:chExt cx="7717200" cy="296700"/>
          </a:xfrm>
        </p:grpSpPr>
        <p:sp>
          <p:nvSpPr>
            <p:cNvPr id="2370" name="Google Shape;2370;p91"/>
            <p:cNvSpPr/>
            <p:nvPr/>
          </p:nvSpPr>
          <p:spPr>
            <a:xfrm>
              <a:off x="1097942" y="1858575"/>
              <a:ext cx="7717200" cy="296700"/>
            </a:xfrm>
            <a:prstGeom prst="roundRect">
              <a:avLst>
                <a:gd name="adj" fmla="val 3404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1" name="Google Shape;2371;p91"/>
            <p:cNvCxnSpPr/>
            <p:nvPr/>
          </p:nvCxnSpPr>
          <p:spPr>
            <a:xfrm>
              <a:off x="1271792" y="2006925"/>
              <a:ext cx="736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2" name="Google Shape;2372;p91"/>
          <p:cNvGrpSpPr/>
          <p:nvPr/>
        </p:nvGrpSpPr>
        <p:grpSpPr>
          <a:xfrm>
            <a:off x="2985878" y="2038467"/>
            <a:ext cx="1756435" cy="291864"/>
            <a:chOff x="1097942" y="1858575"/>
            <a:chExt cx="7717200" cy="296700"/>
          </a:xfrm>
        </p:grpSpPr>
        <p:sp>
          <p:nvSpPr>
            <p:cNvPr id="2373" name="Google Shape;2373;p91"/>
            <p:cNvSpPr/>
            <p:nvPr/>
          </p:nvSpPr>
          <p:spPr>
            <a:xfrm>
              <a:off x="1097942" y="1858575"/>
              <a:ext cx="7717200" cy="296700"/>
            </a:xfrm>
            <a:prstGeom prst="roundRect">
              <a:avLst>
                <a:gd name="adj" fmla="val 3404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4" name="Google Shape;2374;p91"/>
            <p:cNvCxnSpPr/>
            <p:nvPr/>
          </p:nvCxnSpPr>
          <p:spPr>
            <a:xfrm>
              <a:off x="1271792" y="2006925"/>
              <a:ext cx="736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75" name="Google Shape;2375;p91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KORIŠĆENE TEHNOLOGIJE</a:t>
            </a:r>
            <a:endParaRPr dirty="0"/>
          </a:p>
        </p:txBody>
      </p:sp>
      <p:sp>
        <p:nvSpPr>
          <p:cNvPr id="2376" name="Google Shape;2376;p91"/>
          <p:cNvSpPr txBox="1"/>
          <p:nvPr/>
        </p:nvSpPr>
        <p:spPr>
          <a:xfrm>
            <a:off x="3380881" y="4191863"/>
            <a:ext cx="2433373" cy="7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Obezbeđuje administraciju i razvoj prilikom rada sa PostgreSQL bazom podataka</a:t>
            </a:r>
            <a:endParaRPr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7" name="Google Shape;2377;p91"/>
          <p:cNvSpPr txBox="1"/>
          <p:nvPr/>
        </p:nvSpPr>
        <p:spPr>
          <a:xfrm>
            <a:off x="1649711" y="3112134"/>
            <a:ext cx="2291826" cy="9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Prostorna baza podataka (PostgreSQL ekstenzija) u kojoj se čuvaju skinuti podaci</a:t>
            </a:r>
            <a:endParaRPr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8" name="Google Shape;2378;p91"/>
          <p:cNvSpPr txBox="1"/>
          <p:nvPr/>
        </p:nvSpPr>
        <p:spPr>
          <a:xfrm>
            <a:off x="612050" y="1965708"/>
            <a:ext cx="22918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Podaci za Srbiju su preuzeti sa </a:t>
            </a:r>
            <a:r>
              <a:rPr lang="sr-Latn-RS" b="1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Geofabrik </a:t>
            </a:r>
            <a:r>
              <a:rPr lang="sr-Latn-RS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servera </a:t>
            </a:r>
            <a:endParaRPr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9" name="Google Shape;2379;p91"/>
          <p:cNvSpPr txBox="1"/>
          <p:nvPr/>
        </p:nvSpPr>
        <p:spPr>
          <a:xfrm flipH="1">
            <a:off x="5037790" y="3034060"/>
            <a:ext cx="2295144" cy="75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Vizuelizacija i analiza podataka iz kreirane prostorne baze podataka</a:t>
            </a:r>
            <a:endParaRPr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80" name="Google Shape;2380;p91"/>
          <p:cNvSpPr txBox="1"/>
          <p:nvPr/>
        </p:nvSpPr>
        <p:spPr>
          <a:xfrm flipH="1">
            <a:off x="6429311" y="1965708"/>
            <a:ext cx="22951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Za analizu izvršenih upita nad podacima u bazi </a:t>
            </a:r>
            <a:endParaRPr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81" name="Google Shape;2381;p91"/>
          <p:cNvSpPr/>
          <p:nvPr/>
        </p:nvSpPr>
        <p:spPr>
          <a:xfrm>
            <a:off x="4223100" y="1835522"/>
            <a:ext cx="697800" cy="69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2" name="Google Shape;2382;p91"/>
          <p:cNvGrpSpPr/>
          <p:nvPr/>
        </p:nvGrpSpPr>
        <p:grpSpPr>
          <a:xfrm>
            <a:off x="4401699" y="2014340"/>
            <a:ext cx="340608" cy="340168"/>
            <a:chOff x="5053900" y="2021500"/>
            <a:chExt cx="483750" cy="483125"/>
          </a:xfrm>
        </p:grpSpPr>
        <p:sp>
          <p:nvSpPr>
            <p:cNvPr id="2383" name="Google Shape;2383;p91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4" name="Google Shape;2384;p91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5" name="Google Shape;2385;p91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6" name="Google Shape;2386;p91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7" name="Google Shape;2387;p91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8" name="Google Shape;2388;p91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9" name="Google Shape;2389;p91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0" name="Google Shape;2390;p91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1" name="Google Shape;2391;p91"/>
          <p:cNvGrpSpPr/>
          <p:nvPr/>
        </p:nvGrpSpPr>
        <p:grpSpPr>
          <a:xfrm>
            <a:off x="4173301" y="1785712"/>
            <a:ext cx="797400" cy="797400"/>
            <a:chOff x="1088776" y="1190337"/>
            <a:chExt cx="797400" cy="797400"/>
          </a:xfrm>
        </p:grpSpPr>
        <p:sp>
          <p:nvSpPr>
            <p:cNvPr id="2392" name="Google Shape;2392;p91"/>
            <p:cNvSpPr/>
            <p:nvPr/>
          </p:nvSpPr>
          <p:spPr>
            <a:xfrm rot="2700000">
              <a:off x="1205553" y="1307114"/>
              <a:ext cx="563847" cy="563847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91"/>
            <p:cNvSpPr/>
            <p:nvPr/>
          </p:nvSpPr>
          <p:spPr>
            <a:xfrm rot="2700000">
              <a:off x="1238016" y="1339722"/>
              <a:ext cx="498935" cy="498935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2" name="Google Shape;2402;p91"/>
          <p:cNvSpPr txBox="1"/>
          <p:nvPr/>
        </p:nvSpPr>
        <p:spPr>
          <a:xfrm>
            <a:off x="550987" y="1706041"/>
            <a:ext cx="2410362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OPENSTREET MAP</a:t>
            </a:r>
            <a:endParaRPr sz="20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03" name="Google Shape;2403;p91"/>
          <p:cNvSpPr txBox="1"/>
          <p:nvPr/>
        </p:nvSpPr>
        <p:spPr>
          <a:xfrm>
            <a:off x="1708736" y="2867351"/>
            <a:ext cx="2019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POSTGIS</a:t>
            </a:r>
            <a:endParaRPr sz="20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04" name="Google Shape;2404;p91"/>
          <p:cNvSpPr txBox="1"/>
          <p:nvPr/>
        </p:nvSpPr>
        <p:spPr>
          <a:xfrm>
            <a:off x="3562045" y="3915887"/>
            <a:ext cx="2019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PGADMIN4</a:t>
            </a:r>
            <a:endParaRPr sz="20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05" name="Google Shape;2405;p91"/>
          <p:cNvSpPr txBox="1"/>
          <p:nvPr/>
        </p:nvSpPr>
        <p:spPr>
          <a:xfrm>
            <a:off x="5135991" y="2815628"/>
            <a:ext cx="2019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QGIS</a:t>
            </a:r>
            <a:endParaRPr sz="20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06" name="Google Shape;2406;p91"/>
          <p:cNvSpPr txBox="1"/>
          <p:nvPr/>
        </p:nvSpPr>
        <p:spPr>
          <a:xfrm>
            <a:off x="6140663" y="1702158"/>
            <a:ext cx="2852677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EXPLAIN.DEPESZ.COM</a:t>
            </a:r>
            <a:endParaRPr sz="20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2" name="Google Shape;11683;p138">
            <a:extLst>
              <a:ext uri="{FF2B5EF4-FFF2-40B4-BE49-F238E27FC236}">
                <a16:creationId xmlns:a16="http://schemas.microsoft.com/office/drawing/2014/main" id="{014EF13B-14F4-6491-1D7E-7460DC1F4F2E}"/>
              </a:ext>
            </a:extLst>
          </p:cNvPr>
          <p:cNvGrpSpPr/>
          <p:nvPr/>
        </p:nvGrpSpPr>
        <p:grpSpPr>
          <a:xfrm>
            <a:off x="4405811" y="1978527"/>
            <a:ext cx="338328" cy="338328"/>
            <a:chOff x="4020831" y="3037884"/>
            <a:chExt cx="348838" cy="348097"/>
          </a:xfrm>
        </p:grpSpPr>
        <p:sp>
          <p:nvSpPr>
            <p:cNvPr id="3" name="Google Shape;11684;p138">
              <a:extLst>
                <a:ext uri="{FF2B5EF4-FFF2-40B4-BE49-F238E27FC236}">
                  <a16:creationId xmlns:a16="http://schemas.microsoft.com/office/drawing/2014/main" id="{33A53F65-9161-69DB-59CA-CF9B379551CF}"/>
                </a:ext>
              </a:extLst>
            </p:cNvPr>
            <p:cNvSpPr/>
            <p:nvPr/>
          </p:nvSpPr>
          <p:spPr>
            <a:xfrm>
              <a:off x="4127794" y="3037884"/>
              <a:ext cx="136482" cy="182964"/>
            </a:xfrm>
            <a:custGeom>
              <a:avLst/>
              <a:gdLst/>
              <a:ahLst/>
              <a:cxnLst/>
              <a:rect l="l" t="t" r="r" b="b"/>
              <a:pathLst>
                <a:path w="4193" h="5621" extrusionOk="0">
                  <a:moveTo>
                    <a:pt x="2065" y="721"/>
                  </a:moveTo>
                  <a:cubicBezTo>
                    <a:pt x="2763" y="721"/>
                    <a:pt x="3430" y="1265"/>
                    <a:pt x="3430" y="2072"/>
                  </a:cubicBezTo>
                  <a:cubicBezTo>
                    <a:pt x="3430" y="2834"/>
                    <a:pt x="2835" y="3430"/>
                    <a:pt x="2073" y="3430"/>
                  </a:cubicBezTo>
                  <a:cubicBezTo>
                    <a:pt x="882" y="3430"/>
                    <a:pt x="263" y="1977"/>
                    <a:pt x="1120" y="1120"/>
                  </a:cubicBezTo>
                  <a:cubicBezTo>
                    <a:pt x="1396" y="844"/>
                    <a:pt x="1734" y="721"/>
                    <a:pt x="2065" y="721"/>
                  </a:cubicBezTo>
                  <a:close/>
                  <a:moveTo>
                    <a:pt x="2073" y="0"/>
                  </a:moveTo>
                  <a:cubicBezTo>
                    <a:pt x="930" y="0"/>
                    <a:pt x="1" y="929"/>
                    <a:pt x="1" y="2072"/>
                  </a:cubicBezTo>
                  <a:cubicBezTo>
                    <a:pt x="1" y="2715"/>
                    <a:pt x="334" y="3239"/>
                    <a:pt x="739" y="3787"/>
                  </a:cubicBezTo>
                  <a:lnTo>
                    <a:pt x="2097" y="5621"/>
                  </a:lnTo>
                  <a:cubicBezTo>
                    <a:pt x="2120" y="5573"/>
                    <a:pt x="2168" y="5549"/>
                    <a:pt x="2192" y="5502"/>
                  </a:cubicBezTo>
                  <a:cubicBezTo>
                    <a:pt x="2216" y="5454"/>
                    <a:pt x="2311" y="5335"/>
                    <a:pt x="2358" y="5263"/>
                  </a:cubicBezTo>
                  <a:lnTo>
                    <a:pt x="3430" y="3787"/>
                  </a:lnTo>
                  <a:cubicBezTo>
                    <a:pt x="3835" y="3239"/>
                    <a:pt x="4192" y="2715"/>
                    <a:pt x="4192" y="2072"/>
                  </a:cubicBezTo>
                  <a:lnTo>
                    <a:pt x="4168" y="2072"/>
                  </a:lnTo>
                  <a:cubicBezTo>
                    <a:pt x="4168" y="929"/>
                    <a:pt x="3240" y="0"/>
                    <a:pt x="20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685;p138">
              <a:extLst>
                <a:ext uri="{FF2B5EF4-FFF2-40B4-BE49-F238E27FC236}">
                  <a16:creationId xmlns:a16="http://schemas.microsoft.com/office/drawing/2014/main" id="{4406C3D3-F886-42A1-11AE-3D87DE9D435C}"/>
                </a:ext>
              </a:extLst>
            </p:cNvPr>
            <p:cNvSpPr/>
            <p:nvPr/>
          </p:nvSpPr>
          <p:spPr>
            <a:xfrm>
              <a:off x="4135541" y="3229347"/>
              <a:ext cx="118645" cy="42087"/>
            </a:xfrm>
            <a:custGeom>
              <a:avLst/>
              <a:gdLst/>
              <a:ahLst/>
              <a:cxnLst/>
              <a:rect l="l" t="t" r="r" b="b"/>
              <a:pathLst>
                <a:path w="3645" h="1293" extrusionOk="0">
                  <a:moveTo>
                    <a:pt x="1239" y="1"/>
                  </a:moveTo>
                  <a:cubicBezTo>
                    <a:pt x="954" y="48"/>
                    <a:pt x="692" y="120"/>
                    <a:pt x="453" y="239"/>
                  </a:cubicBezTo>
                  <a:cubicBezTo>
                    <a:pt x="168" y="358"/>
                    <a:pt x="1" y="501"/>
                    <a:pt x="1" y="644"/>
                  </a:cubicBezTo>
                  <a:lnTo>
                    <a:pt x="25" y="644"/>
                  </a:lnTo>
                  <a:cubicBezTo>
                    <a:pt x="25" y="763"/>
                    <a:pt x="192" y="906"/>
                    <a:pt x="453" y="1025"/>
                  </a:cubicBezTo>
                  <a:cubicBezTo>
                    <a:pt x="894" y="1203"/>
                    <a:pt x="1358" y="1293"/>
                    <a:pt x="1826" y="1293"/>
                  </a:cubicBezTo>
                  <a:cubicBezTo>
                    <a:pt x="2293" y="1293"/>
                    <a:pt x="2763" y="1203"/>
                    <a:pt x="3216" y="1025"/>
                  </a:cubicBezTo>
                  <a:cubicBezTo>
                    <a:pt x="3478" y="906"/>
                    <a:pt x="3645" y="763"/>
                    <a:pt x="3645" y="644"/>
                  </a:cubicBezTo>
                  <a:cubicBezTo>
                    <a:pt x="3645" y="501"/>
                    <a:pt x="3478" y="358"/>
                    <a:pt x="3216" y="239"/>
                  </a:cubicBezTo>
                  <a:cubicBezTo>
                    <a:pt x="2954" y="120"/>
                    <a:pt x="2692" y="48"/>
                    <a:pt x="2430" y="24"/>
                  </a:cubicBezTo>
                  <a:cubicBezTo>
                    <a:pt x="2311" y="167"/>
                    <a:pt x="2192" y="310"/>
                    <a:pt x="2073" y="477"/>
                  </a:cubicBezTo>
                  <a:lnTo>
                    <a:pt x="1835" y="810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86;p138">
              <a:extLst>
                <a:ext uri="{FF2B5EF4-FFF2-40B4-BE49-F238E27FC236}">
                  <a16:creationId xmlns:a16="http://schemas.microsoft.com/office/drawing/2014/main" id="{8139F9FF-0C81-BCF9-CA13-A4D8EEAEB3C7}"/>
                </a:ext>
              </a:extLst>
            </p:cNvPr>
            <p:cNvSpPr/>
            <p:nvPr/>
          </p:nvSpPr>
          <p:spPr>
            <a:xfrm>
              <a:off x="4171217" y="3082055"/>
              <a:ext cx="47328" cy="47328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39" y="1"/>
                  </a:moveTo>
                  <a:cubicBezTo>
                    <a:pt x="334" y="1"/>
                    <a:pt x="0" y="310"/>
                    <a:pt x="0" y="715"/>
                  </a:cubicBezTo>
                  <a:cubicBezTo>
                    <a:pt x="0" y="1120"/>
                    <a:pt x="334" y="1454"/>
                    <a:pt x="739" y="1454"/>
                  </a:cubicBezTo>
                  <a:cubicBezTo>
                    <a:pt x="1144" y="1454"/>
                    <a:pt x="1453" y="1120"/>
                    <a:pt x="1453" y="715"/>
                  </a:cubicBezTo>
                  <a:cubicBezTo>
                    <a:pt x="1453" y="310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87;p138">
              <a:extLst>
                <a:ext uri="{FF2B5EF4-FFF2-40B4-BE49-F238E27FC236}">
                  <a16:creationId xmlns:a16="http://schemas.microsoft.com/office/drawing/2014/main" id="{C3CB64F1-BD66-EDDB-5D50-AB42BB4B5330}"/>
                </a:ext>
              </a:extLst>
            </p:cNvPr>
            <p:cNvSpPr/>
            <p:nvPr/>
          </p:nvSpPr>
          <p:spPr>
            <a:xfrm>
              <a:off x="4020831" y="3339434"/>
              <a:ext cx="348838" cy="46546"/>
            </a:xfrm>
            <a:custGeom>
              <a:avLst/>
              <a:gdLst/>
              <a:ahLst/>
              <a:cxnLst/>
              <a:rect l="l" t="t" r="r" b="b"/>
              <a:pathLst>
                <a:path w="10717" h="1430" extrusionOk="0">
                  <a:moveTo>
                    <a:pt x="0" y="0"/>
                  </a:moveTo>
                  <a:lnTo>
                    <a:pt x="0" y="405"/>
                  </a:lnTo>
                  <a:cubicBezTo>
                    <a:pt x="0" y="977"/>
                    <a:pt x="453" y="1429"/>
                    <a:pt x="1024" y="1429"/>
                  </a:cubicBezTo>
                  <a:lnTo>
                    <a:pt x="9693" y="1429"/>
                  </a:lnTo>
                  <a:cubicBezTo>
                    <a:pt x="10241" y="1429"/>
                    <a:pt x="10717" y="977"/>
                    <a:pt x="10717" y="405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88;p138">
              <a:extLst>
                <a:ext uri="{FF2B5EF4-FFF2-40B4-BE49-F238E27FC236}">
                  <a16:creationId xmlns:a16="http://schemas.microsoft.com/office/drawing/2014/main" id="{50E8C07A-A995-B46C-84CA-CA5EFAEB0580}"/>
                </a:ext>
              </a:extLst>
            </p:cNvPr>
            <p:cNvSpPr/>
            <p:nvPr/>
          </p:nvSpPr>
          <p:spPr>
            <a:xfrm>
              <a:off x="4041762" y="3141753"/>
              <a:ext cx="306979" cy="177560"/>
            </a:xfrm>
            <a:custGeom>
              <a:avLst/>
              <a:gdLst/>
              <a:ahLst/>
              <a:cxnLst/>
              <a:rect l="l" t="t" r="r" b="b"/>
              <a:pathLst>
                <a:path w="9431" h="5455" extrusionOk="0">
                  <a:moveTo>
                    <a:pt x="7169" y="1"/>
                  </a:moveTo>
                  <a:cubicBezTo>
                    <a:pt x="7169" y="1"/>
                    <a:pt x="6788" y="667"/>
                    <a:pt x="6573" y="977"/>
                  </a:cubicBezTo>
                  <a:lnTo>
                    <a:pt x="5716" y="2144"/>
                  </a:lnTo>
                  <a:cubicBezTo>
                    <a:pt x="5930" y="2192"/>
                    <a:pt x="6145" y="2239"/>
                    <a:pt x="6359" y="2334"/>
                  </a:cubicBezTo>
                  <a:cubicBezTo>
                    <a:pt x="6883" y="2573"/>
                    <a:pt x="7169" y="2930"/>
                    <a:pt x="7169" y="3311"/>
                  </a:cubicBezTo>
                  <a:cubicBezTo>
                    <a:pt x="7169" y="3692"/>
                    <a:pt x="6859" y="4049"/>
                    <a:pt x="6359" y="4287"/>
                  </a:cubicBezTo>
                  <a:cubicBezTo>
                    <a:pt x="5823" y="4490"/>
                    <a:pt x="5263" y="4591"/>
                    <a:pt x="4707" y="4591"/>
                  </a:cubicBezTo>
                  <a:cubicBezTo>
                    <a:pt x="4150" y="4591"/>
                    <a:pt x="3596" y="4490"/>
                    <a:pt x="3073" y="4287"/>
                  </a:cubicBezTo>
                  <a:cubicBezTo>
                    <a:pt x="2549" y="4049"/>
                    <a:pt x="2263" y="3692"/>
                    <a:pt x="2263" y="3311"/>
                  </a:cubicBezTo>
                  <a:cubicBezTo>
                    <a:pt x="2263" y="2930"/>
                    <a:pt x="2572" y="2573"/>
                    <a:pt x="3073" y="2334"/>
                  </a:cubicBezTo>
                  <a:cubicBezTo>
                    <a:pt x="3287" y="2239"/>
                    <a:pt x="3501" y="2192"/>
                    <a:pt x="3716" y="2144"/>
                  </a:cubicBezTo>
                  <a:lnTo>
                    <a:pt x="2858" y="977"/>
                  </a:lnTo>
                  <a:cubicBezTo>
                    <a:pt x="2644" y="667"/>
                    <a:pt x="2430" y="358"/>
                    <a:pt x="2263" y="24"/>
                  </a:cubicBezTo>
                  <a:lnTo>
                    <a:pt x="0" y="24"/>
                  </a:lnTo>
                  <a:lnTo>
                    <a:pt x="0" y="5454"/>
                  </a:lnTo>
                  <a:lnTo>
                    <a:pt x="9431" y="5454"/>
                  </a:lnTo>
                  <a:lnTo>
                    <a:pt x="943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61"/>
          <p:cNvGrpSpPr/>
          <p:nvPr/>
        </p:nvGrpSpPr>
        <p:grpSpPr>
          <a:xfrm>
            <a:off x="1673586" y="1630029"/>
            <a:ext cx="645845" cy="645845"/>
            <a:chOff x="1662975" y="1078284"/>
            <a:chExt cx="666300" cy="666300"/>
          </a:xfrm>
        </p:grpSpPr>
        <p:sp>
          <p:nvSpPr>
            <p:cNvPr id="1093" name="Google Shape;1093;p6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61"/>
          <p:cNvGrpSpPr/>
          <p:nvPr/>
        </p:nvGrpSpPr>
        <p:grpSpPr>
          <a:xfrm>
            <a:off x="4255986" y="1630029"/>
            <a:ext cx="645845" cy="645845"/>
            <a:chOff x="1662975" y="1078284"/>
            <a:chExt cx="666300" cy="666300"/>
          </a:xfrm>
        </p:grpSpPr>
        <p:sp>
          <p:nvSpPr>
            <p:cNvPr id="1096" name="Google Shape;1096;p6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61"/>
          <p:cNvGrpSpPr/>
          <p:nvPr/>
        </p:nvGrpSpPr>
        <p:grpSpPr>
          <a:xfrm>
            <a:off x="6824586" y="1630029"/>
            <a:ext cx="645845" cy="645845"/>
            <a:chOff x="1662975" y="1078284"/>
            <a:chExt cx="666300" cy="666300"/>
          </a:xfrm>
        </p:grpSpPr>
        <p:sp>
          <p:nvSpPr>
            <p:cNvPr id="1099" name="Google Shape;1099;p6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61"/>
          <p:cNvSpPr txBox="1">
            <a:spLocks noGrp="1"/>
          </p:cNvSpPr>
          <p:nvPr>
            <p:ph type="title"/>
          </p:nvPr>
        </p:nvSpPr>
        <p:spPr>
          <a:xfrm>
            <a:off x="740100" y="368722"/>
            <a:ext cx="766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UPITI</a:t>
            </a:r>
            <a:endParaRPr dirty="0"/>
          </a:p>
        </p:txBody>
      </p:sp>
      <p:sp>
        <p:nvSpPr>
          <p:cNvPr id="1102" name="Google Shape;1102;p61"/>
          <p:cNvSpPr txBox="1">
            <a:spLocks noGrp="1"/>
          </p:cNvSpPr>
          <p:nvPr>
            <p:ph type="title" idx="2"/>
          </p:nvPr>
        </p:nvSpPr>
        <p:spPr>
          <a:xfrm>
            <a:off x="1569150" y="1678536"/>
            <a:ext cx="8547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3" name="Google Shape;1103;p61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63075" y="2444232"/>
            <a:ext cx="266685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TURISTI</a:t>
            </a:r>
            <a:r>
              <a:rPr lang="sr-Latn-RS" dirty="0"/>
              <a:t>ČKE ATRAKCIJE</a:t>
            </a:r>
            <a:r>
              <a:rPr lang="en-US" dirty="0"/>
              <a:t>/BUS</a:t>
            </a:r>
            <a:r>
              <a:rPr lang="sr-Latn-RS" dirty="0"/>
              <a:t> RUTE</a:t>
            </a:r>
            <a:endParaRPr dirty="0"/>
          </a:p>
        </p:txBody>
      </p:sp>
      <p:sp>
        <p:nvSpPr>
          <p:cNvPr id="1104" name="Google Shape;1104;p61"/>
          <p:cNvSpPr txBox="1">
            <a:spLocks noGrp="1"/>
          </p:cNvSpPr>
          <p:nvPr>
            <p:ph type="title" idx="4"/>
          </p:nvPr>
        </p:nvSpPr>
        <p:spPr>
          <a:xfrm>
            <a:off x="740100" y="2884341"/>
            <a:ext cx="2585628" cy="1007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Pretraga svih turističkih atrakcija u Nišu, koje se nalaze nedaleko od autobuskih linija</a:t>
            </a:r>
            <a:endParaRPr dirty="0"/>
          </a:p>
        </p:txBody>
      </p:sp>
      <p:sp>
        <p:nvSpPr>
          <p:cNvPr id="1105" name="Google Shape;1105;p61"/>
          <p:cNvSpPr txBox="1">
            <a:spLocks noGrp="1"/>
          </p:cNvSpPr>
          <p:nvPr>
            <p:ph type="title" idx="5"/>
          </p:nvPr>
        </p:nvSpPr>
        <p:spPr>
          <a:xfrm>
            <a:off x="4158450" y="1687144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6" name="Google Shape;1106;p61">
            <a:hlinkClick r:id="rId4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3421500" y="2452840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ŠKOLE I BANKE</a:t>
            </a:r>
            <a:r>
              <a:rPr lang="en-US" dirty="0"/>
              <a:t>/</a:t>
            </a:r>
            <a:r>
              <a:rPr lang="sr-Latn-RS" dirty="0"/>
              <a:t>PARKINZI</a:t>
            </a:r>
            <a:endParaRPr dirty="0"/>
          </a:p>
        </p:txBody>
      </p:sp>
      <p:sp>
        <p:nvSpPr>
          <p:cNvPr id="1107" name="Google Shape;1107;p61"/>
          <p:cNvSpPr txBox="1">
            <a:spLocks noGrp="1"/>
          </p:cNvSpPr>
          <p:nvPr>
            <p:ph type="title" idx="7"/>
          </p:nvPr>
        </p:nvSpPr>
        <p:spPr>
          <a:xfrm>
            <a:off x="3512850" y="2998557"/>
            <a:ext cx="2118300" cy="981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Pretraga škola, vrtića, banki i pošti koje se nalaze u blizini parking objekata</a:t>
            </a:r>
            <a:endParaRPr dirty="0"/>
          </a:p>
        </p:txBody>
      </p:sp>
      <p:sp>
        <p:nvSpPr>
          <p:cNvPr id="1108" name="Google Shape;1108;p61"/>
          <p:cNvSpPr txBox="1">
            <a:spLocks noGrp="1"/>
          </p:cNvSpPr>
          <p:nvPr>
            <p:ph type="title" idx="8"/>
          </p:nvPr>
        </p:nvSpPr>
        <p:spPr>
          <a:xfrm>
            <a:off x="6733950" y="1687144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09" name="Google Shape;1109;p61">
            <a:hlinkClick r:id="rId5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5976753" y="2452840"/>
            <a:ext cx="2406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RESTORANI I KAFIĆI</a:t>
            </a:r>
            <a:r>
              <a:rPr lang="en-US" dirty="0"/>
              <a:t>/</a:t>
            </a:r>
            <a:r>
              <a:rPr lang="sr-Latn-RS" dirty="0"/>
              <a:t>VEĆE ULICE</a:t>
            </a:r>
            <a:endParaRPr dirty="0"/>
          </a:p>
        </p:txBody>
      </p:sp>
      <p:sp>
        <p:nvSpPr>
          <p:cNvPr id="1110" name="Google Shape;1110;p61"/>
          <p:cNvSpPr txBox="1">
            <a:spLocks noGrp="1"/>
          </p:cNvSpPr>
          <p:nvPr>
            <p:ph type="title" idx="13"/>
          </p:nvPr>
        </p:nvSpPr>
        <p:spPr>
          <a:xfrm>
            <a:off x="6161254" y="2990925"/>
            <a:ext cx="2118300" cy="975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Pretraga restorana, barova, pabova i kafića koji se nalaze </a:t>
            </a:r>
            <a:r>
              <a:rPr lang="en-US" dirty="0"/>
              <a:t>“</a:t>
            </a:r>
            <a:r>
              <a:rPr lang="sr-Latn-RS" dirty="0"/>
              <a:t>na</a:t>
            </a:r>
            <a:r>
              <a:rPr lang="en-US" dirty="0"/>
              <a:t>”</a:t>
            </a:r>
            <a:r>
              <a:rPr lang="sr-Latn-RS" dirty="0"/>
              <a:t> većim ulicama</a:t>
            </a:r>
            <a:endParaRPr dirty="0"/>
          </a:p>
        </p:txBody>
      </p:sp>
      <p:grpSp>
        <p:nvGrpSpPr>
          <p:cNvPr id="1111" name="Google Shape;1111;p61"/>
          <p:cNvGrpSpPr/>
          <p:nvPr/>
        </p:nvGrpSpPr>
        <p:grpSpPr>
          <a:xfrm>
            <a:off x="5257391" y="3560214"/>
            <a:ext cx="1729329" cy="1580658"/>
            <a:chOff x="390888" y="2492575"/>
            <a:chExt cx="2219650" cy="2028825"/>
          </a:xfrm>
        </p:grpSpPr>
        <p:sp>
          <p:nvSpPr>
            <p:cNvPr id="1112" name="Google Shape;1112;p61"/>
            <p:cNvSpPr/>
            <p:nvPr/>
          </p:nvSpPr>
          <p:spPr>
            <a:xfrm>
              <a:off x="933813" y="4115625"/>
              <a:ext cx="189350" cy="9550"/>
            </a:xfrm>
            <a:custGeom>
              <a:avLst/>
              <a:gdLst/>
              <a:ahLst/>
              <a:cxnLst/>
              <a:rect l="l" t="t" r="r" b="b"/>
              <a:pathLst>
                <a:path w="7574" h="382" extrusionOk="0">
                  <a:moveTo>
                    <a:pt x="1" y="1"/>
                  </a:moveTo>
                  <a:lnTo>
                    <a:pt x="1" y="382"/>
                  </a:lnTo>
                  <a:lnTo>
                    <a:pt x="7573" y="382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1"/>
            <p:cNvSpPr/>
            <p:nvPr/>
          </p:nvSpPr>
          <p:spPr>
            <a:xfrm>
              <a:off x="1779763" y="3150350"/>
              <a:ext cx="137525" cy="110975"/>
            </a:xfrm>
            <a:custGeom>
              <a:avLst/>
              <a:gdLst/>
              <a:ahLst/>
              <a:cxnLst/>
              <a:rect l="l" t="t" r="r" b="b"/>
              <a:pathLst>
                <a:path w="5501" h="4439" extrusionOk="0">
                  <a:moveTo>
                    <a:pt x="1695" y="0"/>
                  </a:moveTo>
                  <a:cubicBezTo>
                    <a:pt x="1638" y="0"/>
                    <a:pt x="1581" y="4"/>
                    <a:pt x="1524" y="12"/>
                  </a:cubicBezTo>
                  <a:cubicBezTo>
                    <a:pt x="1524" y="12"/>
                    <a:pt x="0" y="333"/>
                    <a:pt x="107" y="1250"/>
                  </a:cubicBezTo>
                  <a:cubicBezTo>
                    <a:pt x="199" y="2123"/>
                    <a:pt x="2554" y="4438"/>
                    <a:pt x="3039" y="4438"/>
                  </a:cubicBezTo>
                  <a:cubicBezTo>
                    <a:pt x="3056" y="4438"/>
                    <a:pt x="3072" y="4435"/>
                    <a:pt x="3084" y="4429"/>
                  </a:cubicBezTo>
                  <a:cubicBezTo>
                    <a:pt x="3429" y="4250"/>
                    <a:pt x="5501" y="3548"/>
                    <a:pt x="5251" y="3024"/>
                  </a:cubicBezTo>
                  <a:cubicBezTo>
                    <a:pt x="4989" y="2500"/>
                    <a:pt x="2584" y="345"/>
                    <a:pt x="2286" y="143"/>
                  </a:cubicBezTo>
                  <a:cubicBezTo>
                    <a:pt x="2100" y="50"/>
                    <a:pt x="1899" y="0"/>
                    <a:pt x="169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1444288" y="2945250"/>
              <a:ext cx="374775" cy="252125"/>
            </a:xfrm>
            <a:custGeom>
              <a:avLst/>
              <a:gdLst/>
              <a:ahLst/>
              <a:cxnLst/>
              <a:rect l="l" t="t" r="r" b="b"/>
              <a:pathLst>
                <a:path w="14991" h="10085" extrusionOk="0">
                  <a:moveTo>
                    <a:pt x="3573" y="0"/>
                  </a:moveTo>
                  <a:lnTo>
                    <a:pt x="1" y="1501"/>
                  </a:lnTo>
                  <a:cubicBezTo>
                    <a:pt x="1" y="1501"/>
                    <a:pt x="2287" y="7061"/>
                    <a:pt x="3906" y="8192"/>
                  </a:cubicBezTo>
                  <a:cubicBezTo>
                    <a:pt x="6002" y="9680"/>
                    <a:pt x="14836" y="10085"/>
                    <a:pt x="14836" y="10085"/>
                  </a:cubicBezTo>
                  <a:lnTo>
                    <a:pt x="14991" y="8275"/>
                  </a:lnTo>
                  <a:cubicBezTo>
                    <a:pt x="14991" y="8275"/>
                    <a:pt x="6895" y="7192"/>
                    <a:pt x="5764" y="6275"/>
                  </a:cubicBezTo>
                  <a:cubicBezTo>
                    <a:pt x="4740" y="5453"/>
                    <a:pt x="3573" y="0"/>
                    <a:pt x="35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1"/>
            <p:cNvSpPr/>
            <p:nvPr/>
          </p:nvSpPr>
          <p:spPr>
            <a:xfrm>
              <a:off x="1391013" y="2769050"/>
              <a:ext cx="163450" cy="276825"/>
            </a:xfrm>
            <a:custGeom>
              <a:avLst/>
              <a:gdLst/>
              <a:ahLst/>
              <a:cxnLst/>
              <a:rect l="l" t="t" r="r" b="b"/>
              <a:pathLst>
                <a:path w="6538" h="11073" extrusionOk="0">
                  <a:moveTo>
                    <a:pt x="2748" y="0"/>
                  </a:moveTo>
                  <a:cubicBezTo>
                    <a:pt x="993" y="0"/>
                    <a:pt x="1" y="3436"/>
                    <a:pt x="191" y="5512"/>
                  </a:cubicBezTo>
                  <a:cubicBezTo>
                    <a:pt x="417" y="7965"/>
                    <a:pt x="2299" y="11073"/>
                    <a:pt x="2299" y="11073"/>
                  </a:cubicBezTo>
                  <a:lnTo>
                    <a:pt x="6537" y="9370"/>
                  </a:lnTo>
                  <a:cubicBezTo>
                    <a:pt x="6537" y="9370"/>
                    <a:pt x="5811" y="1833"/>
                    <a:pt x="3811" y="393"/>
                  </a:cubicBezTo>
                  <a:cubicBezTo>
                    <a:pt x="3432" y="121"/>
                    <a:pt x="3076" y="0"/>
                    <a:pt x="2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1"/>
            <p:cNvSpPr/>
            <p:nvPr/>
          </p:nvSpPr>
          <p:spPr>
            <a:xfrm>
              <a:off x="1433888" y="2989000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1"/>
            <p:cNvSpPr/>
            <p:nvPr/>
          </p:nvSpPr>
          <p:spPr>
            <a:xfrm>
              <a:off x="1433888" y="2989000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1"/>
            <p:cNvSpPr/>
            <p:nvPr/>
          </p:nvSpPr>
          <p:spPr>
            <a:xfrm>
              <a:off x="1444888" y="3778975"/>
              <a:ext cx="162550" cy="212850"/>
            </a:xfrm>
            <a:custGeom>
              <a:avLst/>
              <a:gdLst/>
              <a:ahLst/>
              <a:cxnLst/>
              <a:rect l="l" t="t" r="r" b="b"/>
              <a:pathLst>
                <a:path w="6502" h="8514" extrusionOk="0">
                  <a:moveTo>
                    <a:pt x="3620" y="1"/>
                  </a:moveTo>
                  <a:lnTo>
                    <a:pt x="1537" y="4049"/>
                  </a:lnTo>
                  <a:lnTo>
                    <a:pt x="1" y="7037"/>
                  </a:lnTo>
                  <a:lnTo>
                    <a:pt x="2763" y="8514"/>
                  </a:lnTo>
                  <a:lnTo>
                    <a:pt x="4299" y="5537"/>
                  </a:lnTo>
                  <a:lnTo>
                    <a:pt x="6502" y="1239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1"/>
            <p:cNvSpPr/>
            <p:nvPr/>
          </p:nvSpPr>
          <p:spPr>
            <a:xfrm>
              <a:off x="1420788" y="3945075"/>
              <a:ext cx="260475" cy="85750"/>
            </a:xfrm>
            <a:custGeom>
              <a:avLst/>
              <a:gdLst/>
              <a:ahLst/>
              <a:cxnLst/>
              <a:rect l="l" t="t" r="r" b="b"/>
              <a:pathLst>
                <a:path w="10419" h="3430" extrusionOk="0">
                  <a:moveTo>
                    <a:pt x="905" y="0"/>
                  </a:moveTo>
                  <a:cubicBezTo>
                    <a:pt x="774" y="0"/>
                    <a:pt x="667" y="96"/>
                    <a:pt x="643" y="215"/>
                  </a:cubicBezTo>
                  <a:lnTo>
                    <a:pt x="48" y="2894"/>
                  </a:lnTo>
                  <a:cubicBezTo>
                    <a:pt x="0" y="3132"/>
                    <a:pt x="155" y="3370"/>
                    <a:pt x="405" y="3417"/>
                  </a:cubicBezTo>
                  <a:lnTo>
                    <a:pt x="488" y="3429"/>
                  </a:lnTo>
                  <a:cubicBezTo>
                    <a:pt x="1679" y="3406"/>
                    <a:pt x="2536" y="3334"/>
                    <a:pt x="4025" y="3334"/>
                  </a:cubicBezTo>
                  <a:cubicBezTo>
                    <a:pt x="4941" y="3334"/>
                    <a:pt x="7716" y="3429"/>
                    <a:pt x="8978" y="3429"/>
                  </a:cubicBezTo>
                  <a:cubicBezTo>
                    <a:pt x="10252" y="3429"/>
                    <a:pt x="10418" y="2179"/>
                    <a:pt x="9894" y="2060"/>
                  </a:cubicBezTo>
                  <a:cubicBezTo>
                    <a:pt x="7573" y="1560"/>
                    <a:pt x="5822" y="858"/>
                    <a:pt x="5072" y="167"/>
                  </a:cubicBezTo>
                  <a:cubicBezTo>
                    <a:pt x="4930" y="60"/>
                    <a:pt x="4751" y="0"/>
                    <a:pt x="4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1"/>
            <p:cNvSpPr/>
            <p:nvPr/>
          </p:nvSpPr>
          <p:spPr>
            <a:xfrm>
              <a:off x="1018363" y="3105675"/>
              <a:ext cx="834350" cy="764700"/>
            </a:xfrm>
            <a:custGeom>
              <a:avLst/>
              <a:gdLst/>
              <a:ahLst/>
              <a:cxnLst/>
              <a:rect l="l" t="t" r="r" b="b"/>
              <a:pathLst>
                <a:path w="33374" h="30588" extrusionOk="0">
                  <a:moveTo>
                    <a:pt x="10263" y="1"/>
                  </a:moveTo>
                  <a:lnTo>
                    <a:pt x="429" y="370"/>
                  </a:lnTo>
                  <a:cubicBezTo>
                    <a:pt x="429" y="370"/>
                    <a:pt x="0" y="3608"/>
                    <a:pt x="667" y="8597"/>
                  </a:cubicBezTo>
                  <a:cubicBezTo>
                    <a:pt x="1334" y="13586"/>
                    <a:pt x="23051" y="11431"/>
                    <a:pt x="24622" y="12407"/>
                  </a:cubicBezTo>
                  <a:cubicBezTo>
                    <a:pt x="26039" y="13288"/>
                    <a:pt x="18312" y="29445"/>
                    <a:pt x="18312" y="29445"/>
                  </a:cubicBezTo>
                  <a:lnTo>
                    <a:pt x="23146" y="30588"/>
                  </a:lnTo>
                  <a:cubicBezTo>
                    <a:pt x="23146" y="30588"/>
                    <a:pt x="33373" y="10919"/>
                    <a:pt x="32278" y="9121"/>
                  </a:cubicBezTo>
                  <a:cubicBezTo>
                    <a:pt x="28754" y="3418"/>
                    <a:pt x="13490" y="4347"/>
                    <a:pt x="10906" y="1870"/>
                  </a:cubicBezTo>
                  <a:cubicBezTo>
                    <a:pt x="9906" y="918"/>
                    <a:pt x="10263" y="1"/>
                    <a:pt x="10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1"/>
            <p:cNvSpPr/>
            <p:nvPr/>
          </p:nvSpPr>
          <p:spPr>
            <a:xfrm>
              <a:off x="1028463" y="3218800"/>
              <a:ext cx="522725" cy="200350"/>
            </a:xfrm>
            <a:custGeom>
              <a:avLst/>
              <a:gdLst/>
              <a:ahLst/>
              <a:cxnLst/>
              <a:rect l="l" t="t" r="r" b="b"/>
              <a:pathLst>
                <a:path w="20909" h="8014" extrusionOk="0">
                  <a:moveTo>
                    <a:pt x="5252" y="0"/>
                  </a:moveTo>
                  <a:lnTo>
                    <a:pt x="1" y="1548"/>
                  </a:lnTo>
                  <a:cubicBezTo>
                    <a:pt x="60" y="2334"/>
                    <a:pt x="144" y="3179"/>
                    <a:pt x="263" y="4072"/>
                  </a:cubicBezTo>
                  <a:cubicBezTo>
                    <a:pt x="799" y="8013"/>
                    <a:pt x="14407" y="7501"/>
                    <a:pt x="20908" y="7584"/>
                  </a:cubicBezTo>
                  <a:lnTo>
                    <a:pt x="20908" y="7584"/>
                  </a:lnTo>
                  <a:cubicBezTo>
                    <a:pt x="16634" y="1072"/>
                    <a:pt x="5252" y="0"/>
                    <a:pt x="5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1"/>
            <p:cNvSpPr/>
            <p:nvPr/>
          </p:nvSpPr>
          <p:spPr>
            <a:xfrm>
              <a:off x="1761013" y="3160450"/>
              <a:ext cx="244700" cy="197975"/>
            </a:xfrm>
            <a:custGeom>
              <a:avLst/>
              <a:gdLst/>
              <a:ahLst/>
              <a:cxnLst/>
              <a:rect l="l" t="t" r="r" b="b"/>
              <a:pathLst>
                <a:path w="9788" h="7919" extrusionOk="0">
                  <a:moveTo>
                    <a:pt x="8739" y="96"/>
                  </a:moveTo>
                  <a:cubicBezTo>
                    <a:pt x="8739" y="96"/>
                    <a:pt x="5227" y="96"/>
                    <a:pt x="4239" y="167"/>
                  </a:cubicBezTo>
                  <a:cubicBezTo>
                    <a:pt x="3251" y="239"/>
                    <a:pt x="0" y="1"/>
                    <a:pt x="0" y="4001"/>
                  </a:cubicBezTo>
                  <a:cubicBezTo>
                    <a:pt x="0" y="7798"/>
                    <a:pt x="3004" y="7895"/>
                    <a:pt x="3849" y="7895"/>
                  </a:cubicBezTo>
                  <a:cubicBezTo>
                    <a:pt x="3894" y="7895"/>
                    <a:pt x="3933" y="7894"/>
                    <a:pt x="3965" y="7894"/>
                  </a:cubicBezTo>
                  <a:lnTo>
                    <a:pt x="7727" y="7918"/>
                  </a:lnTo>
                  <a:lnTo>
                    <a:pt x="7787" y="6823"/>
                  </a:lnTo>
                  <a:cubicBezTo>
                    <a:pt x="7787" y="6823"/>
                    <a:pt x="4989" y="6680"/>
                    <a:pt x="4608" y="6644"/>
                  </a:cubicBezTo>
                  <a:cubicBezTo>
                    <a:pt x="4239" y="6609"/>
                    <a:pt x="1334" y="6680"/>
                    <a:pt x="1477" y="4061"/>
                  </a:cubicBezTo>
                  <a:cubicBezTo>
                    <a:pt x="1605" y="1476"/>
                    <a:pt x="3962" y="1453"/>
                    <a:pt x="4712" y="1453"/>
                  </a:cubicBezTo>
                  <a:cubicBezTo>
                    <a:pt x="4725" y="1453"/>
                    <a:pt x="4738" y="1453"/>
                    <a:pt x="4751" y="1453"/>
                  </a:cubicBezTo>
                  <a:lnTo>
                    <a:pt x="9061" y="1477"/>
                  </a:lnTo>
                  <a:cubicBezTo>
                    <a:pt x="9406" y="1477"/>
                    <a:pt x="9704" y="1215"/>
                    <a:pt x="9739" y="870"/>
                  </a:cubicBezTo>
                  <a:cubicBezTo>
                    <a:pt x="9787" y="501"/>
                    <a:pt x="9513" y="155"/>
                    <a:pt x="9132" y="120"/>
                  </a:cubicBezTo>
                  <a:lnTo>
                    <a:pt x="9120" y="120"/>
                  </a:lnTo>
                  <a:lnTo>
                    <a:pt x="8739" y="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1530613" y="4040025"/>
              <a:ext cx="94675" cy="37825"/>
            </a:xfrm>
            <a:custGeom>
              <a:avLst/>
              <a:gdLst/>
              <a:ahLst/>
              <a:cxnLst/>
              <a:rect l="l" t="t" r="r" b="b"/>
              <a:pathLst>
                <a:path w="3787" h="1513" extrusionOk="0">
                  <a:moveTo>
                    <a:pt x="1" y="0"/>
                  </a:moveTo>
                  <a:lnTo>
                    <a:pt x="1" y="1513"/>
                  </a:lnTo>
                  <a:lnTo>
                    <a:pt x="3787" y="1513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1"/>
            <p:cNvSpPr/>
            <p:nvPr/>
          </p:nvSpPr>
          <p:spPr>
            <a:xfrm>
              <a:off x="1407388" y="4051325"/>
              <a:ext cx="189925" cy="172675"/>
            </a:xfrm>
            <a:custGeom>
              <a:avLst/>
              <a:gdLst/>
              <a:ahLst/>
              <a:cxnLst/>
              <a:rect l="l" t="t" r="r" b="b"/>
              <a:pathLst>
                <a:path w="7597" h="6907" extrusionOk="0">
                  <a:moveTo>
                    <a:pt x="6787" y="1"/>
                  </a:moveTo>
                  <a:lnTo>
                    <a:pt x="1" y="5990"/>
                  </a:lnTo>
                  <a:lnTo>
                    <a:pt x="810" y="6907"/>
                  </a:lnTo>
                  <a:lnTo>
                    <a:pt x="7597" y="918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1"/>
            <p:cNvSpPr/>
            <p:nvPr/>
          </p:nvSpPr>
          <p:spPr>
            <a:xfrm>
              <a:off x="779938" y="4058775"/>
              <a:ext cx="108375" cy="92575"/>
            </a:xfrm>
            <a:custGeom>
              <a:avLst/>
              <a:gdLst/>
              <a:ahLst/>
              <a:cxnLst/>
              <a:rect l="l" t="t" r="r" b="b"/>
              <a:pathLst>
                <a:path w="4335" h="3703" extrusionOk="0">
                  <a:moveTo>
                    <a:pt x="2489" y="1"/>
                  </a:moveTo>
                  <a:cubicBezTo>
                    <a:pt x="834" y="1"/>
                    <a:pt x="0" y="1989"/>
                    <a:pt x="1167" y="3156"/>
                  </a:cubicBezTo>
                  <a:cubicBezTo>
                    <a:pt x="1545" y="3534"/>
                    <a:pt x="2010" y="3703"/>
                    <a:pt x="2467" y="3703"/>
                  </a:cubicBezTo>
                  <a:cubicBezTo>
                    <a:pt x="3420" y="3703"/>
                    <a:pt x="4334" y="2965"/>
                    <a:pt x="4334" y="1846"/>
                  </a:cubicBezTo>
                  <a:cubicBezTo>
                    <a:pt x="4334" y="822"/>
                    <a:pt x="3501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1"/>
            <p:cNvSpPr/>
            <p:nvPr/>
          </p:nvSpPr>
          <p:spPr>
            <a:xfrm>
              <a:off x="2109563" y="4055500"/>
              <a:ext cx="107775" cy="92400"/>
            </a:xfrm>
            <a:custGeom>
              <a:avLst/>
              <a:gdLst/>
              <a:ahLst/>
              <a:cxnLst/>
              <a:rect l="l" t="t" r="r" b="b"/>
              <a:pathLst>
                <a:path w="4311" h="3696" extrusionOk="0">
                  <a:moveTo>
                    <a:pt x="2465" y="1"/>
                  </a:moveTo>
                  <a:cubicBezTo>
                    <a:pt x="822" y="1"/>
                    <a:pt x="0" y="1989"/>
                    <a:pt x="1155" y="3156"/>
                  </a:cubicBezTo>
                  <a:cubicBezTo>
                    <a:pt x="1532" y="3528"/>
                    <a:pt x="1994" y="3695"/>
                    <a:pt x="2447" y="3695"/>
                  </a:cubicBezTo>
                  <a:cubicBezTo>
                    <a:pt x="3398" y="3695"/>
                    <a:pt x="4310" y="2959"/>
                    <a:pt x="4310" y="1846"/>
                  </a:cubicBezTo>
                  <a:cubicBezTo>
                    <a:pt x="4310" y="822"/>
                    <a:pt x="3477" y="1"/>
                    <a:pt x="2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1"/>
            <p:cNvSpPr/>
            <p:nvPr/>
          </p:nvSpPr>
          <p:spPr>
            <a:xfrm>
              <a:off x="401313" y="3677775"/>
              <a:ext cx="844175" cy="812250"/>
            </a:xfrm>
            <a:custGeom>
              <a:avLst/>
              <a:gdLst/>
              <a:ahLst/>
              <a:cxnLst/>
              <a:rect l="l" t="t" r="r" b="b"/>
              <a:pathLst>
                <a:path w="33767" h="32490" extrusionOk="0">
                  <a:moveTo>
                    <a:pt x="17531" y="1965"/>
                  </a:moveTo>
                  <a:cubicBezTo>
                    <a:pt x="19371" y="1965"/>
                    <a:pt x="21225" y="2319"/>
                    <a:pt x="22991" y="3049"/>
                  </a:cubicBezTo>
                  <a:cubicBezTo>
                    <a:pt x="28325" y="5263"/>
                    <a:pt x="31802" y="10466"/>
                    <a:pt x="31802" y="16241"/>
                  </a:cubicBezTo>
                  <a:cubicBezTo>
                    <a:pt x="31802" y="24135"/>
                    <a:pt x="25408" y="30528"/>
                    <a:pt x="17526" y="30528"/>
                  </a:cubicBezTo>
                  <a:cubicBezTo>
                    <a:pt x="11752" y="30528"/>
                    <a:pt x="6537" y="27040"/>
                    <a:pt x="4334" y="21706"/>
                  </a:cubicBezTo>
                  <a:cubicBezTo>
                    <a:pt x="2120" y="16372"/>
                    <a:pt x="3346" y="10228"/>
                    <a:pt x="7430" y="6144"/>
                  </a:cubicBezTo>
                  <a:cubicBezTo>
                    <a:pt x="10162" y="3412"/>
                    <a:pt x="13815" y="1965"/>
                    <a:pt x="17531" y="1965"/>
                  </a:cubicBezTo>
                  <a:close/>
                  <a:moveTo>
                    <a:pt x="17526" y="1"/>
                  </a:moveTo>
                  <a:cubicBezTo>
                    <a:pt x="10954" y="1"/>
                    <a:pt x="5025" y="3953"/>
                    <a:pt x="2513" y="10026"/>
                  </a:cubicBezTo>
                  <a:cubicBezTo>
                    <a:pt x="0" y="16098"/>
                    <a:pt x="1393" y="23087"/>
                    <a:pt x="6037" y="27730"/>
                  </a:cubicBezTo>
                  <a:cubicBezTo>
                    <a:pt x="9144" y="30837"/>
                    <a:pt x="13302" y="32489"/>
                    <a:pt x="17532" y="32489"/>
                  </a:cubicBezTo>
                  <a:cubicBezTo>
                    <a:pt x="19624" y="32489"/>
                    <a:pt x="21733" y="32086"/>
                    <a:pt x="23741" y="31254"/>
                  </a:cubicBezTo>
                  <a:cubicBezTo>
                    <a:pt x="29814" y="28742"/>
                    <a:pt x="33767" y="22813"/>
                    <a:pt x="33767" y="16241"/>
                  </a:cubicBezTo>
                  <a:cubicBezTo>
                    <a:pt x="33767" y="7275"/>
                    <a:pt x="26492" y="1"/>
                    <a:pt x="1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1"/>
            <p:cNvSpPr/>
            <p:nvPr/>
          </p:nvSpPr>
          <p:spPr>
            <a:xfrm>
              <a:off x="390888" y="3642050"/>
              <a:ext cx="884075" cy="874875"/>
            </a:xfrm>
            <a:custGeom>
              <a:avLst/>
              <a:gdLst/>
              <a:ahLst/>
              <a:cxnLst/>
              <a:rect l="l" t="t" r="r" b="b"/>
              <a:pathLst>
                <a:path w="35363" h="34995" extrusionOk="0">
                  <a:moveTo>
                    <a:pt x="17941" y="2292"/>
                  </a:moveTo>
                  <a:cubicBezTo>
                    <a:pt x="19923" y="2292"/>
                    <a:pt x="21922" y="2676"/>
                    <a:pt x="23825" y="3466"/>
                  </a:cubicBezTo>
                  <a:cubicBezTo>
                    <a:pt x="29576" y="5847"/>
                    <a:pt x="33314" y="11455"/>
                    <a:pt x="33314" y="17670"/>
                  </a:cubicBezTo>
                  <a:cubicBezTo>
                    <a:pt x="33314" y="26152"/>
                    <a:pt x="26444" y="33041"/>
                    <a:pt x="17965" y="33041"/>
                  </a:cubicBezTo>
                  <a:cubicBezTo>
                    <a:pt x="17958" y="33041"/>
                    <a:pt x="17951" y="33041"/>
                    <a:pt x="17943" y="33041"/>
                  </a:cubicBezTo>
                  <a:cubicBezTo>
                    <a:pt x="11716" y="33041"/>
                    <a:pt x="6121" y="29290"/>
                    <a:pt x="3739" y="23539"/>
                  </a:cubicBezTo>
                  <a:cubicBezTo>
                    <a:pt x="1358" y="17801"/>
                    <a:pt x="2680" y="11193"/>
                    <a:pt x="7073" y="6787"/>
                  </a:cubicBezTo>
                  <a:cubicBezTo>
                    <a:pt x="10017" y="3851"/>
                    <a:pt x="13946" y="2292"/>
                    <a:pt x="17941" y="2292"/>
                  </a:cubicBezTo>
                  <a:close/>
                  <a:moveTo>
                    <a:pt x="17860" y="1"/>
                  </a:moveTo>
                  <a:cubicBezTo>
                    <a:pt x="7930" y="1"/>
                    <a:pt x="1" y="8252"/>
                    <a:pt x="382" y="18182"/>
                  </a:cubicBezTo>
                  <a:cubicBezTo>
                    <a:pt x="727" y="27242"/>
                    <a:pt x="8109" y="34636"/>
                    <a:pt x="17181" y="34981"/>
                  </a:cubicBezTo>
                  <a:cubicBezTo>
                    <a:pt x="17410" y="34990"/>
                    <a:pt x="17639" y="34995"/>
                    <a:pt x="17866" y="34995"/>
                  </a:cubicBezTo>
                  <a:cubicBezTo>
                    <a:pt x="27477" y="34995"/>
                    <a:pt x="35362" y="27192"/>
                    <a:pt x="35362" y="17491"/>
                  </a:cubicBezTo>
                  <a:cubicBezTo>
                    <a:pt x="35362" y="7835"/>
                    <a:pt x="27528" y="1"/>
                    <a:pt x="17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1"/>
            <p:cNvSpPr/>
            <p:nvPr/>
          </p:nvSpPr>
          <p:spPr>
            <a:xfrm>
              <a:off x="1733013" y="3677775"/>
              <a:ext cx="844200" cy="812250"/>
            </a:xfrm>
            <a:custGeom>
              <a:avLst/>
              <a:gdLst/>
              <a:ahLst/>
              <a:cxnLst/>
              <a:rect l="l" t="t" r="r" b="b"/>
              <a:pathLst>
                <a:path w="33768" h="32490" extrusionOk="0">
                  <a:moveTo>
                    <a:pt x="17553" y="1845"/>
                  </a:moveTo>
                  <a:cubicBezTo>
                    <a:pt x="25167" y="1845"/>
                    <a:pt x="31530" y="7882"/>
                    <a:pt x="31814" y="15610"/>
                  </a:cubicBezTo>
                  <a:cubicBezTo>
                    <a:pt x="32100" y="23694"/>
                    <a:pt x="25623" y="30397"/>
                    <a:pt x="17539" y="30397"/>
                  </a:cubicBezTo>
                  <a:lnTo>
                    <a:pt x="17527" y="30397"/>
                  </a:lnTo>
                  <a:cubicBezTo>
                    <a:pt x="9240" y="30397"/>
                    <a:pt x="2704" y="23361"/>
                    <a:pt x="3299" y="15098"/>
                  </a:cubicBezTo>
                  <a:cubicBezTo>
                    <a:pt x="3787" y="8061"/>
                    <a:pt x="9490" y="2358"/>
                    <a:pt x="16527" y="1882"/>
                  </a:cubicBezTo>
                  <a:cubicBezTo>
                    <a:pt x="16871" y="1857"/>
                    <a:pt x="17213" y="1845"/>
                    <a:pt x="17553" y="1845"/>
                  </a:cubicBezTo>
                  <a:close/>
                  <a:moveTo>
                    <a:pt x="17527" y="1"/>
                  </a:moveTo>
                  <a:cubicBezTo>
                    <a:pt x="10955" y="1"/>
                    <a:pt x="5037" y="3953"/>
                    <a:pt x="2513" y="10026"/>
                  </a:cubicBezTo>
                  <a:cubicBezTo>
                    <a:pt x="1" y="16098"/>
                    <a:pt x="1394" y="23087"/>
                    <a:pt x="6037" y="27730"/>
                  </a:cubicBezTo>
                  <a:cubicBezTo>
                    <a:pt x="9145" y="30837"/>
                    <a:pt x="13302" y="32489"/>
                    <a:pt x="17533" y="32489"/>
                  </a:cubicBezTo>
                  <a:cubicBezTo>
                    <a:pt x="19624" y="32489"/>
                    <a:pt x="21733" y="32086"/>
                    <a:pt x="23742" y="31254"/>
                  </a:cubicBezTo>
                  <a:cubicBezTo>
                    <a:pt x="29814" y="28742"/>
                    <a:pt x="33767" y="22813"/>
                    <a:pt x="33767" y="16241"/>
                  </a:cubicBezTo>
                  <a:cubicBezTo>
                    <a:pt x="33767" y="7275"/>
                    <a:pt x="26492" y="1"/>
                    <a:pt x="17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1"/>
            <p:cNvSpPr/>
            <p:nvPr/>
          </p:nvSpPr>
          <p:spPr>
            <a:xfrm>
              <a:off x="1726488" y="3646525"/>
              <a:ext cx="884050" cy="874875"/>
            </a:xfrm>
            <a:custGeom>
              <a:avLst/>
              <a:gdLst/>
              <a:ahLst/>
              <a:cxnLst/>
              <a:rect l="l" t="t" r="r" b="b"/>
              <a:pathLst>
                <a:path w="35362" h="34995" extrusionOk="0">
                  <a:moveTo>
                    <a:pt x="17797" y="2121"/>
                  </a:moveTo>
                  <a:cubicBezTo>
                    <a:pt x="19776" y="2121"/>
                    <a:pt x="21771" y="2503"/>
                    <a:pt x="23670" y="3287"/>
                  </a:cubicBezTo>
                  <a:cubicBezTo>
                    <a:pt x="29408" y="5668"/>
                    <a:pt x="33159" y="11276"/>
                    <a:pt x="33159" y="17491"/>
                  </a:cubicBezTo>
                  <a:cubicBezTo>
                    <a:pt x="33159" y="25980"/>
                    <a:pt x="26277" y="32862"/>
                    <a:pt x="17788" y="32862"/>
                  </a:cubicBezTo>
                  <a:cubicBezTo>
                    <a:pt x="11573" y="32862"/>
                    <a:pt x="5965" y="29123"/>
                    <a:pt x="3584" y="23372"/>
                  </a:cubicBezTo>
                  <a:cubicBezTo>
                    <a:pt x="1203" y="17634"/>
                    <a:pt x="2524" y="11026"/>
                    <a:pt x="6918" y="6620"/>
                  </a:cubicBezTo>
                  <a:cubicBezTo>
                    <a:pt x="9857" y="3681"/>
                    <a:pt x="13794" y="2121"/>
                    <a:pt x="17797" y="2121"/>
                  </a:cubicBezTo>
                  <a:close/>
                  <a:moveTo>
                    <a:pt x="17871" y="0"/>
                  </a:moveTo>
                  <a:cubicBezTo>
                    <a:pt x="7942" y="0"/>
                    <a:pt x="0" y="8251"/>
                    <a:pt x="381" y="18181"/>
                  </a:cubicBezTo>
                  <a:cubicBezTo>
                    <a:pt x="726" y="27242"/>
                    <a:pt x="8120" y="34636"/>
                    <a:pt x="17193" y="34981"/>
                  </a:cubicBezTo>
                  <a:cubicBezTo>
                    <a:pt x="17422" y="34990"/>
                    <a:pt x="17650" y="34994"/>
                    <a:pt x="17878" y="34994"/>
                  </a:cubicBezTo>
                  <a:cubicBezTo>
                    <a:pt x="27488" y="34994"/>
                    <a:pt x="35362" y="27203"/>
                    <a:pt x="35362" y="17503"/>
                  </a:cubicBezTo>
                  <a:cubicBezTo>
                    <a:pt x="35362" y="7835"/>
                    <a:pt x="27527" y="0"/>
                    <a:pt x="17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1"/>
            <p:cNvSpPr/>
            <p:nvPr/>
          </p:nvSpPr>
          <p:spPr>
            <a:xfrm>
              <a:off x="1796138" y="3190825"/>
              <a:ext cx="122050" cy="286350"/>
            </a:xfrm>
            <a:custGeom>
              <a:avLst/>
              <a:gdLst/>
              <a:ahLst/>
              <a:cxnLst/>
              <a:rect l="l" t="t" r="r" b="b"/>
              <a:pathLst>
                <a:path w="4882" h="11454" extrusionOk="0">
                  <a:moveTo>
                    <a:pt x="1596" y="0"/>
                  </a:moveTo>
                  <a:lnTo>
                    <a:pt x="0" y="369"/>
                  </a:lnTo>
                  <a:lnTo>
                    <a:pt x="3453" y="11454"/>
                  </a:lnTo>
                  <a:lnTo>
                    <a:pt x="4882" y="1097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1"/>
            <p:cNvSpPr/>
            <p:nvPr/>
          </p:nvSpPr>
          <p:spPr>
            <a:xfrm>
              <a:off x="861488" y="3464050"/>
              <a:ext cx="1340975" cy="756975"/>
            </a:xfrm>
            <a:custGeom>
              <a:avLst/>
              <a:gdLst/>
              <a:ahLst/>
              <a:cxnLst/>
              <a:rect l="l" t="t" r="r" b="b"/>
              <a:pathLst>
                <a:path w="53639" h="30279" extrusionOk="0">
                  <a:moveTo>
                    <a:pt x="41649" y="2954"/>
                  </a:moveTo>
                  <a:lnTo>
                    <a:pt x="42137" y="4466"/>
                  </a:lnTo>
                  <a:lnTo>
                    <a:pt x="22539" y="28016"/>
                  </a:lnTo>
                  <a:lnTo>
                    <a:pt x="15336" y="2954"/>
                  </a:lnTo>
                  <a:close/>
                  <a:moveTo>
                    <a:pt x="14205" y="3680"/>
                  </a:moveTo>
                  <a:lnTo>
                    <a:pt x="21444" y="28838"/>
                  </a:lnTo>
                  <a:lnTo>
                    <a:pt x="1358" y="24540"/>
                  </a:lnTo>
                  <a:lnTo>
                    <a:pt x="14205" y="3680"/>
                  </a:lnTo>
                  <a:close/>
                  <a:moveTo>
                    <a:pt x="42268" y="1"/>
                  </a:moveTo>
                  <a:lnTo>
                    <a:pt x="40839" y="477"/>
                  </a:lnTo>
                  <a:lnTo>
                    <a:pt x="41160" y="1430"/>
                  </a:lnTo>
                  <a:lnTo>
                    <a:pt x="14895" y="1430"/>
                  </a:lnTo>
                  <a:lnTo>
                    <a:pt x="14681" y="656"/>
                  </a:lnTo>
                  <a:lnTo>
                    <a:pt x="13455" y="1001"/>
                  </a:lnTo>
                  <a:lnTo>
                    <a:pt x="13836" y="2323"/>
                  </a:lnTo>
                  <a:lnTo>
                    <a:pt x="298" y="24278"/>
                  </a:lnTo>
                  <a:lnTo>
                    <a:pt x="0" y="24766"/>
                  </a:lnTo>
                  <a:lnTo>
                    <a:pt x="167" y="24873"/>
                  </a:lnTo>
                  <a:lnTo>
                    <a:pt x="36" y="25516"/>
                  </a:lnTo>
                  <a:lnTo>
                    <a:pt x="22337" y="30278"/>
                  </a:lnTo>
                  <a:lnTo>
                    <a:pt x="42613" y="5895"/>
                  </a:lnTo>
                  <a:lnTo>
                    <a:pt x="43518" y="8657"/>
                  </a:lnTo>
                  <a:lnTo>
                    <a:pt x="47483" y="18860"/>
                  </a:lnTo>
                  <a:lnTo>
                    <a:pt x="52936" y="26064"/>
                  </a:lnTo>
                  <a:lnTo>
                    <a:pt x="53638" y="25540"/>
                  </a:lnTo>
                  <a:lnTo>
                    <a:pt x="48304" y="18575"/>
                  </a:lnTo>
                  <a:lnTo>
                    <a:pt x="44923" y="8192"/>
                  </a:lnTo>
                  <a:lnTo>
                    <a:pt x="42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1"/>
            <p:cNvSpPr/>
            <p:nvPr/>
          </p:nvSpPr>
          <p:spPr>
            <a:xfrm>
              <a:off x="1106463" y="3378925"/>
              <a:ext cx="122050" cy="111350"/>
            </a:xfrm>
            <a:custGeom>
              <a:avLst/>
              <a:gdLst/>
              <a:ahLst/>
              <a:cxnLst/>
              <a:rect l="l" t="t" r="r" b="b"/>
              <a:pathLst>
                <a:path w="4882" h="4454" extrusionOk="0">
                  <a:moveTo>
                    <a:pt x="2679" y="1"/>
                  </a:moveTo>
                  <a:lnTo>
                    <a:pt x="0" y="548"/>
                  </a:lnTo>
                  <a:lnTo>
                    <a:pt x="1846" y="1941"/>
                  </a:lnTo>
                  <a:lnTo>
                    <a:pt x="2679" y="1739"/>
                  </a:lnTo>
                  <a:lnTo>
                    <a:pt x="3656" y="4454"/>
                  </a:lnTo>
                  <a:lnTo>
                    <a:pt x="4882" y="4097"/>
                  </a:lnTo>
                  <a:lnTo>
                    <a:pt x="3251" y="548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1"/>
            <p:cNvSpPr/>
            <p:nvPr/>
          </p:nvSpPr>
          <p:spPr>
            <a:xfrm>
              <a:off x="982338" y="3312550"/>
              <a:ext cx="359300" cy="83075"/>
            </a:xfrm>
            <a:custGeom>
              <a:avLst/>
              <a:gdLst/>
              <a:ahLst/>
              <a:cxnLst/>
              <a:rect l="l" t="t" r="r" b="b"/>
              <a:pathLst>
                <a:path w="14372" h="3323" extrusionOk="0">
                  <a:moveTo>
                    <a:pt x="12740" y="1"/>
                  </a:moveTo>
                  <a:cubicBezTo>
                    <a:pt x="12015" y="1"/>
                    <a:pt x="7659" y="448"/>
                    <a:pt x="3901" y="448"/>
                  </a:cubicBezTo>
                  <a:cubicBezTo>
                    <a:pt x="2602" y="448"/>
                    <a:pt x="1375" y="394"/>
                    <a:pt x="393" y="251"/>
                  </a:cubicBezTo>
                  <a:lnTo>
                    <a:pt x="393" y="251"/>
                  </a:lnTo>
                  <a:cubicBezTo>
                    <a:pt x="393" y="251"/>
                    <a:pt x="0" y="382"/>
                    <a:pt x="596" y="1048"/>
                  </a:cubicBezTo>
                  <a:cubicBezTo>
                    <a:pt x="1179" y="1715"/>
                    <a:pt x="4215" y="3323"/>
                    <a:pt x="4215" y="3323"/>
                  </a:cubicBezTo>
                  <a:lnTo>
                    <a:pt x="6727" y="3323"/>
                  </a:lnTo>
                  <a:cubicBezTo>
                    <a:pt x="8624" y="2112"/>
                    <a:pt x="10480" y="1470"/>
                    <a:pt x="12295" y="1470"/>
                  </a:cubicBezTo>
                  <a:cubicBezTo>
                    <a:pt x="12872" y="1470"/>
                    <a:pt x="13445" y="1535"/>
                    <a:pt x="14014" y="1668"/>
                  </a:cubicBezTo>
                  <a:cubicBezTo>
                    <a:pt x="14371" y="1120"/>
                    <a:pt x="13728" y="1"/>
                    <a:pt x="12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1"/>
            <p:cNvSpPr/>
            <p:nvPr/>
          </p:nvSpPr>
          <p:spPr>
            <a:xfrm>
              <a:off x="982338" y="3312550"/>
              <a:ext cx="359300" cy="83075"/>
            </a:xfrm>
            <a:custGeom>
              <a:avLst/>
              <a:gdLst/>
              <a:ahLst/>
              <a:cxnLst/>
              <a:rect l="l" t="t" r="r" b="b"/>
              <a:pathLst>
                <a:path w="14372" h="3323" extrusionOk="0">
                  <a:moveTo>
                    <a:pt x="12740" y="1"/>
                  </a:moveTo>
                  <a:cubicBezTo>
                    <a:pt x="12015" y="1"/>
                    <a:pt x="7659" y="448"/>
                    <a:pt x="3901" y="448"/>
                  </a:cubicBezTo>
                  <a:cubicBezTo>
                    <a:pt x="2602" y="448"/>
                    <a:pt x="1375" y="394"/>
                    <a:pt x="393" y="251"/>
                  </a:cubicBezTo>
                  <a:lnTo>
                    <a:pt x="393" y="251"/>
                  </a:lnTo>
                  <a:cubicBezTo>
                    <a:pt x="393" y="251"/>
                    <a:pt x="0" y="382"/>
                    <a:pt x="596" y="1048"/>
                  </a:cubicBezTo>
                  <a:cubicBezTo>
                    <a:pt x="1179" y="1715"/>
                    <a:pt x="4215" y="3323"/>
                    <a:pt x="4215" y="3323"/>
                  </a:cubicBezTo>
                  <a:lnTo>
                    <a:pt x="6727" y="3323"/>
                  </a:lnTo>
                  <a:cubicBezTo>
                    <a:pt x="8624" y="2112"/>
                    <a:pt x="10480" y="1470"/>
                    <a:pt x="12295" y="1470"/>
                  </a:cubicBezTo>
                  <a:cubicBezTo>
                    <a:pt x="12872" y="1470"/>
                    <a:pt x="13445" y="1535"/>
                    <a:pt x="14014" y="1668"/>
                  </a:cubicBezTo>
                  <a:cubicBezTo>
                    <a:pt x="14371" y="1120"/>
                    <a:pt x="13728" y="1"/>
                    <a:pt x="12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1"/>
            <p:cNvSpPr/>
            <p:nvPr/>
          </p:nvSpPr>
          <p:spPr>
            <a:xfrm>
              <a:off x="1306938" y="4096500"/>
              <a:ext cx="223700" cy="218875"/>
            </a:xfrm>
            <a:custGeom>
              <a:avLst/>
              <a:gdLst/>
              <a:ahLst/>
              <a:cxnLst/>
              <a:rect l="l" t="t" r="r" b="b"/>
              <a:pathLst>
                <a:path w="8948" h="8755" extrusionOk="0">
                  <a:moveTo>
                    <a:pt x="5162" y="1468"/>
                  </a:moveTo>
                  <a:cubicBezTo>
                    <a:pt x="6031" y="1635"/>
                    <a:pt x="6769" y="2183"/>
                    <a:pt x="7186" y="2968"/>
                  </a:cubicBezTo>
                  <a:lnTo>
                    <a:pt x="7174" y="2980"/>
                  </a:lnTo>
                  <a:lnTo>
                    <a:pt x="5162" y="3635"/>
                  </a:lnTo>
                  <a:lnTo>
                    <a:pt x="5162" y="1468"/>
                  </a:lnTo>
                  <a:close/>
                  <a:moveTo>
                    <a:pt x="4030" y="1468"/>
                  </a:moveTo>
                  <a:lnTo>
                    <a:pt x="4030" y="3647"/>
                  </a:lnTo>
                  <a:lnTo>
                    <a:pt x="2030" y="2992"/>
                  </a:lnTo>
                  <a:cubicBezTo>
                    <a:pt x="2435" y="2218"/>
                    <a:pt x="3161" y="1647"/>
                    <a:pt x="4030" y="1468"/>
                  </a:cubicBezTo>
                  <a:close/>
                  <a:moveTo>
                    <a:pt x="7507" y="4004"/>
                  </a:moveTo>
                  <a:cubicBezTo>
                    <a:pt x="7519" y="4147"/>
                    <a:pt x="7531" y="4278"/>
                    <a:pt x="7531" y="4409"/>
                  </a:cubicBezTo>
                  <a:cubicBezTo>
                    <a:pt x="7543" y="5159"/>
                    <a:pt x="7281" y="5885"/>
                    <a:pt x="6793" y="6445"/>
                  </a:cubicBezTo>
                  <a:lnTo>
                    <a:pt x="6781" y="6445"/>
                  </a:lnTo>
                  <a:lnTo>
                    <a:pt x="5483" y="4659"/>
                  </a:lnTo>
                  <a:lnTo>
                    <a:pt x="7507" y="4004"/>
                  </a:lnTo>
                  <a:close/>
                  <a:moveTo>
                    <a:pt x="1697" y="4076"/>
                  </a:moveTo>
                  <a:lnTo>
                    <a:pt x="3673" y="4719"/>
                  </a:lnTo>
                  <a:lnTo>
                    <a:pt x="2411" y="6457"/>
                  </a:lnTo>
                  <a:cubicBezTo>
                    <a:pt x="1935" y="5897"/>
                    <a:pt x="1673" y="5183"/>
                    <a:pt x="1673" y="4445"/>
                  </a:cubicBezTo>
                  <a:cubicBezTo>
                    <a:pt x="1673" y="4326"/>
                    <a:pt x="1685" y="4207"/>
                    <a:pt x="1697" y="4076"/>
                  </a:cubicBezTo>
                  <a:close/>
                  <a:moveTo>
                    <a:pt x="4566" y="5385"/>
                  </a:moveTo>
                  <a:lnTo>
                    <a:pt x="5876" y="7183"/>
                  </a:lnTo>
                  <a:cubicBezTo>
                    <a:pt x="5465" y="7397"/>
                    <a:pt x="5016" y="7505"/>
                    <a:pt x="4566" y="7505"/>
                  </a:cubicBezTo>
                  <a:cubicBezTo>
                    <a:pt x="4117" y="7505"/>
                    <a:pt x="3667" y="7397"/>
                    <a:pt x="3257" y="7183"/>
                  </a:cubicBezTo>
                  <a:lnTo>
                    <a:pt x="3268" y="7171"/>
                  </a:lnTo>
                  <a:lnTo>
                    <a:pt x="4566" y="5385"/>
                  </a:lnTo>
                  <a:close/>
                  <a:moveTo>
                    <a:pt x="4484" y="1"/>
                  </a:moveTo>
                  <a:cubicBezTo>
                    <a:pt x="2002" y="1"/>
                    <a:pt x="0" y="2032"/>
                    <a:pt x="30" y="4516"/>
                  </a:cubicBezTo>
                  <a:cubicBezTo>
                    <a:pt x="149" y="6890"/>
                    <a:pt x="2113" y="8755"/>
                    <a:pt x="4496" y="8755"/>
                  </a:cubicBezTo>
                  <a:cubicBezTo>
                    <a:pt x="4503" y="8755"/>
                    <a:pt x="4511" y="8755"/>
                    <a:pt x="4519" y="8755"/>
                  </a:cubicBezTo>
                  <a:cubicBezTo>
                    <a:pt x="6900" y="8743"/>
                    <a:pt x="8852" y="6850"/>
                    <a:pt x="8948" y="4457"/>
                  </a:cubicBezTo>
                  <a:lnTo>
                    <a:pt x="8948" y="4445"/>
                  </a:lnTo>
                  <a:cubicBezTo>
                    <a:pt x="8948" y="2587"/>
                    <a:pt x="7805" y="861"/>
                    <a:pt x="6043" y="266"/>
                  </a:cubicBezTo>
                  <a:cubicBezTo>
                    <a:pt x="5512" y="85"/>
                    <a:pt x="4988" y="1"/>
                    <a:pt x="4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1"/>
            <p:cNvSpPr/>
            <p:nvPr/>
          </p:nvSpPr>
          <p:spPr>
            <a:xfrm>
              <a:off x="1262738" y="4179025"/>
              <a:ext cx="189925" cy="172675"/>
            </a:xfrm>
            <a:custGeom>
              <a:avLst/>
              <a:gdLst/>
              <a:ahLst/>
              <a:cxnLst/>
              <a:rect l="l" t="t" r="r" b="b"/>
              <a:pathLst>
                <a:path w="7597" h="6907" extrusionOk="0">
                  <a:moveTo>
                    <a:pt x="6787" y="1"/>
                  </a:moveTo>
                  <a:lnTo>
                    <a:pt x="0" y="5990"/>
                  </a:lnTo>
                  <a:lnTo>
                    <a:pt x="810" y="6906"/>
                  </a:lnTo>
                  <a:lnTo>
                    <a:pt x="7596" y="91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1"/>
            <p:cNvSpPr/>
            <p:nvPr/>
          </p:nvSpPr>
          <p:spPr>
            <a:xfrm>
              <a:off x="1227313" y="4314475"/>
              <a:ext cx="94975" cy="38125"/>
            </a:xfrm>
            <a:custGeom>
              <a:avLst/>
              <a:gdLst/>
              <a:ahLst/>
              <a:cxnLst/>
              <a:rect l="l" t="t" r="r" b="b"/>
              <a:pathLst>
                <a:path w="3799" h="1525" extrusionOk="0">
                  <a:moveTo>
                    <a:pt x="0" y="0"/>
                  </a:moveTo>
                  <a:lnTo>
                    <a:pt x="0" y="1524"/>
                  </a:lnTo>
                  <a:lnTo>
                    <a:pt x="3798" y="152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1"/>
            <p:cNvSpPr/>
            <p:nvPr/>
          </p:nvSpPr>
          <p:spPr>
            <a:xfrm>
              <a:off x="1619013" y="3179500"/>
              <a:ext cx="244700" cy="197975"/>
            </a:xfrm>
            <a:custGeom>
              <a:avLst/>
              <a:gdLst/>
              <a:ahLst/>
              <a:cxnLst/>
              <a:rect l="l" t="t" r="r" b="b"/>
              <a:pathLst>
                <a:path w="9788" h="7919" extrusionOk="0">
                  <a:moveTo>
                    <a:pt x="8728" y="96"/>
                  </a:moveTo>
                  <a:cubicBezTo>
                    <a:pt x="8728" y="96"/>
                    <a:pt x="5228" y="96"/>
                    <a:pt x="4240" y="167"/>
                  </a:cubicBezTo>
                  <a:cubicBezTo>
                    <a:pt x="3251" y="239"/>
                    <a:pt x="1" y="1"/>
                    <a:pt x="1" y="4001"/>
                  </a:cubicBezTo>
                  <a:cubicBezTo>
                    <a:pt x="1" y="7789"/>
                    <a:pt x="2982" y="7895"/>
                    <a:pt x="3837" y="7895"/>
                  </a:cubicBezTo>
                  <a:cubicBezTo>
                    <a:pt x="3888" y="7895"/>
                    <a:pt x="3931" y="7894"/>
                    <a:pt x="3966" y="7894"/>
                  </a:cubicBezTo>
                  <a:lnTo>
                    <a:pt x="7728" y="7918"/>
                  </a:lnTo>
                  <a:lnTo>
                    <a:pt x="7776" y="6823"/>
                  </a:lnTo>
                  <a:cubicBezTo>
                    <a:pt x="7776" y="6823"/>
                    <a:pt x="4990" y="6680"/>
                    <a:pt x="4609" y="6644"/>
                  </a:cubicBezTo>
                  <a:cubicBezTo>
                    <a:pt x="4240" y="6609"/>
                    <a:pt x="1334" y="6680"/>
                    <a:pt x="1465" y="4049"/>
                  </a:cubicBezTo>
                  <a:cubicBezTo>
                    <a:pt x="1606" y="1476"/>
                    <a:pt x="3963" y="1453"/>
                    <a:pt x="4701" y="1453"/>
                  </a:cubicBezTo>
                  <a:cubicBezTo>
                    <a:pt x="4714" y="1453"/>
                    <a:pt x="4727" y="1453"/>
                    <a:pt x="4740" y="1453"/>
                  </a:cubicBezTo>
                  <a:lnTo>
                    <a:pt x="9062" y="1477"/>
                  </a:lnTo>
                  <a:cubicBezTo>
                    <a:pt x="9407" y="1477"/>
                    <a:pt x="9693" y="1215"/>
                    <a:pt x="9740" y="882"/>
                  </a:cubicBezTo>
                  <a:cubicBezTo>
                    <a:pt x="9788" y="501"/>
                    <a:pt x="9514" y="167"/>
                    <a:pt x="9133" y="120"/>
                  </a:cubicBezTo>
                  <a:lnTo>
                    <a:pt x="9109" y="120"/>
                  </a:lnTo>
                  <a:lnTo>
                    <a:pt x="8728" y="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1"/>
            <p:cNvSpPr/>
            <p:nvPr/>
          </p:nvSpPr>
          <p:spPr>
            <a:xfrm>
              <a:off x="1193363" y="4050450"/>
              <a:ext cx="128625" cy="212550"/>
            </a:xfrm>
            <a:custGeom>
              <a:avLst/>
              <a:gdLst/>
              <a:ahLst/>
              <a:cxnLst/>
              <a:rect l="l" t="t" r="r" b="b"/>
              <a:pathLst>
                <a:path w="5145" h="8502" extrusionOk="0">
                  <a:moveTo>
                    <a:pt x="2073" y="0"/>
                  </a:moveTo>
                  <a:lnTo>
                    <a:pt x="882" y="4394"/>
                  </a:lnTo>
                  <a:lnTo>
                    <a:pt x="1" y="7632"/>
                  </a:lnTo>
                  <a:lnTo>
                    <a:pt x="3001" y="8501"/>
                  </a:lnTo>
                  <a:lnTo>
                    <a:pt x="3882" y="5275"/>
                  </a:lnTo>
                  <a:lnTo>
                    <a:pt x="5144" y="619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1"/>
            <p:cNvSpPr/>
            <p:nvPr/>
          </p:nvSpPr>
          <p:spPr>
            <a:xfrm>
              <a:off x="1162713" y="4229300"/>
              <a:ext cx="259575" cy="85475"/>
            </a:xfrm>
            <a:custGeom>
              <a:avLst/>
              <a:gdLst/>
              <a:ahLst/>
              <a:cxnLst/>
              <a:rect l="l" t="t" r="r" b="b"/>
              <a:pathLst>
                <a:path w="10383" h="3419" extrusionOk="0">
                  <a:moveTo>
                    <a:pt x="4596" y="0"/>
                  </a:moveTo>
                  <a:cubicBezTo>
                    <a:pt x="4581" y="0"/>
                    <a:pt x="4565" y="1"/>
                    <a:pt x="4549" y="2"/>
                  </a:cubicBezTo>
                  <a:lnTo>
                    <a:pt x="905" y="2"/>
                  </a:lnTo>
                  <a:cubicBezTo>
                    <a:pt x="775" y="2"/>
                    <a:pt x="667" y="85"/>
                    <a:pt x="644" y="204"/>
                  </a:cubicBezTo>
                  <a:lnTo>
                    <a:pt x="48" y="2883"/>
                  </a:lnTo>
                  <a:cubicBezTo>
                    <a:pt x="1" y="3121"/>
                    <a:pt x="155" y="3359"/>
                    <a:pt x="394" y="3419"/>
                  </a:cubicBezTo>
                  <a:lnTo>
                    <a:pt x="489" y="3419"/>
                  </a:lnTo>
                  <a:cubicBezTo>
                    <a:pt x="1679" y="3395"/>
                    <a:pt x="2537" y="3324"/>
                    <a:pt x="4025" y="3324"/>
                  </a:cubicBezTo>
                  <a:cubicBezTo>
                    <a:pt x="4930" y="3324"/>
                    <a:pt x="7692" y="3419"/>
                    <a:pt x="8954" y="3419"/>
                  </a:cubicBezTo>
                  <a:cubicBezTo>
                    <a:pt x="10216" y="3419"/>
                    <a:pt x="10383" y="2169"/>
                    <a:pt x="9859" y="2050"/>
                  </a:cubicBezTo>
                  <a:cubicBezTo>
                    <a:pt x="7549" y="1550"/>
                    <a:pt x="5799" y="847"/>
                    <a:pt x="5061" y="169"/>
                  </a:cubicBezTo>
                  <a:cubicBezTo>
                    <a:pt x="4930" y="59"/>
                    <a:pt x="4769" y="0"/>
                    <a:pt x="4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1"/>
            <p:cNvSpPr/>
            <p:nvPr/>
          </p:nvSpPr>
          <p:spPr>
            <a:xfrm>
              <a:off x="954663" y="3063425"/>
              <a:ext cx="616175" cy="1096575"/>
            </a:xfrm>
            <a:custGeom>
              <a:avLst/>
              <a:gdLst/>
              <a:ahLst/>
              <a:cxnLst/>
              <a:rect l="l" t="t" r="r" b="b"/>
              <a:pathLst>
                <a:path w="24647" h="43863" extrusionOk="0">
                  <a:moveTo>
                    <a:pt x="1738" y="0"/>
                  </a:moveTo>
                  <a:cubicBezTo>
                    <a:pt x="1738" y="0"/>
                    <a:pt x="0" y="2119"/>
                    <a:pt x="214" y="7156"/>
                  </a:cubicBezTo>
                  <a:cubicBezTo>
                    <a:pt x="429" y="12192"/>
                    <a:pt x="15193" y="17883"/>
                    <a:pt x="15847" y="21348"/>
                  </a:cubicBezTo>
                  <a:cubicBezTo>
                    <a:pt x="16514" y="24920"/>
                    <a:pt x="10156" y="42279"/>
                    <a:pt x="10156" y="42279"/>
                  </a:cubicBezTo>
                  <a:lnTo>
                    <a:pt x="14871" y="43863"/>
                  </a:lnTo>
                  <a:cubicBezTo>
                    <a:pt x="14871" y="43863"/>
                    <a:pt x="24646" y="23301"/>
                    <a:pt x="23836" y="19300"/>
                  </a:cubicBezTo>
                  <a:cubicBezTo>
                    <a:pt x="22515" y="12740"/>
                    <a:pt x="13919" y="9430"/>
                    <a:pt x="11573" y="6727"/>
                  </a:cubicBezTo>
                  <a:cubicBezTo>
                    <a:pt x="10668" y="5668"/>
                    <a:pt x="11573" y="548"/>
                    <a:pt x="11573" y="54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1"/>
            <p:cNvSpPr/>
            <p:nvPr/>
          </p:nvSpPr>
          <p:spPr>
            <a:xfrm>
              <a:off x="880238" y="2659125"/>
              <a:ext cx="524800" cy="436175"/>
            </a:xfrm>
            <a:custGeom>
              <a:avLst/>
              <a:gdLst/>
              <a:ahLst/>
              <a:cxnLst/>
              <a:rect l="l" t="t" r="r" b="b"/>
              <a:pathLst>
                <a:path w="20992" h="17447" extrusionOk="0">
                  <a:moveTo>
                    <a:pt x="10061" y="0"/>
                  </a:moveTo>
                  <a:cubicBezTo>
                    <a:pt x="9752" y="0"/>
                    <a:pt x="9517" y="20"/>
                    <a:pt x="9383" y="63"/>
                  </a:cubicBezTo>
                  <a:cubicBezTo>
                    <a:pt x="8335" y="408"/>
                    <a:pt x="1" y="13648"/>
                    <a:pt x="132" y="14696"/>
                  </a:cubicBezTo>
                  <a:cubicBezTo>
                    <a:pt x="263" y="15744"/>
                    <a:pt x="4573" y="17446"/>
                    <a:pt x="4573" y="17446"/>
                  </a:cubicBezTo>
                  <a:lnTo>
                    <a:pt x="20991" y="5123"/>
                  </a:lnTo>
                  <a:cubicBezTo>
                    <a:pt x="20991" y="5123"/>
                    <a:pt x="19551" y="1801"/>
                    <a:pt x="18503" y="1313"/>
                  </a:cubicBezTo>
                  <a:cubicBezTo>
                    <a:pt x="17591" y="878"/>
                    <a:pt x="12140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1"/>
            <p:cNvSpPr/>
            <p:nvPr/>
          </p:nvSpPr>
          <p:spPr>
            <a:xfrm>
              <a:off x="959413" y="2740925"/>
              <a:ext cx="556650" cy="397300"/>
            </a:xfrm>
            <a:custGeom>
              <a:avLst/>
              <a:gdLst/>
              <a:ahLst/>
              <a:cxnLst/>
              <a:rect l="l" t="t" r="r" b="b"/>
              <a:pathLst>
                <a:path w="22266" h="15892" extrusionOk="0">
                  <a:moveTo>
                    <a:pt x="15458" y="1"/>
                  </a:moveTo>
                  <a:cubicBezTo>
                    <a:pt x="13856" y="1"/>
                    <a:pt x="11976" y="352"/>
                    <a:pt x="9859" y="1315"/>
                  </a:cubicBezTo>
                  <a:cubicBezTo>
                    <a:pt x="2656" y="4578"/>
                    <a:pt x="1" y="14174"/>
                    <a:pt x="1" y="14174"/>
                  </a:cubicBezTo>
                  <a:cubicBezTo>
                    <a:pt x="5128" y="15778"/>
                    <a:pt x="11334" y="15892"/>
                    <a:pt x="12994" y="15892"/>
                  </a:cubicBezTo>
                  <a:cubicBezTo>
                    <a:pt x="13269" y="15892"/>
                    <a:pt x="13419" y="15889"/>
                    <a:pt x="13419" y="15889"/>
                  </a:cubicBezTo>
                  <a:cubicBezTo>
                    <a:pt x="13419" y="10721"/>
                    <a:pt x="22265" y="7614"/>
                    <a:pt x="21599" y="2447"/>
                  </a:cubicBezTo>
                  <a:cubicBezTo>
                    <a:pt x="21540" y="2018"/>
                    <a:pt x="19299" y="1"/>
                    <a:pt x="15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>
              <a:off x="959413" y="2738675"/>
              <a:ext cx="503075" cy="320250"/>
            </a:xfrm>
            <a:custGeom>
              <a:avLst/>
              <a:gdLst/>
              <a:ahLst/>
              <a:cxnLst/>
              <a:rect l="l" t="t" r="r" b="b"/>
              <a:pathLst>
                <a:path w="20123" h="12810" extrusionOk="0">
                  <a:moveTo>
                    <a:pt x="12002" y="0"/>
                  </a:moveTo>
                  <a:cubicBezTo>
                    <a:pt x="12002" y="1"/>
                    <a:pt x="18931" y="5549"/>
                    <a:pt x="8859" y="11121"/>
                  </a:cubicBezTo>
                  <a:cubicBezTo>
                    <a:pt x="8859" y="11121"/>
                    <a:pt x="8139" y="11271"/>
                    <a:pt x="7156" y="11271"/>
                  </a:cubicBezTo>
                  <a:cubicBezTo>
                    <a:pt x="5383" y="11271"/>
                    <a:pt x="2753" y="10783"/>
                    <a:pt x="1941" y="8049"/>
                  </a:cubicBezTo>
                  <a:lnTo>
                    <a:pt x="1" y="11145"/>
                  </a:lnTo>
                  <a:cubicBezTo>
                    <a:pt x="1" y="11145"/>
                    <a:pt x="1555" y="12810"/>
                    <a:pt x="4373" y="12810"/>
                  </a:cubicBezTo>
                  <a:cubicBezTo>
                    <a:pt x="5791" y="12810"/>
                    <a:pt x="7529" y="12388"/>
                    <a:pt x="9549" y="11121"/>
                  </a:cubicBezTo>
                  <a:cubicBezTo>
                    <a:pt x="9549" y="11121"/>
                    <a:pt x="20122" y="6597"/>
                    <a:pt x="14252" y="167"/>
                  </a:cubicBezTo>
                  <a:lnTo>
                    <a:pt x="12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>
              <a:off x="1393688" y="2749400"/>
              <a:ext cx="144100" cy="229200"/>
            </a:xfrm>
            <a:custGeom>
              <a:avLst/>
              <a:gdLst/>
              <a:ahLst/>
              <a:cxnLst/>
              <a:rect l="l" t="t" r="r" b="b"/>
              <a:pathLst>
                <a:path w="5764" h="9168" extrusionOk="0">
                  <a:moveTo>
                    <a:pt x="2096" y="0"/>
                  </a:moveTo>
                  <a:lnTo>
                    <a:pt x="2096" y="0"/>
                  </a:lnTo>
                  <a:cubicBezTo>
                    <a:pt x="2097" y="1"/>
                    <a:pt x="5763" y="3894"/>
                    <a:pt x="1" y="9168"/>
                  </a:cubicBezTo>
                  <a:cubicBezTo>
                    <a:pt x="1" y="9168"/>
                    <a:pt x="4978" y="6632"/>
                    <a:pt x="4228" y="1512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>
              <a:off x="1260938" y="2958050"/>
              <a:ext cx="374775" cy="252425"/>
            </a:xfrm>
            <a:custGeom>
              <a:avLst/>
              <a:gdLst/>
              <a:ahLst/>
              <a:cxnLst/>
              <a:rect l="l" t="t" r="r" b="b"/>
              <a:pathLst>
                <a:path w="14991" h="10097" extrusionOk="0">
                  <a:moveTo>
                    <a:pt x="3584" y="0"/>
                  </a:moveTo>
                  <a:lnTo>
                    <a:pt x="1" y="1512"/>
                  </a:lnTo>
                  <a:cubicBezTo>
                    <a:pt x="1" y="1512"/>
                    <a:pt x="2287" y="7049"/>
                    <a:pt x="3906" y="8204"/>
                  </a:cubicBezTo>
                  <a:cubicBezTo>
                    <a:pt x="5990" y="9692"/>
                    <a:pt x="14848" y="10097"/>
                    <a:pt x="14848" y="10097"/>
                  </a:cubicBezTo>
                  <a:lnTo>
                    <a:pt x="14991" y="8287"/>
                  </a:lnTo>
                  <a:cubicBezTo>
                    <a:pt x="14991" y="8287"/>
                    <a:pt x="6906" y="7204"/>
                    <a:pt x="5763" y="6287"/>
                  </a:cubicBezTo>
                  <a:cubicBezTo>
                    <a:pt x="4739" y="5465"/>
                    <a:pt x="3584" y="0"/>
                    <a:pt x="358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1"/>
            <p:cNvSpPr/>
            <p:nvPr/>
          </p:nvSpPr>
          <p:spPr>
            <a:xfrm>
              <a:off x="1206763" y="2782150"/>
              <a:ext cx="164325" cy="276825"/>
            </a:xfrm>
            <a:custGeom>
              <a:avLst/>
              <a:gdLst/>
              <a:ahLst/>
              <a:cxnLst/>
              <a:rect l="l" t="t" r="r" b="b"/>
              <a:pathLst>
                <a:path w="6573" h="11073" extrusionOk="0">
                  <a:moveTo>
                    <a:pt x="2755" y="0"/>
                  </a:moveTo>
                  <a:cubicBezTo>
                    <a:pt x="993" y="0"/>
                    <a:pt x="1" y="3435"/>
                    <a:pt x="191" y="5500"/>
                  </a:cubicBezTo>
                  <a:cubicBezTo>
                    <a:pt x="417" y="7965"/>
                    <a:pt x="2322" y="11073"/>
                    <a:pt x="2322" y="11073"/>
                  </a:cubicBezTo>
                  <a:lnTo>
                    <a:pt x="6573" y="9370"/>
                  </a:lnTo>
                  <a:cubicBezTo>
                    <a:pt x="6573" y="9370"/>
                    <a:pt x="5835" y="1833"/>
                    <a:pt x="3823" y="393"/>
                  </a:cubicBezTo>
                  <a:cubicBezTo>
                    <a:pt x="3442" y="120"/>
                    <a:pt x="3085" y="0"/>
                    <a:pt x="2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1"/>
            <p:cNvSpPr/>
            <p:nvPr/>
          </p:nvSpPr>
          <p:spPr>
            <a:xfrm>
              <a:off x="1596688" y="3163700"/>
              <a:ext cx="136950" cy="111000"/>
            </a:xfrm>
            <a:custGeom>
              <a:avLst/>
              <a:gdLst/>
              <a:ahLst/>
              <a:cxnLst/>
              <a:rect l="l" t="t" r="r" b="b"/>
              <a:pathLst>
                <a:path w="5478" h="4440" extrusionOk="0">
                  <a:moveTo>
                    <a:pt x="1695" y="0"/>
                  </a:moveTo>
                  <a:cubicBezTo>
                    <a:pt x="1634" y="0"/>
                    <a:pt x="1573" y="5"/>
                    <a:pt x="1513" y="13"/>
                  </a:cubicBezTo>
                  <a:cubicBezTo>
                    <a:pt x="1513" y="13"/>
                    <a:pt x="1" y="335"/>
                    <a:pt x="84" y="1240"/>
                  </a:cubicBezTo>
                  <a:cubicBezTo>
                    <a:pt x="176" y="2125"/>
                    <a:pt x="2530" y="4440"/>
                    <a:pt x="3005" y="4440"/>
                  </a:cubicBezTo>
                  <a:cubicBezTo>
                    <a:pt x="3022" y="4440"/>
                    <a:pt x="3037" y="4437"/>
                    <a:pt x="3049" y="4431"/>
                  </a:cubicBezTo>
                  <a:cubicBezTo>
                    <a:pt x="3406" y="4252"/>
                    <a:pt x="5478" y="3550"/>
                    <a:pt x="5228" y="3026"/>
                  </a:cubicBezTo>
                  <a:cubicBezTo>
                    <a:pt x="4966" y="2502"/>
                    <a:pt x="2561" y="335"/>
                    <a:pt x="2263" y="144"/>
                  </a:cubicBezTo>
                  <a:cubicBezTo>
                    <a:pt x="2082" y="45"/>
                    <a:pt x="1888" y="0"/>
                    <a:pt x="169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1253888" y="2633700"/>
              <a:ext cx="251750" cy="231500"/>
            </a:xfrm>
            <a:custGeom>
              <a:avLst/>
              <a:gdLst/>
              <a:ahLst/>
              <a:cxnLst/>
              <a:rect l="l" t="t" r="r" b="b"/>
              <a:pathLst>
                <a:path w="10070" h="9260" extrusionOk="0">
                  <a:moveTo>
                    <a:pt x="2153" y="1"/>
                  </a:moveTo>
                  <a:cubicBezTo>
                    <a:pt x="901" y="1"/>
                    <a:pt x="1" y="554"/>
                    <a:pt x="449" y="1675"/>
                  </a:cubicBezTo>
                  <a:cubicBezTo>
                    <a:pt x="1330" y="3866"/>
                    <a:pt x="6045" y="9248"/>
                    <a:pt x="6045" y="9248"/>
                  </a:cubicBezTo>
                  <a:lnTo>
                    <a:pt x="7784" y="9260"/>
                  </a:lnTo>
                  <a:cubicBezTo>
                    <a:pt x="10070" y="7105"/>
                    <a:pt x="7831" y="3604"/>
                    <a:pt x="5867" y="1532"/>
                  </a:cubicBezTo>
                  <a:cubicBezTo>
                    <a:pt x="4896" y="515"/>
                    <a:pt x="3361" y="1"/>
                    <a:pt x="2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1253888" y="2633700"/>
              <a:ext cx="251750" cy="231500"/>
            </a:xfrm>
            <a:custGeom>
              <a:avLst/>
              <a:gdLst/>
              <a:ahLst/>
              <a:cxnLst/>
              <a:rect l="l" t="t" r="r" b="b"/>
              <a:pathLst>
                <a:path w="10070" h="9260" extrusionOk="0">
                  <a:moveTo>
                    <a:pt x="2153" y="1"/>
                  </a:moveTo>
                  <a:cubicBezTo>
                    <a:pt x="901" y="1"/>
                    <a:pt x="1" y="554"/>
                    <a:pt x="449" y="1675"/>
                  </a:cubicBezTo>
                  <a:cubicBezTo>
                    <a:pt x="1330" y="3866"/>
                    <a:pt x="6045" y="9248"/>
                    <a:pt x="6045" y="9248"/>
                  </a:cubicBezTo>
                  <a:lnTo>
                    <a:pt x="7784" y="9260"/>
                  </a:lnTo>
                  <a:cubicBezTo>
                    <a:pt x="10070" y="7105"/>
                    <a:pt x="7831" y="3604"/>
                    <a:pt x="5867" y="1532"/>
                  </a:cubicBezTo>
                  <a:cubicBezTo>
                    <a:pt x="4896" y="515"/>
                    <a:pt x="3361" y="1"/>
                    <a:pt x="2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1"/>
            <p:cNvSpPr/>
            <p:nvPr/>
          </p:nvSpPr>
          <p:spPr>
            <a:xfrm>
              <a:off x="1314213" y="2667000"/>
              <a:ext cx="179225" cy="188375"/>
            </a:xfrm>
            <a:custGeom>
              <a:avLst/>
              <a:gdLst/>
              <a:ahLst/>
              <a:cxnLst/>
              <a:rect l="l" t="t" r="r" b="b"/>
              <a:pathLst>
                <a:path w="7169" h="7535" extrusionOk="0">
                  <a:moveTo>
                    <a:pt x="1262" y="1"/>
                  </a:moveTo>
                  <a:cubicBezTo>
                    <a:pt x="0" y="1"/>
                    <a:pt x="232" y="1414"/>
                    <a:pt x="906" y="3022"/>
                  </a:cubicBezTo>
                  <a:cubicBezTo>
                    <a:pt x="1692" y="4939"/>
                    <a:pt x="3632" y="7380"/>
                    <a:pt x="3632" y="7380"/>
                  </a:cubicBezTo>
                  <a:cubicBezTo>
                    <a:pt x="3807" y="7146"/>
                    <a:pt x="4038" y="7064"/>
                    <a:pt x="4277" y="7064"/>
                  </a:cubicBezTo>
                  <a:cubicBezTo>
                    <a:pt x="4848" y="7064"/>
                    <a:pt x="5467" y="7535"/>
                    <a:pt x="5478" y="7535"/>
                  </a:cubicBezTo>
                  <a:cubicBezTo>
                    <a:pt x="5478" y="7535"/>
                    <a:pt x="5478" y="7535"/>
                    <a:pt x="5478" y="7535"/>
                  </a:cubicBezTo>
                  <a:cubicBezTo>
                    <a:pt x="7168" y="5915"/>
                    <a:pt x="4323" y="820"/>
                    <a:pt x="2120" y="153"/>
                  </a:cubicBezTo>
                  <a:cubicBezTo>
                    <a:pt x="1779" y="49"/>
                    <a:pt x="1495" y="1"/>
                    <a:pt x="1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1"/>
            <p:cNvSpPr/>
            <p:nvPr/>
          </p:nvSpPr>
          <p:spPr>
            <a:xfrm>
              <a:off x="1185638" y="2855350"/>
              <a:ext cx="227425" cy="62825"/>
            </a:xfrm>
            <a:custGeom>
              <a:avLst/>
              <a:gdLst/>
              <a:ahLst/>
              <a:cxnLst/>
              <a:rect l="l" t="t" r="r" b="b"/>
              <a:pathLst>
                <a:path w="9097" h="2513" extrusionOk="0">
                  <a:moveTo>
                    <a:pt x="8954" y="1"/>
                  </a:moveTo>
                  <a:cubicBezTo>
                    <a:pt x="8871" y="1"/>
                    <a:pt x="8811" y="72"/>
                    <a:pt x="8811" y="144"/>
                  </a:cubicBezTo>
                  <a:cubicBezTo>
                    <a:pt x="8811" y="179"/>
                    <a:pt x="8799" y="1549"/>
                    <a:pt x="7942" y="2049"/>
                  </a:cubicBezTo>
                  <a:cubicBezTo>
                    <a:pt x="7726" y="2173"/>
                    <a:pt x="7475" y="2235"/>
                    <a:pt x="7190" y="2235"/>
                  </a:cubicBezTo>
                  <a:cubicBezTo>
                    <a:pt x="6658" y="2235"/>
                    <a:pt x="6007" y="2018"/>
                    <a:pt x="5239" y="1584"/>
                  </a:cubicBezTo>
                  <a:cubicBezTo>
                    <a:pt x="3973" y="871"/>
                    <a:pt x="2977" y="631"/>
                    <a:pt x="2210" y="631"/>
                  </a:cubicBezTo>
                  <a:cubicBezTo>
                    <a:pt x="647" y="631"/>
                    <a:pt x="36" y="1628"/>
                    <a:pt x="36" y="1644"/>
                  </a:cubicBezTo>
                  <a:cubicBezTo>
                    <a:pt x="0" y="1703"/>
                    <a:pt x="24" y="1787"/>
                    <a:pt x="84" y="1834"/>
                  </a:cubicBezTo>
                  <a:cubicBezTo>
                    <a:pt x="107" y="1846"/>
                    <a:pt x="131" y="1851"/>
                    <a:pt x="154" y="1851"/>
                  </a:cubicBezTo>
                  <a:cubicBezTo>
                    <a:pt x="204" y="1851"/>
                    <a:pt x="250" y="1827"/>
                    <a:pt x="274" y="1787"/>
                  </a:cubicBezTo>
                  <a:cubicBezTo>
                    <a:pt x="305" y="1732"/>
                    <a:pt x="826" y="903"/>
                    <a:pt x="2189" y="903"/>
                  </a:cubicBezTo>
                  <a:cubicBezTo>
                    <a:pt x="2909" y="903"/>
                    <a:pt x="3865" y="1134"/>
                    <a:pt x="5108" y="1834"/>
                  </a:cubicBezTo>
                  <a:cubicBezTo>
                    <a:pt x="5739" y="2227"/>
                    <a:pt x="6454" y="2465"/>
                    <a:pt x="7192" y="2513"/>
                  </a:cubicBezTo>
                  <a:cubicBezTo>
                    <a:pt x="7501" y="2513"/>
                    <a:pt x="7811" y="2430"/>
                    <a:pt x="8085" y="2275"/>
                  </a:cubicBezTo>
                  <a:cubicBezTo>
                    <a:pt x="9085" y="1691"/>
                    <a:pt x="9097" y="215"/>
                    <a:pt x="9097" y="144"/>
                  </a:cubicBezTo>
                  <a:cubicBezTo>
                    <a:pt x="9097" y="72"/>
                    <a:pt x="9037" y="1"/>
                    <a:pt x="8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1"/>
            <p:cNvSpPr/>
            <p:nvPr/>
          </p:nvSpPr>
          <p:spPr>
            <a:xfrm>
              <a:off x="1331188" y="2862600"/>
              <a:ext cx="143200" cy="97250"/>
            </a:xfrm>
            <a:custGeom>
              <a:avLst/>
              <a:gdLst/>
              <a:ahLst/>
              <a:cxnLst/>
              <a:rect l="l" t="t" r="r" b="b"/>
              <a:pathLst>
                <a:path w="5728" h="3890" extrusionOk="0">
                  <a:moveTo>
                    <a:pt x="4667" y="0"/>
                  </a:moveTo>
                  <a:cubicBezTo>
                    <a:pt x="4640" y="0"/>
                    <a:pt x="4611" y="7"/>
                    <a:pt x="4584" y="20"/>
                  </a:cubicBezTo>
                  <a:cubicBezTo>
                    <a:pt x="4525" y="68"/>
                    <a:pt x="4513" y="151"/>
                    <a:pt x="4561" y="223"/>
                  </a:cubicBezTo>
                  <a:cubicBezTo>
                    <a:pt x="4561" y="235"/>
                    <a:pt x="5382" y="1449"/>
                    <a:pt x="4882" y="2366"/>
                  </a:cubicBezTo>
                  <a:cubicBezTo>
                    <a:pt x="4428" y="3199"/>
                    <a:pt x="3039" y="3629"/>
                    <a:pt x="841" y="3629"/>
                  </a:cubicBezTo>
                  <a:cubicBezTo>
                    <a:pt x="621" y="3629"/>
                    <a:pt x="392" y="3625"/>
                    <a:pt x="155" y="3616"/>
                  </a:cubicBezTo>
                  <a:cubicBezTo>
                    <a:pt x="149" y="3615"/>
                    <a:pt x="143" y="3614"/>
                    <a:pt x="137" y="3614"/>
                  </a:cubicBezTo>
                  <a:cubicBezTo>
                    <a:pt x="72" y="3614"/>
                    <a:pt x="12" y="3671"/>
                    <a:pt x="12" y="3747"/>
                  </a:cubicBezTo>
                  <a:cubicBezTo>
                    <a:pt x="1" y="3818"/>
                    <a:pt x="60" y="3890"/>
                    <a:pt x="143" y="3890"/>
                  </a:cubicBezTo>
                  <a:lnTo>
                    <a:pt x="905" y="3890"/>
                  </a:lnTo>
                  <a:cubicBezTo>
                    <a:pt x="3215" y="3890"/>
                    <a:pt x="4632" y="3425"/>
                    <a:pt x="5132" y="2497"/>
                  </a:cubicBezTo>
                  <a:cubicBezTo>
                    <a:pt x="5727" y="1401"/>
                    <a:pt x="4823" y="116"/>
                    <a:pt x="4787" y="56"/>
                  </a:cubicBezTo>
                  <a:cubicBezTo>
                    <a:pt x="4757" y="19"/>
                    <a:pt x="4713" y="0"/>
                    <a:pt x="4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1"/>
            <p:cNvSpPr/>
            <p:nvPr/>
          </p:nvSpPr>
          <p:spPr>
            <a:xfrm>
              <a:off x="1343138" y="2658600"/>
              <a:ext cx="148800" cy="180900"/>
            </a:xfrm>
            <a:custGeom>
              <a:avLst/>
              <a:gdLst/>
              <a:ahLst/>
              <a:cxnLst/>
              <a:rect l="l" t="t" r="r" b="b"/>
              <a:pathLst>
                <a:path w="5952" h="7236" extrusionOk="0">
                  <a:moveTo>
                    <a:pt x="5535" y="1"/>
                  </a:moveTo>
                  <a:cubicBezTo>
                    <a:pt x="4749" y="1191"/>
                    <a:pt x="3162" y="3684"/>
                    <a:pt x="1510" y="3684"/>
                  </a:cubicBezTo>
                  <a:cubicBezTo>
                    <a:pt x="1261" y="3684"/>
                    <a:pt x="1010" y="3627"/>
                    <a:pt x="761" y="3501"/>
                  </a:cubicBezTo>
                  <a:lnTo>
                    <a:pt x="761" y="3501"/>
                  </a:lnTo>
                  <a:cubicBezTo>
                    <a:pt x="0" y="4568"/>
                    <a:pt x="1956" y="7236"/>
                    <a:pt x="3688" y="7236"/>
                  </a:cubicBezTo>
                  <a:cubicBezTo>
                    <a:pt x="3908" y="7236"/>
                    <a:pt x="4125" y="7192"/>
                    <a:pt x="4333" y="7097"/>
                  </a:cubicBezTo>
                  <a:cubicBezTo>
                    <a:pt x="4261" y="6418"/>
                    <a:pt x="4380" y="5740"/>
                    <a:pt x="4690" y="5144"/>
                  </a:cubicBezTo>
                  <a:cubicBezTo>
                    <a:pt x="4880" y="4823"/>
                    <a:pt x="5142" y="4549"/>
                    <a:pt x="5440" y="4335"/>
                  </a:cubicBezTo>
                  <a:cubicBezTo>
                    <a:pt x="5607" y="4204"/>
                    <a:pt x="5773" y="4085"/>
                    <a:pt x="5952" y="3977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1"/>
            <p:cNvSpPr/>
            <p:nvPr/>
          </p:nvSpPr>
          <p:spPr>
            <a:xfrm>
              <a:off x="1432088" y="2697900"/>
              <a:ext cx="47050" cy="89325"/>
            </a:xfrm>
            <a:custGeom>
              <a:avLst/>
              <a:gdLst/>
              <a:ahLst/>
              <a:cxnLst/>
              <a:rect l="l" t="t" r="r" b="b"/>
              <a:pathLst>
                <a:path w="1882" h="3573" extrusionOk="0">
                  <a:moveTo>
                    <a:pt x="1334" y="0"/>
                  </a:moveTo>
                  <a:cubicBezTo>
                    <a:pt x="1" y="1393"/>
                    <a:pt x="679" y="2917"/>
                    <a:pt x="1120" y="3572"/>
                  </a:cubicBezTo>
                  <a:cubicBezTo>
                    <a:pt x="1310" y="3251"/>
                    <a:pt x="1572" y="2977"/>
                    <a:pt x="1882" y="2763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rgbClr val="802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1"/>
            <p:cNvSpPr/>
            <p:nvPr/>
          </p:nvSpPr>
          <p:spPr>
            <a:xfrm>
              <a:off x="1535688" y="2565725"/>
              <a:ext cx="100325" cy="124025"/>
            </a:xfrm>
            <a:custGeom>
              <a:avLst/>
              <a:gdLst/>
              <a:ahLst/>
              <a:cxnLst/>
              <a:rect l="l" t="t" r="r" b="b"/>
              <a:pathLst>
                <a:path w="4013" h="4961" extrusionOk="0">
                  <a:moveTo>
                    <a:pt x="3024" y="1"/>
                  </a:moveTo>
                  <a:lnTo>
                    <a:pt x="0" y="144"/>
                  </a:lnTo>
                  <a:cubicBezTo>
                    <a:pt x="0" y="144"/>
                    <a:pt x="725" y="4960"/>
                    <a:pt x="1973" y="4960"/>
                  </a:cubicBezTo>
                  <a:cubicBezTo>
                    <a:pt x="2129" y="4960"/>
                    <a:pt x="2293" y="4885"/>
                    <a:pt x="2465" y="4716"/>
                  </a:cubicBezTo>
                  <a:cubicBezTo>
                    <a:pt x="4013" y="3204"/>
                    <a:pt x="3024" y="1"/>
                    <a:pt x="3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1"/>
            <p:cNvSpPr/>
            <p:nvPr/>
          </p:nvSpPr>
          <p:spPr>
            <a:xfrm>
              <a:off x="1448213" y="2556350"/>
              <a:ext cx="180350" cy="235700"/>
            </a:xfrm>
            <a:custGeom>
              <a:avLst/>
              <a:gdLst/>
              <a:ahLst/>
              <a:cxnLst/>
              <a:rect l="l" t="t" r="r" b="b"/>
              <a:pathLst>
                <a:path w="7214" h="9428" extrusionOk="0">
                  <a:moveTo>
                    <a:pt x="3354" y="0"/>
                  </a:moveTo>
                  <a:cubicBezTo>
                    <a:pt x="1577" y="0"/>
                    <a:pt x="0" y="1485"/>
                    <a:pt x="106" y="3436"/>
                  </a:cubicBezTo>
                  <a:cubicBezTo>
                    <a:pt x="177" y="5817"/>
                    <a:pt x="118" y="7222"/>
                    <a:pt x="1308" y="8460"/>
                  </a:cubicBezTo>
                  <a:cubicBezTo>
                    <a:pt x="1895" y="9093"/>
                    <a:pt x="2706" y="9428"/>
                    <a:pt x="3529" y="9428"/>
                  </a:cubicBezTo>
                  <a:cubicBezTo>
                    <a:pt x="3992" y="9428"/>
                    <a:pt x="4459" y="9322"/>
                    <a:pt x="4892" y="9103"/>
                  </a:cubicBezTo>
                  <a:cubicBezTo>
                    <a:pt x="5654" y="8722"/>
                    <a:pt x="6249" y="8067"/>
                    <a:pt x="6547" y="7270"/>
                  </a:cubicBezTo>
                  <a:cubicBezTo>
                    <a:pt x="6595" y="7163"/>
                    <a:pt x="6630" y="7055"/>
                    <a:pt x="6654" y="6936"/>
                  </a:cubicBezTo>
                  <a:cubicBezTo>
                    <a:pt x="7214" y="4805"/>
                    <a:pt x="6952" y="1257"/>
                    <a:pt x="4642" y="269"/>
                  </a:cubicBezTo>
                  <a:cubicBezTo>
                    <a:pt x="4215" y="85"/>
                    <a:pt x="3779" y="0"/>
                    <a:pt x="335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1"/>
            <p:cNvSpPr/>
            <p:nvPr/>
          </p:nvSpPr>
          <p:spPr>
            <a:xfrm>
              <a:off x="1539838" y="2652050"/>
              <a:ext cx="12225" cy="17600"/>
            </a:xfrm>
            <a:custGeom>
              <a:avLst/>
              <a:gdLst/>
              <a:ahLst/>
              <a:cxnLst/>
              <a:rect l="l" t="t" r="r" b="b"/>
              <a:pathLst>
                <a:path w="489" h="704" extrusionOk="0">
                  <a:moveTo>
                    <a:pt x="263" y="1"/>
                  </a:moveTo>
                  <a:cubicBezTo>
                    <a:pt x="132" y="1"/>
                    <a:pt x="25" y="156"/>
                    <a:pt x="25" y="346"/>
                  </a:cubicBezTo>
                  <a:cubicBezTo>
                    <a:pt x="1" y="537"/>
                    <a:pt x="120" y="703"/>
                    <a:pt x="251" y="703"/>
                  </a:cubicBezTo>
                  <a:cubicBezTo>
                    <a:pt x="370" y="703"/>
                    <a:pt x="477" y="560"/>
                    <a:pt x="477" y="358"/>
                  </a:cubicBezTo>
                  <a:cubicBezTo>
                    <a:pt x="489" y="156"/>
                    <a:pt x="38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1"/>
            <p:cNvSpPr/>
            <p:nvPr/>
          </p:nvSpPr>
          <p:spPr>
            <a:xfrm>
              <a:off x="1595213" y="2652950"/>
              <a:ext cx="11625" cy="17575"/>
            </a:xfrm>
            <a:custGeom>
              <a:avLst/>
              <a:gdLst/>
              <a:ahLst/>
              <a:cxnLst/>
              <a:rect l="l" t="t" r="r" b="b"/>
              <a:pathLst>
                <a:path w="465" h="703" extrusionOk="0">
                  <a:moveTo>
                    <a:pt x="239" y="0"/>
                  </a:moveTo>
                  <a:cubicBezTo>
                    <a:pt x="108" y="0"/>
                    <a:pt x="0" y="167"/>
                    <a:pt x="0" y="358"/>
                  </a:cubicBezTo>
                  <a:cubicBezTo>
                    <a:pt x="0" y="536"/>
                    <a:pt x="96" y="703"/>
                    <a:pt x="227" y="703"/>
                  </a:cubicBezTo>
                  <a:cubicBezTo>
                    <a:pt x="346" y="703"/>
                    <a:pt x="453" y="560"/>
                    <a:pt x="465" y="358"/>
                  </a:cubicBezTo>
                  <a:cubicBezTo>
                    <a:pt x="465" y="167"/>
                    <a:pt x="358" y="12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1"/>
            <p:cNvSpPr/>
            <p:nvPr/>
          </p:nvSpPr>
          <p:spPr>
            <a:xfrm>
              <a:off x="1576763" y="2663975"/>
              <a:ext cx="23225" cy="46675"/>
            </a:xfrm>
            <a:custGeom>
              <a:avLst/>
              <a:gdLst/>
              <a:ahLst/>
              <a:cxnLst/>
              <a:rect l="l" t="t" r="r" b="b"/>
              <a:pathLst>
                <a:path w="929" h="1867" extrusionOk="0">
                  <a:moveTo>
                    <a:pt x="36" y="0"/>
                  </a:moveTo>
                  <a:lnTo>
                    <a:pt x="0" y="1822"/>
                  </a:lnTo>
                  <a:cubicBezTo>
                    <a:pt x="99" y="1852"/>
                    <a:pt x="202" y="1867"/>
                    <a:pt x="304" y="1867"/>
                  </a:cubicBezTo>
                  <a:cubicBezTo>
                    <a:pt x="523" y="1867"/>
                    <a:pt x="743" y="1800"/>
                    <a:pt x="929" y="1679"/>
                  </a:cubicBezTo>
                  <a:cubicBezTo>
                    <a:pt x="560" y="1155"/>
                    <a:pt x="262" y="595"/>
                    <a:pt x="36" y="0"/>
                  </a:cubicBezTo>
                  <a:close/>
                </a:path>
              </a:pathLst>
            </a:custGeom>
            <a:solidFill>
              <a:srgbClr val="802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1"/>
            <p:cNvSpPr/>
            <p:nvPr/>
          </p:nvSpPr>
          <p:spPr>
            <a:xfrm>
              <a:off x="1521688" y="2626450"/>
              <a:ext cx="27100" cy="16225"/>
            </a:xfrm>
            <a:custGeom>
              <a:avLst/>
              <a:gdLst/>
              <a:ahLst/>
              <a:cxnLst/>
              <a:rect l="l" t="t" r="r" b="b"/>
              <a:pathLst>
                <a:path w="1084" h="649" extrusionOk="0">
                  <a:moveTo>
                    <a:pt x="940" y="0"/>
                  </a:moveTo>
                  <a:cubicBezTo>
                    <a:pt x="585" y="0"/>
                    <a:pt x="255" y="166"/>
                    <a:pt x="36" y="453"/>
                  </a:cubicBezTo>
                  <a:cubicBezTo>
                    <a:pt x="1" y="489"/>
                    <a:pt x="1" y="560"/>
                    <a:pt x="36" y="608"/>
                  </a:cubicBezTo>
                  <a:cubicBezTo>
                    <a:pt x="60" y="620"/>
                    <a:pt x="72" y="644"/>
                    <a:pt x="96" y="644"/>
                  </a:cubicBezTo>
                  <a:cubicBezTo>
                    <a:pt x="108" y="647"/>
                    <a:pt x="120" y="648"/>
                    <a:pt x="131" y="648"/>
                  </a:cubicBezTo>
                  <a:cubicBezTo>
                    <a:pt x="166" y="648"/>
                    <a:pt x="197" y="635"/>
                    <a:pt x="215" y="608"/>
                  </a:cubicBezTo>
                  <a:cubicBezTo>
                    <a:pt x="382" y="370"/>
                    <a:pt x="655" y="227"/>
                    <a:pt x="953" y="227"/>
                  </a:cubicBezTo>
                  <a:cubicBezTo>
                    <a:pt x="959" y="228"/>
                    <a:pt x="965" y="229"/>
                    <a:pt x="972" y="229"/>
                  </a:cubicBezTo>
                  <a:cubicBezTo>
                    <a:pt x="1024" y="229"/>
                    <a:pt x="1072" y="185"/>
                    <a:pt x="1072" y="132"/>
                  </a:cubicBezTo>
                  <a:cubicBezTo>
                    <a:pt x="1084" y="60"/>
                    <a:pt x="1036" y="13"/>
                    <a:pt x="977" y="1"/>
                  </a:cubicBezTo>
                  <a:cubicBezTo>
                    <a:pt x="964" y="0"/>
                    <a:pt x="952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1598488" y="2623175"/>
              <a:ext cx="24125" cy="20275"/>
            </a:xfrm>
            <a:custGeom>
              <a:avLst/>
              <a:gdLst/>
              <a:ahLst/>
              <a:cxnLst/>
              <a:rect l="l" t="t" r="r" b="b"/>
              <a:pathLst>
                <a:path w="965" h="811" extrusionOk="0">
                  <a:moveTo>
                    <a:pt x="143" y="1"/>
                  </a:moveTo>
                  <a:cubicBezTo>
                    <a:pt x="84" y="1"/>
                    <a:pt x="24" y="37"/>
                    <a:pt x="12" y="96"/>
                  </a:cubicBezTo>
                  <a:cubicBezTo>
                    <a:pt x="0" y="156"/>
                    <a:pt x="48" y="215"/>
                    <a:pt x="108" y="227"/>
                  </a:cubicBezTo>
                  <a:cubicBezTo>
                    <a:pt x="393" y="299"/>
                    <a:pt x="619" y="489"/>
                    <a:pt x="739" y="763"/>
                  </a:cubicBezTo>
                  <a:cubicBezTo>
                    <a:pt x="750" y="787"/>
                    <a:pt x="786" y="810"/>
                    <a:pt x="822" y="810"/>
                  </a:cubicBezTo>
                  <a:lnTo>
                    <a:pt x="881" y="810"/>
                  </a:lnTo>
                  <a:cubicBezTo>
                    <a:pt x="941" y="787"/>
                    <a:pt x="965" y="715"/>
                    <a:pt x="941" y="656"/>
                  </a:cubicBezTo>
                  <a:cubicBezTo>
                    <a:pt x="798" y="322"/>
                    <a:pt x="500" y="84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1419288" y="2571100"/>
              <a:ext cx="80400" cy="142900"/>
            </a:xfrm>
            <a:custGeom>
              <a:avLst/>
              <a:gdLst/>
              <a:ahLst/>
              <a:cxnLst/>
              <a:rect l="l" t="t" r="r" b="b"/>
              <a:pathLst>
                <a:path w="3216" h="5716" extrusionOk="0">
                  <a:moveTo>
                    <a:pt x="3073" y="0"/>
                  </a:moveTo>
                  <a:lnTo>
                    <a:pt x="382" y="405"/>
                  </a:lnTo>
                  <a:cubicBezTo>
                    <a:pt x="1" y="1167"/>
                    <a:pt x="108" y="2774"/>
                    <a:pt x="656" y="4691"/>
                  </a:cubicBezTo>
                  <a:cubicBezTo>
                    <a:pt x="751" y="5037"/>
                    <a:pt x="870" y="5382"/>
                    <a:pt x="1001" y="5715"/>
                  </a:cubicBezTo>
                  <a:lnTo>
                    <a:pt x="1596" y="5715"/>
                  </a:lnTo>
                  <a:cubicBezTo>
                    <a:pt x="1525" y="5108"/>
                    <a:pt x="1572" y="4608"/>
                    <a:pt x="1727" y="4572"/>
                  </a:cubicBezTo>
                  <a:cubicBezTo>
                    <a:pt x="1763" y="4562"/>
                    <a:pt x="1795" y="4557"/>
                    <a:pt x="1824" y="4557"/>
                  </a:cubicBezTo>
                  <a:cubicBezTo>
                    <a:pt x="2056" y="4557"/>
                    <a:pt x="2084" y="4858"/>
                    <a:pt x="2084" y="4858"/>
                  </a:cubicBezTo>
                  <a:cubicBezTo>
                    <a:pt x="2739" y="4298"/>
                    <a:pt x="3215" y="2905"/>
                    <a:pt x="2846" y="2036"/>
                  </a:cubicBezTo>
                  <a:cubicBezTo>
                    <a:pt x="2692" y="1655"/>
                    <a:pt x="2858" y="1227"/>
                    <a:pt x="3215" y="1036"/>
                  </a:cubicBezTo>
                  <a:lnTo>
                    <a:pt x="3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1468388" y="2564700"/>
              <a:ext cx="132200" cy="57000"/>
            </a:xfrm>
            <a:custGeom>
              <a:avLst/>
              <a:gdLst/>
              <a:ahLst/>
              <a:cxnLst/>
              <a:rect l="l" t="t" r="r" b="b"/>
              <a:pathLst>
                <a:path w="5288" h="2280" extrusionOk="0">
                  <a:moveTo>
                    <a:pt x="4675" y="0"/>
                  </a:moveTo>
                  <a:cubicBezTo>
                    <a:pt x="2728" y="0"/>
                    <a:pt x="0" y="1679"/>
                    <a:pt x="418" y="2161"/>
                  </a:cubicBezTo>
                  <a:cubicBezTo>
                    <a:pt x="490" y="2244"/>
                    <a:pt x="598" y="2279"/>
                    <a:pt x="731" y="2279"/>
                  </a:cubicBezTo>
                  <a:cubicBezTo>
                    <a:pt x="1010" y="2279"/>
                    <a:pt x="1396" y="2122"/>
                    <a:pt x="1764" y="1930"/>
                  </a:cubicBezTo>
                  <a:lnTo>
                    <a:pt x="1764" y="1930"/>
                  </a:lnTo>
                  <a:cubicBezTo>
                    <a:pt x="1655" y="2034"/>
                    <a:pt x="1610" y="2123"/>
                    <a:pt x="1692" y="2173"/>
                  </a:cubicBezTo>
                  <a:cubicBezTo>
                    <a:pt x="1713" y="2187"/>
                    <a:pt x="1744" y="2193"/>
                    <a:pt x="1782" y="2193"/>
                  </a:cubicBezTo>
                  <a:cubicBezTo>
                    <a:pt x="2305" y="2193"/>
                    <a:pt x="4299" y="995"/>
                    <a:pt x="4299" y="994"/>
                  </a:cubicBezTo>
                  <a:lnTo>
                    <a:pt x="4299" y="994"/>
                  </a:lnTo>
                  <a:cubicBezTo>
                    <a:pt x="4299" y="995"/>
                    <a:pt x="3561" y="1495"/>
                    <a:pt x="3954" y="1792"/>
                  </a:cubicBezTo>
                  <a:cubicBezTo>
                    <a:pt x="3980" y="1813"/>
                    <a:pt x="4009" y="1822"/>
                    <a:pt x="4040" y="1822"/>
                  </a:cubicBezTo>
                  <a:cubicBezTo>
                    <a:pt x="4461" y="1822"/>
                    <a:pt x="5288" y="66"/>
                    <a:pt x="5288" y="66"/>
                  </a:cubicBezTo>
                  <a:cubicBezTo>
                    <a:pt x="5097" y="21"/>
                    <a:pt x="4890" y="0"/>
                    <a:pt x="4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1"/>
            <p:cNvSpPr/>
            <p:nvPr/>
          </p:nvSpPr>
          <p:spPr>
            <a:xfrm>
              <a:off x="1540738" y="2712175"/>
              <a:ext cx="40200" cy="29800"/>
            </a:xfrm>
            <a:custGeom>
              <a:avLst/>
              <a:gdLst/>
              <a:ahLst/>
              <a:cxnLst/>
              <a:rect l="l" t="t" r="r" b="b"/>
              <a:pathLst>
                <a:path w="1608" h="1192" extrusionOk="0">
                  <a:moveTo>
                    <a:pt x="36" y="1"/>
                  </a:moveTo>
                  <a:cubicBezTo>
                    <a:pt x="12" y="72"/>
                    <a:pt x="1" y="156"/>
                    <a:pt x="1" y="239"/>
                  </a:cubicBezTo>
                  <a:cubicBezTo>
                    <a:pt x="1" y="382"/>
                    <a:pt x="36" y="525"/>
                    <a:pt x="96" y="656"/>
                  </a:cubicBezTo>
                  <a:cubicBezTo>
                    <a:pt x="227" y="918"/>
                    <a:pt x="536" y="1168"/>
                    <a:pt x="1239" y="1191"/>
                  </a:cubicBezTo>
                  <a:lnTo>
                    <a:pt x="1382" y="1191"/>
                  </a:lnTo>
                  <a:cubicBezTo>
                    <a:pt x="1441" y="906"/>
                    <a:pt x="1513" y="632"/>
                    <a:pt x="1608" y="346"/>
                  </a:cubicBezTo>
                  <a:lnTo>
                    <a:pt x="1394" y="346"/>
                  </a:lnTo>
                  <a:cubicBezTo>
                    <a:pt x="917" y="322"/>
                    <a:pt x="453" y="203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1"/>
            <p:cNvSpPr/>
            <p:nvPr/>
          </p:nvSpPr>
          <p:spPr>
            <a:xfrm>
              <a:off x="1540438" y="2715150"/>
              <a:ext cx="34850" cy="14925"/>
            </a:xfrm>
            <a:custGeom>
              <a:avLst/>
              <a:gdLst/>
              <a:ahLst/>
              <a:cxnLst/>
              <a:rect l="l" t="t" r="r" b="b"/>
              <a:pathLst>
                <a:path w="1394" h="597" extrusionOk="0">
                  <a:moveTo>
                    <a:pt x="24" y="1"/>
                  </a:moveTo>
                  <a:cubicBezTo>
                    <a:pt x="1" y="84"/>
                    <a:pt x="1" y="168"/>
                    <a:pt x="1" y="239"/>
                  </a:cubicBezTo>
                  <a:cubicBezTo>
                    <a:pt x="179" y="441"/>
                    <a:pt x="655" y="560"/>
                    <a:pt x="1310" y="596"/>
                  </a:cubicBezTo>
                  <a:lnTo>
                    <a:pt x="1394" y="346"/>
                  </a:lnTo>
                  <a:cubicBezTo>
                    <a:pt x="917" y="334"/>
                    <a:pt x="453" y="215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1543113" y="2731825"/>
              <a:ext cx="28600" cy="13425"/>
            </a:xfrm>
            <a:custGeom>
              <a:avLst/>
              <a:gdLst/>
              <a:ahLst/>
              <a:cxnLst/>
              <a:rect l="l" t="t" r="r" b="b"/>
              <a:pathLst>
                <a:path w="1144" h="537" extrusionOk="0">
                  <a:moveTo>
                    <a:pt x="1" y="1"/>
                  </a:moveTo>
                  <a:lnTo>
                    <a:pt x="1" y="1"/>
                  </a:lnTo>
                  <a:cubicBezTo>
                    <a:pt x="132" y="251"/>
                    <a:pt x="441" y="501"/>
                    <a:pt x="1144" y="536"/>
                  </a:cubicBezTo>
                  <a:cubicBezTo>
                    <a:pt x="1049" y="382"/>
                    <a:pt x="918" y="263"/>
                    <a:pt x="763" y="179"/>
                  </a:cubicBezTo>
                  <a:cubicBezTo>
                    <a:pt x="525" y="72"/>
                    <a:pt x="263" y="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1"/>
            <p:cNvSpPr/>
            <p:nvPr/>
          </p:nvSpPr>
          <p:spPr>
            <a:xfrm>
              <a:off x="1392513" y="2492575"/>
              <a:ext cx="236650" cy="197300"/>
            </a:xfrm>
            <a:custGeom>
              <a:avLst/>
              <a:gdLst/>
              <a:ahLst/>
              <a:cxnLst/>
              <a:rect l="l" t="t" r="r" b="b"/>
              <a:pathLst>
                <a:path w="9466" h="7892" extrusionOk="0">
                  <a:moveTo>
                    <a:pt x="5136" y="0"/>
                  </a:moveTo>
                  <a:cubicBezTo>
                    <a:pt x="4997" y="0"/>
                    <a:pt x="4899" y="26"/>
                    <a:pt x="4858" y="81"/>
                  </a:cubicBezTo>
                  <a:cubicBezTo>
                    <a:pt x="4656" y="355"/>
                    <a:pt x="5239" y="439"/>
                    <a:pt x="5239" y="439"/>
                  </a:cubicBezTo>
                  <a:cubicBezTo>
                    <a:pt x="5239" y="439"/>
                    <a:pt x="5083" y="426"/>
                    <a:pt x="4829" y="426"/>
                  </a:cubicBezTo>
                  <a:cubicBezTo>
                    <a:pt x="4075" y="426"/>
                    <a:pt x="2450" y="539"/>
                    <a:pt x="1453" y="1439"/>
                  </a:cubicBezTo>
                  <a:cubicBezTo>
                    <a:pt x="119" y="2629"/>
                    <a:pt x="0" y="4630"/>
                    <a:pt x="262" y="4677"/>
                  </a:cubicBezTo>
                  <a:cubicBezTo>
                    <a:pt x="271" y="4679"/>
                    <a:pt x="280" y="4679"/>
                    <a:pt x="288" y="4679"/>
                  </a:cubicBezTo>
                  <a:cubicBezTo>
                    <a:pt x="552" y="4679"/>
                    <a:pt x="964" y="4023"/>
                    <a:pt x="965" y="4022"/>
                  </a:cubicBezTo>
                  <a:lnTo>
                    <a:pt x="965" y="4022"/>
                  </a:lnTo>
                  <a:cubicBezTo>
                    <a:pt x="179" y="5332"/>
                    <a:pt x="536" y="7011"/>
                    <a:pt x="1774" y="7892"/>
                  </a:cubicBezTo>
                  <a:lnTo>
                    <a:pt x="3846" y="4368"/>
                  </a:lnTo>
                  <a:lnTo>
                    <a:pt x="8347" y="2951"/>
                  </a:lnTo>
                  <a:cubicBezTo>
                    <a:pt x="8347" y="2951"/>
                    <a:pt x="8882" y="3284"/>
                    <a:pt x="9061" y="5165"/>
                  </a:cubicBezTo>
                  <a:cubicBezTo>
                    <a:pt x="9061" y="5165"/>
                    <a:pt x="9466" y="3582"/>
                    <a:pt x="8811" y="2546"/>
                  </a:cubicBezTo>
                  <a:cubicBezTo>
                    <a:pt x="8811" y="2546"/>
                    <a:pt x="9109" y="1558"/>
                    <a:pt x="7870" y="915"/>
                  </a:cubicBezTo>
                  <a:cubicBezTo>
                    <a:pt x="6874" y="393"/>
                    <a:pt x="5682" y="0"/>
                    <a:pt x="5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1"/>
            <p:cNvSpPr/>
            <p:nvPr/>
          </p:nvSpPr>
          <p:spPr>
            <a:xfrm>
              <a:off x="1414238" y="2652875"/>
              <a:ext cx="69975" cy="68550"/>
            </a:xfrm>
            <a:custGeom>
              <a:avLst/>
              <a:gdLst/>
              <a:ahLst/>
              <a:cxnLst/>
              <a:rect l="l" t="t" r="r" b="b"/>
              <a:pathLst>
                <a:path w="2799" h="2742" extrusionOk="0">
                  <a:moveTo>
                    <a:pt x="1248" y="1"/>
                  </a:moveTo>
                  <a:cubicBezTo>
                    <a:pt x="1225" y="1"/>
                    <a:pt x="1202" y="2"/>
                    <a:pt x="1179" y="3"/>
                  </a:cubicBezTo>
                  <a:cubicBezTo>
                    <a:pt x="429" y="51"/>
                    <a:pt x="0" y="861"/>
                    <a:pt x="369" y="1504"/>
                  </a:cubicBezTo>
                  <a:cubicBezTo>
                    <a:pt x="620" y="2051"/>
                    <a:pt x="1084" y="2468"/>
                    <a:pt x="1643" y="2682"/>
                  </a:cubicBezTo>
                  <a:cubicBezTo>
                    <a:pt x="1762" y="2723"/>
                    <a:pt x="1872" y="2742"/>
                    <a:pt x="1972" y="2742"/>
                  </a:cubicBezTo>
                  <a:cubicBezTo>
                    <a:pt x="2521" y="2742"/>
                    <a:pt x="2798" y="2183"/>
                    <a:pt x="2667" y="1539"/>
                  </a:cubicBezTo>
                  <a:cubicBezTo>
                    <a:pt x="2517" y="916"/>
                    <a:pt x="1986" y="1"/>
                    <a:pt x="1248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1249638" y="3005075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1"/>
            <p:cNvSpPr/>
            <p:nvPr/>
          </p:nvSpPr>
          <p:spPr>
            <a:xfrm>
              <a:off x="1249638" y="3005075"/>
              <a:ext cx="133075" cy="69975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" grpId="0"/>
      <p:bldP spid="1103" grpId="0"/>
      <p:bldP spid="1104" grpId="0"/>
      <p:bldP spid="1105" grpId="0"/>
      <p:bldP spid="1106" grpId="0"/>
      <p:bldP spid="1107" grpId="0"/>
      <p:bldP spid="1108" grpId="0"/>
      <p:bldP spid="1109" grpId="0"/>
      <p:bldP spid="1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63"/>
          <p:cNvGrpSpPr/>
          <p:nvPr/>
        </p:nvGrpSpPr>
        <p:grpSpPr>
          <a:xfrm>
            <a:off x="3911594" y="1072349"/>
            <a:ext cx="1320806" cy="1320806"/>
            <a:chOff x="1662975" y="1078284"/>
            <a:chExt cx="666300" cy="666300"/>
          </a:xfrm>
        </p:grpSpPr>
        <p:sp>
          <p:nvSpPr>
            <p:cNvPr id="1231" name="Google Shape;1231;p6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63"/>
          <p:cNvSpPr txBox="1">
            <a:spLocks noGrp="1"/>
          </p:cNvSpPr>
          <p:nvPr>
            <p:ph type="title"/>
          </p:nvPr>
        </p:nvSpPr>
        <p:spPr>
          <a:xfrm>
            <a:off x="1839512" y="2515215"/>
            <a:ext cx="5464969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/>
              <a:t>TURISTIČKE ATRAKCIJE</a:t>
            </a:r>
            <a:r>
              <a:rPr lang="en-US" sz="4000" dirty="0"/>
              <a:t>/</a:t>
            </a:r>
            <a:r>
              <a:rPr lang="sr-Latn-RS" sz="4000" dirty="0"/>
              <a:t>BUS RUTE</a:t>
            </a:r>
            <a:endParaRPr sz="4000" dirty="0"/>
          </a:p>
        </p:txBody>
      </p:sp>
      <p:sp>
        <p:nvSpPr>
          <p:cNvPr id="1235" name="Google Shape;1235;p63"/>
          <p:cNvSpPr txBox="1">
            <a:spLocks noGrp="1"/>
          </p:cNvSpPr>
          <p:nvPr>
            <p:ph type="title" idx="2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" name="Google Shape;3423;p113">
            <a:extLst>
              <a:ext uri="{FF2B5EF4-FFF2-40B4-BE49-F238E27FC236}">
                <a16:creationId xmlns:a16="http://schemas.microsoft.com/office/drawing/2014/main" id="{AD4310DF-77E5-95C5-CCB4-02C57C850E98}"/>
              </a:ext>
            </a:extLst>
          </p:cNvPr>
          <p:cNvGrpSpPr/>
          <p:nvPr/>
        </p:nvGrpSpPr>
        <p:grpSpPr>
          <a:xfrm>
            <a:off x="7898001" y="4249244"/>
            <a:ext cx="484632" cy="411480"/>
            <a:chOff x="5625288" y="2302675"/>
            <a:chExt cx="431900" cy="354300"/>
          </a:xfrm>
          <a:solidFill>
            <a:schemeClr val="accent4"/>
          </a:solidFill>
        </p:grpSpPr>
        <p:sp>
          <p:nvSpPr>
            <p:cNvPr id="8" name="Google Shape;3424;p113">
              <a:extLst>
                <a:ext uri="{FF2B5EF4-FFF2-40B4-BE49-F238E27FC236}">
                  <a16:creationId xmlns:a16="http://schemas.microsoft.com/office/drawing/2014/main" id="{02CA161D-D143-2037-7298-FFD1511F4071}"/>
                </a:ext>
              </a:extLst>
            </p:cNvPr>
            <p:cNvSpPr/>
            <p:nvPr/>
          </p:nvSpPr>
          <p:spPr>
            <a:xfrm>
              <a:off x="5879188" y="2353300"/>
              <a:ext cx="75975" cy="75975"/>
            </a:xfrm>
            <a:custGeom>
              <a:avLst/>
              <a:gdLst/>
              <a:ahLst/>
              <a:cxnLst/>
              <a:rect l="l" t="t" r="r" b="b"/>
              <a:pathLst>
                <a:path w="3039" h="3039" extrusionOk="0">
                  <a:moveTo>
                    <a:pt x="1519" y="0"/>
                  </a:moveTo>
                  <a:cubicBezTo>
                    <a:pt x="681" y="0"/>
                    <a:pt x="0" y="680"/>
                    <a:pt x="0" y="1519"/>
                  </a:cubicBezTo>
                  <a:cubicBezTo>
                    <a:pt x="0" y="2358"/>
                    <a:pt x="681" y="3038"/>
                    <a:pt x="1519" y="3038"/>
                  </a:cubicBezTo>
                  <a:cubicBezTo>
                    <a:pt x="2358" y="3038"/>
                    <a:pt x="3038" y="2358"/>
                    <a:pt x="3038" y="1519"/>
                  </a:cubicBezTo>
                  <a:cubicBezTo>
                    <a:pt x="3038" y="680"/>
                    <a:pt x="2358" y="0"/>
                    <a:pt x="15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25;p113">
              <a:extLst>
                <a:ext uri="{FF2B5EF4-FFF2-40B4-BE49-F238E27FC236}">
                  <a16:creationId xmlns:a16="http://schemas.microsoft.com/office/drawing/2014/main" id="{5D6AE2A3-BD37-81CA-D3A6-02F78DC11E72}"/>
                </a:ext>
              </a:extLst>
            </p:cNvPr>
            <p:cNvSpPr/>
            <p:nvPr/>
          </p:nvSpPr>
          <p:spPr>
            <a:xfrm>
              <a:off x="5828613" y="2302675"/>
              <a:ext cx="177150" cy="243575"/>
            </a:xfrm>
            <a:custGeom>
              <a:avLst/>
              <a:gdLst/>
              <a:ahLst/>
              <a:cxnLst/>
              <a:rect l="l" t="t" r="r" b="b"/>
              <a:pathLst>
                <a:path w="7086" h="9743" extrusionOk="0">
                  <a:moveTo>
                    <a:pt x="3542" y="1014"/>
                  </a:moveTo>
                  <a:cubicBezTo>
                    <a:pt x="4938" y="1014"/>
                    <a:pt x="6072" y="2149"/>
                    <a:pt x="6072" y="3544"/>
                  </a:cubicBezTo>
                  <a:cubicBezTo>
                    <a:pt x="6072" y="4939"/>
                    <a:pt x="4938" y="6074"/>
                    <a:pt x="3542" y="6074"/>
                  </a:cubicBezTo>
                  <a:cubicBezTo>
                    <a:pt x="2147" y="6074"/>
                    <a:pt x="1012" y="4939"/>
                    <a:pt x="1012" y="3544"/>
                  </a:cubicBezTo>
                  <a:cubicBezTo>
                    <a:pt x="1012" y="2149"/>
                    <a:pt x="2147" y="1014"/>
                    <a:pt x="3542" y="1014"/>
                  </a:cubicBezTo>
                  <a:close/>
                  <a:moveTo>
                    <a:pt x="3542" y="0"/>
                  </a:moveTo>
                  <a:cubicBezTo>
                    <a:pt x="1590" y="0"/>
                    <a:pt x="0" y="1589"/>
                    <a:pt x="0" y="3543"/>
                  </a:cubicBezTo>
                  <a:cubicBezTo>
                    <a:pt x="0" y="4268"/>
                    <a:pt x="219" y="4966"/>
                    <a:pt x="632" y="5561"/>
                  </a:cubicBezTo>
                  <a:cubicBezTo>
                    <a:pt x="670" y="5616"/>
                    <a:pt x="3537" y="9737"/>
                    <a:pt x="3542" y="9743"/>
                  </a:cubicBezTo>
                  <a:cubicBezTo>
                    <a:pt x="3588" y="9678"/>
                    <a:pt x="6449" y="5567"/>
                    <a:pt x="6453" y="5561"/>
                  </a:cubicBezTo>
                  <a:cubicBezTo>
                    <a:pt x="6866" y="4966"/>
                    <a:pt x="7086" y="4268"/>
                    <a:pt x="7086" y="3543"/>
                  </a:cubicBezTo>
                  <a:cubicBezTo>
                    <a:pt x="7086" y="1589"/>
                    <a:pt x="5495" y="0"/>
                    <a:pt x="35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26;p113">
              <a:hlinkClick r:id="rId3"/>
              <a:extLst>
                <a:ext uri="{FF2B5EF4-FFF2-40B4-BE49-F238E27FC236}">
                  <a16:creationId xmlns:a16="http://schemas.microsoft.com/office/drawing/2014/main" id="{D9CB3547-A1AC-4CCE-B4FE-77479D21FC79}"/>
                </a:ext>
              </a:extLst>
            </p:cNvPr>
            <p:cNvSpPr/>
            <p:nvPr/>
          </p:nvSpPr>
          <p:spPr>
            <a:xfrm>
              <a:off x="5625288" y="2479825"/>
              <a:ext cx="431900" cy="177150"/>
            </a:xfrm>
            <a:custGeom>
              <a:avLst/>
              <a:gdLst/>
              <a:ahLst/>
              <a:cxnLst/>
              <a:rect l="l" t="t" r="r" b="b"/>
              <a:pathLst>
                <a:path w="17276" h="7086" extrusionOk="0">
                  <a:moveTo>
                    <a:pt x="5096" y="3037"/>
                  </a:moveTo>
                  <a:lnTo>
                    <a:pt x="5096" y="4049"/>
                  </a:lnTo>
                  <a:lnTo>
                    <a:pt x="3073" y="4049"/>
                  </a:lnTo>
                  <a:lnTo>
                    <a:pt x="3073" y="3037"/>
                  </a:lnTo>
                  <a:close/>
                  <a:moveTo>
                    <a:pt x="8133" y="3037"/>
                  </a:moveTo>
                  <a:lnTo>
                    <a:pt x="8133" y="4049"/>
                  </a:lnTo>
                  <a:lnTo>
                    <a:pt x="6109" y="4049"/>
                  </a:lnTo>
                  <a:lnTo>
                    <a:pt x="6109" y="3037"/>
                  </a:lnTo>
                  <a:close/>
                  <a:moveTo>
                    <a:pt x="0" y="0"/>
                  </a:moveTo>
                  <a:lnTo>
                    <a:pt x="0" y="3037"/>
                  </a:lnTo>
                  <a:lnTo>
                    <a:pt x="2059" y="3037"/>
                  </a:lnTo>
                  <a:lnTo>
                    <a:pt x="2059" y="4049"/>
                  </a:lnTo>
                  <a:lnTo>
                    <a:pt x="0" y="4049"/>
                  </a:lnTo>
                  <a:lnTo>
                    <a:pt x="0" y="7085"/>
                  </a:lnTo>
                  <a:lnTo>
                    <a:pt x="17276" y="7085"/>
                  </a:lnTo>
                  <a:lnTo>
                    <a:pt x="17276" y="0"/>
                  </a:lnTo>
                  <a:lnTo>
                    <a:pt x="14757" y="0"/>
                  </a:lnTo>
                  <a:lnTo>
                    <a:pt x="11939" y="4049"/>
                  </a:lnTo>
                  <a:lnTo>
                    <a:pt x="9144" y="4049"/>
                  </a:lnTo>
                  <a:lnTo>
                    <a:pt x="9144" y="3037"/>
                  </a:lnTo>
                  <a:lnTo>
                    <a:pt x="10706" y="3037"/>
                  </a:lnTo>
                  <a:lnTo>
                    <a:pt x="8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65"/>
          <p:cNvSpPr txBox="1">
            <a:spLocks noGrp="1"/>
          </p:cNvSpPr>
          <p:nvPr>
            <p:ph type="title"/>
          </p:nvPr>
        </p:nvSpPr>
        <p:spPr>
          <a:xfrm>
            <a:off x="886975" y="722183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IZVRŠAVANJE </a:t>
            </a:r>
            <a:r>
              <a:rPr lang="en-US" dirty="0"/>
              <a:t>1. </a:t>
            </a:r>
            <a:r>
              <a:rPr lang="sr-Latn-RS" dirty="0"/>
              <a:t>UPITA</a:t>
            </a:r>
            <a:endParaRPr dirty="0"/>
          </a:p>
        </p:txBody>
      </p:sp>
      <p:sp>
        <p:nvSpPr>
          <p:cNvPr id="1368" name="Google Shape;1368;p65"/>
          <p:cNvSpPr txBox="1">
            <a:spLocks noGrp="1"/>
          </p:cNvSpPr>
          <p:nvPr>
            <p:ph type="body" idx="1"/>
          </p:nvPr>
        </p:nvSpPr>
        <p:spPr>
          <a:xfrm>
            <a:off x="886975" y="1507108"/>
            <a:ext cx="4312500" cy="363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U okviru upita se iz tabele </a:t>
            </a:r>
            <a:r>
              <a:rPr lang="sr-Latn-RS" i="1" dirty="0"/>
              <a:t>osm_point </a:t>
            </a:r>
            <a:r>
              <a:rPr lang="sr-Latn-RS" dirty="0"/>
              <a:t>izdvajaju sve tačke koje su bilo koji objekat iz skupa: muzej, galerija, umetničko delo, atrakcija ili zoološki vrt. Vrši se spoj sa svim linijama iz tabele </a:t>
            </a:r>
            <a:r>
              <a:rPr lang="sr-Latn-RS" i="1" dirty="0"/>
              <a:t>osm_line </a:t>
            </a:r>
            <a:r>
              <a:rPr lang="sr-Latn-RS" dirty="0"/>
              <a:t>koje zadovoljavaju uslov da predstavljaju autobusku liniju, odnosno da se nalaze na maksimalnom rastojanju od 100m od nekog od pronađenog objekta iz prve tabele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96000"/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96000"/>
              <a:buFont typeface="Wingdings" panose="05000000000000000000" pitchFamily="2" charset="2"/>
              <a:buChar char="§"/>
            </a:pPr>
            <a:r>
              <a:rPr lang="sr-Latn-RS" i="1" dirty="0"/>
              <a:t>ST_DWithin(...)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6000"/>
              <a:buNone/>
            </a:pPr>
            <a:endParaRPr lang="en-US" dirty="0"/>
          </a:p>
          <a:p>
            <a:pPr marL="285750" indent="-285750"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Vreme izvršenja upita je 342.353 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>
              <a:buSzPct val="96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LUTm | explain.depesz.com</a:t>
            </a:r>
            <a:endParaRPr lang="en-US" dirty="0"/>
          </a:p>
        </p:txBody>
      </p:sp>
      <p:grpSp>
        <p:nvGrpSpPr>
          <p:cNvPr id="1369" name="Google Shape;1369;p65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1370" name="Google Shape;1370;p65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65"/>
          <p:cNvGrpSpPr/>
          <p:nvPr/>
        </p:nvGrpSpPr>
        <p:grpSpPr>
          <a:xfrm>
            <a:off x="5057543" y="2229420"/>
            <a:ext cx="3968995" cy="1871653"/>
            <a:chOff x="5057543" y="2229420"/>
            <a:chExt cx="3968995" cy="1871653"/>
          </a:xfrm>
        </p:grpSpPr>
        <p:sp>
          <p:nvSpPr>
            <p:cNvPr id="1377" name="Google Shape;1377;p65"/>
            <p:cNvSpPr/>
            <p:nvPr/>
          </p:nvSpPr>
          <p:spPr>
            <a:xfrm>
              <a:off x="5057543" y="3742901"/>
              <a:ext cx="3968995" cy="1923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8366070" y="3870547"/>
              <a:ext cx="262927" cy="1923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7618010" y="3892136"/>
              <a:ext cx="68592" cy="192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5"/>
            <p:cNvSpPr/>
            <p:nvPr/>
          </p:nvSpPr>
          <p:spPr>
            <a:xfrm>
              <a:off x="8205412" y="3796872"/>
              <a:ext cx="152433" cy="1923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5474121" y="3810217"/>
              <a:ext cx="342942" cy="1923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5887520" y="3810217"/>
              <a:ext cx="50202" cy="192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6100893" y="3843876"/>
              <a:ext cx="743662" cy="1923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5524285" y="2892153"/>
              <a:ext cx="734257" cy="296471"/>
            </a:xfrm>
            <a:custGeom>
              <a:avLst/>
              <a:gdLst/>
              <a:ahLst/>
              <a:cxnLst/>
              <a:rect l="l" t="t" r="r" b="b"/>
              <a:pathLst>
                <a:path w="38569" h="15573" extrusionOk="0">
                  <a:moveTo>
                    <a:pt x="20294" y="0"/>
                  </a:moveTo>
                  <a:cubicBezTo>
                    <a:pt x="19834" y="0"/>
                    <a:pt x="19100" y="811"/>
                    <a:pt x="16212" y="3326"/>
                  </a:cubicBezTo>
                  <a:cubicBezTo>
                    <a:pt x="10275" y="8529"/>
                    <a:pt x="1" y="13533"/>
                    <a:pt x="5538" y="15301"/>
                  </a:cubicBezTo>
                  <a:cubicBezTo>
                    <a:pt x="6130" y="15485"/>
                    <a:pt x="6895" y="15573"/>
                    <a:pt x="7796" y="15573"/>
                  </a:cubicBezTo>
                  <a:cubicBezTo>
                    <a:pt x="15380" y="15573"/>
                    <a:pt x="32619" y="9378"/>
                    <a:pt x="37627" y="2492"/>
                  </a:cubicBezTo>
                  <a:cubicBezTo>
                    <a:pt x="38569" y="1180"/>
                    <a:pt x="37860" y="767"/>
                    <a:pt x="36323" y="767"/>
                  </a:cubicBezTo>
                  <a:cubicBezTo>
                    <a:pt x="33710" y="767"/>
                    <a:pt x="28703" y="1959"/>
                    <a:pt x="25330" y="1959"/>
                  </a:cubicBezTo>
                  <a:cubicBezTo>
                    <a:pt x="24428" y="1959"/>
                    <a:pt x="23642" y="1874"/>
                    <a:pt x="23050" y="1658"/>
                  </a:cubicBezTo>
                  <a:cubicBezTo>
                    <a:pt x="20960" y="904"/>
                    <a:pt x="20779" y="0"/>
                    <a:pt x="20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5"/>
            <p:cNvSpPr/>
            <p:nvPr/>
          </p:nvSpPr>
          <p:spPr>
            <a:xfrm>
              <a:off x="5502696" y="3921339"/>
              <a:ext cx="3078668" cy="179733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5"/>
            <p:cNvSpPr/>
            <p:nvPr/>
          </p:nvSpPr>
          <p:spPr>
            <a:xfrm>
              <a:off x="6701012" y="3281222"/>
              <a:ext cx="410258" cy="713164"/>
            </a:xfrm>
            <a:custGeom>
              <a:avLst/>
              <a:gdLst/>
              <a:ahLst/>
              <a:cxnLst/>
              <a:rect l="l" t="t" r="r" b="b"/>
              <a:pathLst>
                <a:path w="21550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13" y="37461"/>
                    <a:pt x="21549" y="29088"/>
                    <a:pt x="21549" y="18748"/>
                  </a:cubicBezTo>
                  <a:cubicBezTo>
                    <a:pt x="21549" y="8373"/>
                    <a:pt x="17313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5"/>
            <p:cNvSpPr/>
            <p:nvPr/>
          </p:nvSpPr>
          <p:spPr>
            <a:xfrm>
              <a:off x="6519394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5"/>
            <p:cNvSpPr/>
            <p:nvPr/>
          </p:nvSpPr>
          <p:spPr>
            <a:xfrm>
              <a:off x="8021243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09" y="37461"/>
                  </a:lnTo>
                  <a:cubicBezTo>
                    <a:pt x="17347" y="37461"/>
                    <a:pt x="21583" y="29088"/>
                    <a:pt x="21583" y="18748"/>
                  </a:cubicBezTo>
                  <a:cubicBezTo>
                    <a:pt x="21583" y="8373"/>
                    <a:pt x="17380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5"/>
            <p:cNvSpPr/>
            <p:nvPr/>
          </p:nvSpPr>
          <p:spPr>
            <a:xfrm>
              <a:off x="7839626" y="3281222"/>
              <a:ext cx="360723" cy="713164"/>
            </a:xfrm>
            <a:custGeom>
              <a:avLst/>
              <a:gdLst/>
              <a:ahLst/>
              <a:cxnLst/>
              <a:rect l="l" t="t" r="r" b="b"/>
              <a:pathLst>
                <a:path w="18948" h="37461" extrusionOk="0">
                  <a:moveTo>
                    <a:pt x="9474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74" y="37461"/>
                  </a:cubicBezTo>
                  <a:cubicBezTo>
                    <a:pt x="14711" y="37461"/>
                    <a:pt x="18948" y="29088"/>
                    <a:pt x="18948" y="18748"/>
                  </a:cubicBezTo>
                  <a:cubicBezTo>
                    <a:pt x="18948" y="8373"/>
                    <a:pt x="14711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5"/>
            <p:cNvSpPr/>
            <p:nvPr/>
          </p:nvSpPr>
          <p:spPr>
            <a:xfrm>
              <a:off x="5412516" y="3159935"/>
              <a:ext cx="532822" cy="654738"/>
            </a:xfrm>
            <a:custGeom>
              <a:avLst/>
              <a:gdLst/>
              <a:ahLst/>
              <a:cxnLst/>
              <a:rect l="l" t="t" r="r" b="b"/>
              <a:pathLst>
                <a:path w="27988" h="34392" extrusionOk="0">
                  <a:moveTo>
                    <a:pt x="27987" y="1"/>
                  </a:moveTo>
                  <a:lnTo>
                    <a:pt x="11275" y="1201"/>
                  </a:lnTo>
                  <a:lnTo>
                    <a:pt x="6639" y="2569"/>
                  </a:lnTo>
                  <a:cubicBezTo>
                    <a:pt x="3603" y="3436"/>
                    <a:pt x="1435" y="6105"/>
                    <a:pt x="1135" y="9241"/>
                  </a:cubicBezTo>
                  <a:lnTo>
                    <a:pt x="234" y="18414"/>
                  </a:lnTo>
                  <a:cubicBezTo>
                    <a:pt x="1" y="20882"/>
                    <a:pt x="968" y="23317"/>
                    <a:pt x="2803" y="24952"/>
                  </a:cubicBezTo>
                  <a:lnTo>
                    <a:pt x="4404" y="26353"/>
                  </a:lnTo>
                  <a:cubicBezTo>
                    <a:pt x="5138" y="27020"/>
                    <a:pt x="5771" y="27820"/>
                    <a:pt x="6205" y="28721"/>
                  </a:cubicBezTo>
                  <a:cubicBezTo>
                    <a:pt x="7206" y="30756"/>
                    <a:pt x="9074" y="32257"/>
                    <a:pt x="11309" y="32824"/>
                  </a:cubicBezTo>
                  <a:lnTo>
                    <a:pt x="17780" y="34392"/>
                  </a:lnTo>
                  <a:lnTo>
                    <a:pt x="27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5"/>
            <p:cNvSpPr/>
            <p:nvPr/>
          </p:nvSpPr>
          <p:spPr>
            <a:xfrm>
              <a:off x="5789097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46" y="37461"/>
                    <a:pt x="21583" y="29088"/>
                    <a:pt x="21583" y="18748"/>
                  </a:cubicBezTo>
                  <a:cubicBezTo>
                    <a:pt x="21583" y="8373"/>
                    <a:pt x="17346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5"/>
            <p:cNvSpPr/>
            <p:nvPr/>
          </p:nvSpPr>
          <p:spPr>
            <a:xfrm>
              <a:off x="5608107" y="3281222"/>
              <a:ext cx="360094" cy="713164"/>
            </a:xfrm>
            <a:custGeom>
              <a:avLst/>
              <a:gdLst/>
              <a:ahLst/>
              <a:cxnLst/>
              <a:rect l="l" t="t" r="r" b="b"/>
              <a:pathLst>
                <a:path w="18915" h="37461" extrusionOk="0">
                  <a:moveTo>
                    <a:pt x="9441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41" y="37461"/>
                  </a:cubicBezTo>
                  <a:cubicBezTo>
                    <a:pt x="14678" y="37461"/>
                    <a:pt x="18914" y="29088"/>
                    <a:pt x="18914" y="18748"/>
                  </a:cubicBezTo>
                  <a:cubicBezTo>
                    <a:pt x="18914" y="8373"/>
                    <a:pt x="14678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5"/>
            <p:cNvSpPr/>
            <p:nvPr/>
          </p:nvSpPr>
          <p:spPr>
            <a:xfrm>
              <a:off x="5661450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5626535" y="2773207"/>
              <a:ext cx="2300111" cy="1041465"/>
            </a:xfrm>
            <a:custGeom>
              <a:avLst/>
              <a:gdLst/>
              <a:ahLst/>
              <a:cxnLst/>
              <a:rect l="l" t="t" r="r" b="b"/>
              <a:pathLst>
                <a:path w="120820" h="54706" extrusionOk="0">
                  <a:moveTo>
                    <a:pt x="65347" y="0"/>
                  </a:moveTo>
                  <a:cubicBezTo>
                    <a:pt x="15111" y="0"/>
                    <a:pt x="16812" y="6805"/>
                    <a:pt x="0" y="21515"/>
                  </a:cubicBezTo>
                  <a:lnTo>
                    <a:pt x="7339" y="26686"/>
                  </a:lnTo>
                  <a:cubicBezTo>
                    <a:pt x="20415" y="26686"/>
                    <a:pt x="21482" y="47401"/>
                    <a:pt x="23584" y="53205"/>
                  </a:cubicBezTo>
                  <a:cubicBezTo>
                    <a:pt x="23917" y="54105"/>
                    <a:pt x="24751" y="54706"/>
                    <a:pt x="25718" y="54706"/>
                  </a:cubicBezTo>
                  <a:lnTo>
                    <a:pt x="104475" y="54706"/>
                  </a:lnTo>
                  <a:lnTo>
                    <a:pt x="120820" y="18213"/>
                  </a:lnTo>
                  <a:cubicBezTo>
                    <a:pt x="120820" y="18213"/>
                    <a:pt x="96369" y="0"/>
                    <a:pt x="65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7109328" y="3281222"/>
              <a:ext cx="411534" cy="713164"/>
            </a:xfrm>
            <a:custGeom>
              <a:avLst/>
              <a:gdLst/>
              <a:ahLst/>
              <a:cxnLst/>
              <a:rect l="l" t="t" r="r" b="b"/>
              <a:pathLst>
                <a:path w="21617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43" y="37461"/>
                  </a:lnTo>
                  <a:cubicBezTo>
                    <a:pt x="17380" y="37461"/>
                    <a:pt x="21616" y="29088"/>
                    <a:pt x="21616" y="18748"/>
                  </a:cubicBezTo>
                  <a:cubicBezTo>
                    <a:pt x="21616" y="8373"/>
                    <a:pt x="17380" y="1"/>
                    <a:pt x="1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5"/>
            <p:cNvSpPr/>
            <p:nvPr/>
          </p:nvSpPr>
          <p:spPr>
            <a:xfrm>
              <a:off x="6928358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5"/>
            <p:cNvSpPr/>
            <p:nvPr/>
          </p:nvSpPr>
          <p:spPr>
            <a:xfrm>
              <a:off x="6982329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6921999" y="3119937"/>
              <a:ext cx="1741284" cy="697287"/>
            </a:xfrm>
            <a:custGeom>
              <a:avLst/>
              <a:gdLst/>
              <a:ahLst/>
              <a:cxnLst/>
              <a:rect l="l" t="t" r="r" b="b"/>
              <a:pathLst>
                <a:path w="91466" h="36627" extrusionOk="0">
                  <a:moveTo>
                    <a:pt x="1" y="0"/>
                  </a:moveTo>
                  <a:lnTo>
                    <a:pt x="9341" y="8473"/>
                  </a:lnTo>
                  <a:cubicBezTo>
                    <a:pt x="17980" y="8473"/>
                    <a:pt x="25185" y="26652"/>
                    <a:pt x="26686" y="33491"/>
                  </a:cubicBezTo>
                  <a:cubicBezTo>
                    <a:pt x="27087" y="35325"/>
                    <a:pt x="28855" y="36626"/>
                    <a:pt x="30923" y="36626"/>
                  </a:cubicBezTo>
                  <a:cubicBezTo>
                    <a:pt x="40229" y="36593"/>
                    <a:pt x="65814" y="36493"/>
                    <a:pt x="86963" y="36493"/>
                  </a:cubicBezTo>
                  <a:cubicBezTo>
                    <a:pt x="89465" y="36493"/>
                    <a:pt x="91466" y="34558"/>
                    <a:pt x="91232" y="32256"/>
                  </a:cubicBezTo>
                  <a:cubicBezTo>
                    <a:pt x="90165" y="21115"/>
                    <a:pt x="89264" y="13476"/>
                    <a:pt x="81826" y="8439"/>
                  </a:cubicBezTo>
                  <a:cubicBezTo>
                    <a:pt x="72652" y="2235"/>
                    <a:pt x="56408" y="0"/>
                    <a:pt x="52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6826107" y="2810025"/>
              <a:ext cx="1028139" cy="309931"/>
            </a:xfrm>
            <a:custGeom>
              <a:avLst/>
              <a:gdLst/>
              <a:ahLst/>
              <a:cxnLst/>
              <a:rect l="l" t="t" r="r" b="b"/>
              <a:pathLst>
                <a:path w="54006" h="16280" extrusionOk="0">
                  <a:moveTo>
                    <a:pt x="1" y="1"/>
                  </a:moveTo>
                  <a:cubicBezTo>
                    <a:pt x="4938" y="2736"/>
                    <a:pt x="11742" y="8473"/>
                    <a:pt x="15545" y="14144"/>
                  </a:cubicBezTo>
                  <a:cubicBezTo>
                    <a:pt x="16479" y="15478"/>
                    <a:pt x="17980" y="16279"/>
                    <a:pt x="19581" y="16279"/>
                  </a:cubicBezTo>
                  <a:lnTo>
                    <a:pt x="54006" y="16279"/>
                  </a:lnTo>
                  <a:cubicBezTo>
                    <a:pt x="54006" y="16279"/>
                    <a:pt x="3475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5"/>
            <p:cNvSpPr/>
            <p:nvPr/>
          </p:nvSpPr>
          <p:spPr>
            <a:xfrm>
              <a:off x="5819576" y="2810025"/>
              <a:ext cx="1221199" cy="309931"/>
            </a:xfrm>
            <a:custGeom>
              <a:avLst/>
              <a:gdLst/>
              <a:ahLst/>
              <a:cxnLst/>
              <a:rect l="l" t="t" r="r" b="b"/>
              <a:pathLst>
                <a:path w="64147" h="16280" extrusionOk="0">
                  <a:moveTo>
                    <a:pt x="46801" y="1"/>
                  </a:moveTo>
                  <a:cubicBezTo>
                    <a:pt x="42998" y="1"/>
                    <a:pt x="36160" y="1"/>
                    <a:pt x="33191" y="268"/>
                  </a:cubicBezTo>
                  <a:cubicBezTo>
                    <a:pt x="1969" y="1368"/>
                    <a:pt x="1" y="16279"/>
                    <a:pt x="5972" y="16279"/>
                  </a:cubicBezTo>
                  <a:lnTo>
                    <a:pt x="62345" y="16279"/>
                  </a:lnTo>
                  <a:cubicBezTo>
                    <a:pt x="63446" y="16246"/>
                    <a:pt x="64146" y="15045"/>
                    <a:pt x="63579" y="14077"/>
                  </a:cubicBezTo>
                  <a:cubicBezTo>
                    <a:pt x="60911" y="9407"/>
                    <a:pt x="56174" y="4737"/>
                    <a:pt x="52004" y="1735"/>
                  </a:cubicBezTo>
                  <a:cubicBezTo>
                    <a:pt x="50503" y="635"/>
                    <a:pt x="48669" y="34"/>
                    <a:pt x="4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5"/>
            <p:cNvSpPr/>
            <p:nvPr/>
          </p:nvSpPr>
          <p:spPr>
            <a:xfrm>
              <a:off x="7520843" y="3660316"/>
              <a:ext cx="386119" cy="92122"/>
            </a:xfrm>
            <a:custGeom>
              <a:avLst/>
              <a:gdLst/>
              <a:ahLst/>
              <a:cxnLst/>
              <a:rect l="l" t="t" r="r" b="b"/>
              <a:pathLst>
                <a:path w="20282" h="4839" extrusionOk="0">
                  <a:moveTo>
                    <a:pt x="1138" y="0"/>
                  </a:moveTo>
                  <a:cubicBezTo>
                    <a:pt x="501" y="0"/>
                    <a:pt x="0" y="490"/>
                    <a:pt x="0" y="1136"/>
                  </a:cubicBezTo>
                  <a:lnTo>
                    <a:pt x="0" y="3738"/>
                  </a:lnTo>
                  <a:cubicBezTo>
                    <a:pt x="0" y="4338"/>
                    <a:pt x="501" y="4839"/>
                    <a:pt x="1135" y="4839"/>
                  </a:cubicBezTo>
                  <a:lnTo>
                    <a:pt x="19181" y="4839"/>
                  </a:lnTo>
                  <a:cubicBezTo>
                    <a:pt x="19781" y="4839"/>
                    <a:pt x="20282" y="4338"/>
                    <a:pt x="20282" y="3738"/>
                  </a:cubicBezTo>
                  <a:lnTo>
                    <a:pt x="20282" y="2470"/>
                  </a:lnTo>
                  <a:cubicBezTo>
                    <a:pt x="20282" y="1903"/>
                    <a:pt x="19848" y="1403"/>
                    <a:pt x="19247" y="1370"/>
                  </a:cubicBezTo>
                  <a:lnTo>
                    <a:pt x="1201" y="2"/>
                  </a:lnTo>
                  <a:cubicBezTo>
                    <a:pt x="1180" y="1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5"/>
            <p:cNvSpPr/>
            <p:nvPr/>
          </p:nvSpPr>
          <p:spPr>
            <a:xfrm>
              <a:off x="8524842" y="3664771"/>
              <a:ext cx="144171" cy="87668"/>
            </a:xfrm>
            <a:custGeom>
              <a:avLst/>
              <a:gdLst/>
              <a:ahLst/>
              <a:cxnLst/>
              <a:rect l="l" t="t" r="r" b="b"/>
              <a:pathLst>
                <a:path w="7573" h="4605" extrusionOk="0">
                  <a:moveTo>
                    <a:pt x="6142" y="1"/>
                  </a:moveTo>
                  <a:cubicBezTo>
                    <a:pt x="6054" y="1"/>
                    <a:pt x="5963" y="12"/>
                    <a:pt x="5871" y="35"/>
                  </a:cubicBezTo>
                  <a:lnTo>
                    <a:pt x="934" y="1036"/>
                  </a:lnTo>
                  <a:cubicBezTo>
                    <a:pt x="400" y="1136"/>
                    <a:pt x="0" y="1569"/>
                    <a:pt x="33" y="2103"/>
                  </a:cubicBezTo>
                  <a:lnTo>
                    <a:pt x="33" y="3471"/>
                  </a:lnTo>
                  <a:cubicBezTo>
                    <a:pt x="0" y="4104"/>
                    <a:pt x="534" y="4605"/>
                    <a:pt x="1134" y="4605"/>
                  </a:cubicBezTo>
                  <a:lnTo>
                    <a:pt x="6405" y="4605"/>
                  </a:lnTo>
                  <a:cubicBezTo>
                    <a:pt x="7072" y="4605"/>
                    <a:pt x="7572" y="4004"/>
                    <a:pt x="7505" y="3337"/>
                  </a:cubicBezTo>
                  <a:lnTo>
                    <a:pt x="7239" y="1002"/>
                  </a:lnTo>
                  <a:cubicBezTo>
                    <a:pt x="7152" y="427"/>
                    <a:pt x="6694" y="1"/>
                    <a:pt x="6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5"/>
            <p:cNvSpPr/>
            <p:nvPr/>
          </p:nvSpPr>
          <p:spPr>
            <a:xfrm>
              <a:off x="7341129" y="3236770"/>
              <a:ext cx="485190" cy="105354"/>
            </a:xfrm>
            <a:custGeom>
              <a:avLst/>
              <a:gdLst/>
              <a:ahLst/>
              <a:cxnLst/>
              <a:rect l="l" t="t" r="r" b="b"/>
              <a:pathLst>
                <a:path w="25486" h="5534" extrusionOk="0">
                  <a:moveTo>
                    <a:pt x="267" y="1"/>
                  </a:moveTo>
                  <a:cubicBezTo>
                    <a:pt x="267" y="1"/>
                    <a:pt x="0" y="4471"/>
                    <a:pt x="9374" y="5438"/>
                  </a:cubicBezTo>
                  <a:cubicBezTo>
                    <a:pt x="10104" y="5502"/>
                    <a:pt x="10833" y="5534"/>
                    <a:pt x="11561" y="5534"/>
                  </a:cubicBezTo>
                  <a:cubicBezTo>
                    <a:pt x="16521" y="5534"/>
                    <a:pt x="21384" y="4057"/>
                    <a:pt x="25485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5426489" y="3294568"/>
              <a:ext cx="51344" cy="117195"/>
            </a:xfrm>
            <a:custGeom>
              <a:avLst/>
              <a:gdLst/>
              <a:ahLst/>
              <a:cxnLst/>
              <a:rect l="l" t="t" r="r" b="b"/>
              <a:pathLst>
                <a:path w="2697" h="6156" extrusionOk="0">
                  <a:moveTo>
                    <a:pt x="2602" y="0"/>
                  </a:moveTo>
                  <a:lnTo>
                    <a:pt x="901" y="34"/>
                  </a:lnTo>
                  <a:cubicBezTo>
                    <a:pt x="634" y="701"/>
                    <a:pt x="468" y="1435"/>
                    <a:pt x="401" y="2169"/>
                  </a:cubicBezTo>
                  <a:lnTo>
                    <a:pt x="1" y="6071"/>
                  </a:lnTo>
                  <a:cubicBezTo>
                    <a:pt x="67" y="6105"/>
                    <a:pt x="134" y="6105"/>
                    <a:pt x="234" y="6138"/>
                  </a:cubicBezTo>
                  <a:cubicBezTo>
                    <a:pt x="307" y="6150"/>
                    <a:pt x="378" y="6156"/>
                    <a:pt x="447" y="6156"/>
                  </a:cubicBezTo>
                  <a:cubicBezTo>
                    <a:pt x="2697" y="6156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8338770" y="3252647"/>
              <a:ext cx="204501" cy="89952"/>
            </a:xfrm>
            <a:custGeom>
              <a:avLst/>
              <a:gdLst/>
              <a:ahLst/>
              <a:cxnLst/>
              <a:rect l="l" t="t" r="r" b="b"/>
              <a:pathLst>
                <a:path w="10742" h="4725" extrusionOk="0">
                  <a:moveTo>
                    <a:pt x="4937" y="1"/>
                  </a:moveTo>
                  <a:lnTo>
                    <a:pt x="0" y="401"/>
                  </a:lnTo>
                  <a:cubicBezTo>
                    <a:pt x="0" y="401"/>
                    <a:pt x="3404" y="4725"/>
                    <a:pt x="8271" y="4725"/>
                  </a:cubicBezTo>
                  <a:cubicBezTo>
                    <a:pt x="8726" y="4725"/>
                    <a:pt x="9195" y="4687"/>
                    <a:pt x="9674" y="4604"/>
                  </a:cubicBezTo>
                  <a:cubicBezTo>
                    <a:pt x="10008" y="4537"/>
                    <a:pt x="10374" y="4471"/>
                    <a:pt x="10741" y="4371"/>
                  </a:cubicBezTo>
                  <a:cubicBezTo>
                    <a:pt x="9741" y="3270"/>
                    <a:pt x="8640" y="2302"/>
                    <a:pt x="7406" y="1502"/>
                  </a:cubicBezTo>
                  <a:cubicBezTo>
                    <a:pt x="6605" y="935"/>
                    <a:pt x="5771" y="434"/>
                    <a:pt x="4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7903763" y="3394267"/>
              <a:ext cx="548642" cy="263574"/>
            </a:xfrm>
            <a:custGeom>
              <a:avLst/>
              <a:gdLst/>
              <a:ahLst/>
              <a:cxnLst/>
              <a:rect l="l" t="t" r="r" b="b"/>
              <a:pathLst>
                <a:path w="28819" h="13845" extrusionOk="0">
                  <a:moveTo>
                    <a:pt x="3770" y="0"/>
                  </a:moveTo>
                  <a:cubicBezTo>
                    <a:pt x="2936" y="0"/>
                    <a:pt x="2136" y="367"/>
                    <a:pt x="1635" y="1034"/>
                  </a:cubicBezTo>
                  <a:lnTo>
                    <a:pt x="735" y="2169"/>
                  </a:lnTo>
                  <a:cubicBezTo>
                    <a:pt x="67" y="3036"/>
                    <a:pt x="1" y="4237"/>
                    <a:pt x="501" y="5204"/>
                  </a:cubicBezTo>
                  <a:lnTo>
                    <a:pt x="4070" y="12142"/>
                  </a:lnTo>
                  <a:cubicBezTo>
                    <a:pt x="4604" y="13176"/>
                    <a:pt x="5671" y="13844"/>
                    <a:pt x="6839" y="13844"/>
                  </a:cubicBezTo>
                  <a:lnTo>
                    <a:pt x="25919" y="13844"/>
                  </a:lnTo>
                  <a:cubicBezTo>
                    <a:pt x="25938" y="13844"/>
                    <a:pt x="25956" y="13844"/>
                    <a:pt x="25974" y="13844"/>
                  </a:cubicBezTo>
                  <a:cubicBezTo>
                    <a:pt x="27582" y="13844"/>
                    <a:pt x="28819" y="12391"/>
                    <a:pt x="28588" y="10775"/>
                  </a:cubicBezTo>
                  <a:lnTo>
                    <a:pt x="27787" y="4871"/>
                  </a:lnTo>
                  <a:cubicBezTo>
                    <a:pt x="27654" y="4003"/>
                    <a:pt x="27187" y="3236"/>
                    <a:pt x="26486" y="2736"/>
                  </a:cubicBezTo>
                  <a:lnTo>
                    <a:pt x="23351" y="567"/>
                  </a:lnTo>
                  <a:cubicBezTo>
                    <a:pt x="22850" y="201"/>
                    <a:pt x="22250" y="0"/>
                    <a:pt x="2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6163774" y="3668597"/>
              <a:ext cx="701094" cy="70515"/>
            </a:xfrm>
            <a:custGeom>
              <a:avLst/>
              <a:gdLst/>
              <a:ahLst/>
              <a:cxnLst/>
              <a:rect l="l" t="t" r="r" b="b"/>
              <a:pathLst>
                <a:path w="36827" h="3704" extrusionOk="0">
                  <a:moveTo>
                    <a:pt x="1068" y="1"/>
                  </a:moveTo>
                  <a:cubicBezTo>
                    <a:pt x="634" y="1"/>
                    <a:pt x="267" y="334"/>
                    <a:pt x="234" y="768"/>
                  </a:cubicBezTo>
                  <a:lnTo>
                    <a:pt x="34" y="2803"/>
                  </a:lnTo>
                  <a:cubicBezTo>
                    <a:pt x="0" y="3270"/>
                    <a:pt x="400" y="3703"/>
                    <a:pt x="867" y="3703"/>
                  </a:cubicBezTo>
                  <a:lnTo>
                    <a:pt x="35792" y="3703"/>
                  </a:lnTo>
                  <a:cubicBezTo>
                    <a:pt x="36226" y="3703"/>
                    <a:pt x="36593" y="3370"/>
                    <a:pt x="36626" y="2936"/>
                  </a:cubicBezTo>
                  <a:lnTo>
                    <a:pt x="36793" y="901"/>
                  </a:lnTo>
                  <a:cubicBezTo>
                    <a:pt x="36826" y="434"/>
                    <a:pt x="36460" y="1"/>
                    <a:pt x="3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6316169" y="2802410"/>
              <a:ext cx="119422" cy="357543"/>
            </a:xfrm>
            <a:custGeom>
              <a:avLst/>
              <a:gdLst/>
              <a:ahLst/>
              <a:cxnLst/>
              <a:rect l="l" t="t" r="r" b="b"/>
              <a:pathLst>
                <a:path w="6273" h="18781" extrusionOk="0">
                  <a:moveTo>
                    <a:pt x="6272" y="0"/>
                  </a:moveTo>
                  <a:lnTo>
                    <a:pt x="4171" y="401"/>
                  </a:lnTo>
                  <a:lnTo>
                    <a:pt x="1" y="18781"/>
                  </a:lnTo>
                  <a:lnTo>
                    <a:pt x="2002" y="18781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6396926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429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3" y="2169"/>
                    <a:pt x="1279" y="2169"/>
                    <a:pt x="1296" y="2168"/>
                  </a:cubicBezTo>
                  <a:lnTo>
                    <a:pt x="5633" y="2168"/>
                  </a:lnTo>
                  <a:cubicBezTo>
                    <a:pt x="6467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928908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395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2" y="2169"/>
                    <a:pt x="1279" y="2169"/>
                    <a:pt x="1296" y="2168"/>
                  </a:cubicBezTo>
                  <a:lnTo>
                    <a:pt x="5599" y="2168"/>
                  </a:lnTo>
                  <a:cubicBezTo>
                    <a:pt x="6433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6324431" y="3145866"/>
              <a:ext cx="19076" cy="476394"/>
            </a:xfrm>
            <a:custGeom>
              <a:avLst/>
              <a:gdLst/>
              <a:ahLst/>
              <a:cxnLst/>
              <a:rect l="l" t="t" r="r" b="b"/>
              <a:pathLst>
                <a:path w="1002" h="25024" extrusionOk="0">
                  <a:moveTo>
                    <a:pt x="275" y="1"/>
                  </a:moveTo>
                  <a:cubicBezTo>
                    <a:pt x="262" y="1"/>
                    <a:pt x="248" y="2"/>
                    <a:pt x="234" y="6"/>
                  </a:cubicBezTo>
                  <a:cubicBezTo>
                    <a:pt x="101" y="6"/>
                    <a:pt x="1" y="106"/>
                    <a:pt x="1" y="239"/>
                  </a:cubicBezTo>
                  <a:lnTo>
                    <a:pt x="534" y="24790"/>
                  </a:lnTo>
                  <a:cubicBezTo>
                    <a:pt x="534" y="24924"/>
                    <a:pt x="634" y="25024"/>
                    <a:pt x="768" y="25024"/>
                  </a:cubicBezTo>
                  <a:cubicBezTo>
                    <a:pt x="901" y="25024"/>
                    <a:pt x="1001" y="24924"/>
                    <a:pt x="1001" y="24790"/>
                  </a:cubicBezTo>
                  <a:lnTo>
                    <a:pt x="501" y="239"/>
                  </a:lnTo>
                  <a:cubicBezTo>
                    <a:pt x="471" y="120"/>
                    <a:pt x="3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6547969" y="3854023"/>
              <a:ext cx="60977" cy="109256"/>
            </a:xfrm>
            <a:custGeom>
              <a:avLst/>
              <a:gdLst/>
              <a:ahLst/>
              <a:cxnLst/>
              <a:rect l="l" t="t" r="r" b="b"/>
              <a:pathLst>
                <a:path w="3203" h="5739" extrusionOk="0">
                  <a:moveTo>
                    <a:pt x="0" y="1"/>
                  </a:moveTo>
                  <a:lnTo>
                    <a:pt x="734" y="5705"/>
                  </a:lnTo>
                  <a:lnTo>
                    <a:pt x="3203" y="5738"/>
                  </a:lnTo>
                  <a:lnTo>
                    <a:pt x="246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6279979" y="3837517"/>
              <a:ext cx="74951" cy="125133"/>
            </a:xfrm>
            <a:custGeom>
              <a:avLst/>
              <a:gdLst/>
              <a:ahLst/>
              <a:cxnLst/>
              <a:rect l="l" t="t" r="r" b="b"/>
              <a:pathLst>
                <a:path w="3937" h="6573" extrusionOk="0">
                  <a:moveTo>
                    <a:pt x="1702" y="1"/>
                  </a:moveTo>
                  <a:lnTo>
                    <a:pt x="1" y="5304"/>
                  </a:lnTo>
                  <a:lnTo>
                    <a:pt x="2269" y="6572"/>
                  </a:lnTo>
                  <a:lnTo>
                    <a:pt x="3937" y="12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6174378" y="3919835"/>
              <a:ext cx="153880" cy="91570"/>
            </a:xfrm>
            <a:custGeom>
              <a:avLst/>
              <a:gdLst/>
              <a:ahLst/>
              <a:cxnLst/>
              <a:rect l="l" t="t" r="r" b="b"/>
              <a:pathLst>
                <a:path w="8083" h="4810" extrusionOk="0">
                  <a:moveTo>
                    <a:pt x="668" y="1"/>
                  </a:moveTo>
                  <a:cubicBezTo>
                    <a:pt x="298" y="1"/>
                    <a:pt x="1" y="879"/>
                    <a:pt x="844" y="1347"/>
                  </a:cubicBezTo>
                  <a:cubicBezTo>
                    <a:pt x="1745" y="1848"/>
                    <a:pt x="3746" y="2915"/>
                    <a:pt x="4380" y="3282"/>
                  </a:cubicBezTo>
                  <a:cubicBezTo>
                    <a:pt x="5447" y="3883"/>
                    <a:pt x="6048" y="4283"/>
                    <a:pt x="6882" y="4750"/>
                  </a:cubicBezTo>
                  <a:cubicBezTo>
                    <a:pt x="6943" y="4791"/>
                    <a:pt x="7007" y="4810"/>
                    <a:pt x="7070" y="4810"/>
                  </a:cubicBezTo>
                  <a:cubicBezTo>
                    <a:pt x="7212" y="4810"/>
                    <a:pt x="7346" y="4712"/>
                    <a:pt x="7416" y="4550"/>
                  </a:cubicBezTo>
                  <a:lnTo>
                    <a:pt x="8049" y="2415"/>
                  </a:lnTo>
                  <a:cubicBezTo>
                    <a:pt x="8083" y="2315"/>
                    <a:pt x="8049" y="2215"/>
                    <a:pt x="7949" y="2181"/>
                  </a:cubicBezTo>
                  <a:lnTo>
                    <a:pt x="5347" y="680"/>
                  </a:lnTo>
                  <a:cubicBezTo>
                    <a:pt x="5250" y="631"/>
                    <a:pt x="5134" y="600"/>
                    <a:pt x="5027" y="600"/>
                  </a:cubicBezTo>
                  <a:cubicBezTo>
                    <a:pt x="4988" y="600"/>
                    <a:pt x="4949" y="605"/>
                    <a:pt x="4914" y="614"/>
                  </a:cubicBezTo>
                  <a:cubicBezTo>
                    <a:pt x="4732" y="651"/>
                    <a:pt x="4514" y="670"/>
                    <a:pt x="4263" y="670"/>
                  </a:cubicBezTo>
                  <a:cubicBezTo>
                    <a:pt x="3412" y="670"/>
                    <a:pt x="2188" y="451"/>
                    <a:pt x="744" y="13"/>
                  </a:cubicBezTo>
                  <a:cubicBezTo>
                    <a:pt x="719" y="5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6443187" y="3957549"/>
              <a:ext cx="182227" cy="53419"/>
            </a:xfrm>
            <a:custGeom>
              <a:avLst/>
              <a:gdLst/>
              <a:ahLst/>
              <a:cxnLst/>
              <a:rect l="l" t="t" r="r" b="b"/>
              <a:pathLst>
                <a:path w="9572" h="2806" extrusionOk="0">
                  <a:moveTo>
                    <a:pt x="6171" y="0"/>
                  </a:moveTo>
                  <a:cubicBezTo>
                    <a:pt x="5971" y="0"/>
                    <a:pt x="5771" y="34"/>
                    <a:pt x="5604" y="134"/>
                  </a:cubicBezTo>
                  <a:cubicBezTo>
                    <a:pt x="3903" y="1134"/>
                    <a:pt x="2335" y="1168"/>
                    <a:pt x="401" y="1568"/>
                  </a:cubicBezTo>
                  <a:cubicBezTo>
                    <a:pt x="0" y="1635"/>
                    <a:pt x="234" y="2702"/>
                    <a:pt x="1235" y="2702"/>
                  </a:cubicBezTo>
                  <a:cubicBezTo>
                    <a:pt x="1587" y="2709"/>
                    <a:pt x="1920" y="2712"/>
                    <a:pt x="2240" y="2712"/>
                  </a:cubicBezTo>
                  <a:cubicBezTo>
                    <a:pt x="3113" y="2712"/>
                    <a:pt x="3887" y="2693"/>
                    <a:pt x="4682" y="2693"/>
                  </a:cubicBezTo>
                  <a:cubicBezTo>
                    <a:pt x="4974" y="2693"/>
                    <a:pt x="5268" y="2695"/>
                    <a:pt x="5571" y="2702"/>
                  </a:cubicBezTo>
                  <a:cubicBezTo>
                    <a:pt x="6805" y="2702"/>
                    <a:pt x="8206" y="2802"/>
                    <a:pt x="9174" y="2802"/>
                  </a:cubicBezTo>
                  <a:cubicBezTo>
                    <a:pt x="9188" y="2805"/>
                    <a:pt x="9203" y="2806"/>
                    <a:pt x="9218" y="2806"/>
                  </a:cubicBezTo>
                  <a:cubicBezTo>
                    <a:pt x="9402" y="2806"/>
                    <a:pt x="9571" y="2618"/>
                    <a:pt x="9540" y="2402"/>
                  </a:cubicBezTo>
                  <a:lnTo>
                    <a:pt x="9073" y="200"/>
                  </a:lnTo>
                  <a:cubicBezTo>
                    <a:pt x="9040" y="100"/>
                    <a:pt x="8973" y="34"/>
                    <a:pt x="8873" y="34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6252679" y="2514106"/>
              <a:ext cx="285772" cy="191803"/>
            </a:xfrm>
            <a:custGeom>
              <a:avLst/>
              <a:gdLst/>
              <a:ahLst/>
              <a:cxnLst/>
              <a:rect l="l" t="t" r="r" b="b"/>
              <a:pathLst>
                <a:path w="15011" h="10075" extrusionOk="0">
                  <a:moveTo>
                    <a:pt x="634" y="0"/>
                  </a:moveTo>
                  <a:cubicBezTo>
                    <a:pt x="167" y="1835"/>
                    <a:pt x="0" y="3736"/>
                    <a:pt x="100" y="5638"/>
                  </a:cubicBezTo>
                  <a:cubicBezTo>
                    <a:pt x="167" y="6171"/>
                    <a:pt x="267" y="6672"/>
                    <a:pt x="400" y="7205"/>
                  </a:cubicBezTo>
                  <a:cubicBezTo>
                    <a:pt x="567" y="7839"/>
                    <a:pt x="901" y="8406"/>
                    <a:pt x="1301" y="8940"/>
                  </a:cubicBezTo>
                  <a:cubicBezTo>
                    <a:pt x="1568" y="9240"/>
                    <a:pt x="1902" y="9507"/>
                    <a:pt x="2302" y="9707"/>
                  </a:cubicBezTo>
                  <a:cubicBezTo>
                    <a:pt x="2669" y="9907"/>
                    <a:pt x="3102" y="10041"/>
                    <a:pt x="3536" y="10074"/>
                  </a:cubicBezTo>
                  <a:lnTo>
                    <a:pt x="4136" y="10074"/>
                  </a:lnTo>
                  <a:cubicBezTo>
                    <a:pt x="4303" y="10041"/>
                    <a:pt x="4503" y="10041"/>
                    <a:pt x="4637" y="10007"/>
                  </a:cubicBezTo>
                  <a:cubicBezTo>
                    <a:pt x="4937" y="9941"/>
                    <a:pt x="5237" y="9874"/>
                    <a:pt x="5504" y="9774"/>
                  </a:cubicBezTo>
                  <a:cubicBezTo>
                    <a:pt x="6438" y="9474"/>
                    <a:pt x="7372" y="9040"/>
                    <a:pt x="8239" y="8573"/>
                  </a:cubicBezTo>
                  <a:cubicBezTo>
                    <a:pt x="9073" y="8106"/>
                    <a:pt x="9841" y="7639"/>
                    <a:pt x="10608" y="7139"/>
                  </a:cubicBezTo>
                  <a:cubicBezTo>
                    <a:pt x="12142" y="6138"/>
                    <a:pt x="13610" y="5037"/>
                    <a:pt x="15011" y="3903"/>
                  </a:cubicBezTo>
                  <a:lnTo>
                    <a:pt x="12643" y="968"/>
                  </a:lnTo>
                  <a:cubicBezTo>
                    <a:pt x="11308" y="2002"/>
                    <a:pt x="9874" y="3069"/>
                    <a:pt x="8506" y="4036"/>
                  </a:cubicBezTo>
                  <a:cubicBezTo>
                    <a:pt x="7806" y="4537"/>
                    <a:pt x="7105" y="5004"/>
                    <a:pt x="6405" y="5437"/>
                  </a:cubicBezTo>
                  <a:cubicBezTo>
                    <a:pt x="5771" y="5838"/>
                    <a:pt x="5070" y="6205"/>
                    <a:pt x="4370" y="6505"/>
                  </a:cubicBezTo>
                  <a:cubicBezTo>
                    <a:pt x="4170" y="6605"/>
                    <a:pt x="3970" y="6672"/>
                    <a:pt x="3736" y="6705"/>
                  </a:cubicBezTo>
                  <a:cubicBezTo>
                    <a:pt x="3736" y="6722"/>
                    <a:pt x="3745" y="6722"/>
                    <a:pt x="3749" y="6722"/>
                  </a:cubicBezTo>
                  <a:cubicBezTo>
                    <a:pt x="3753" y="6722"/>
                    <a:pt x="3753" y="6722"/>
                    <a:pt x="3736" y="6738"/>
                  </a:cubicBezTo>
                  <a:cubicBezTo>
                    <a:pt x="3736" y="6755"/>
                    <a:pt x="3736" y="6763"/>
                    <a:pt x="3728" y="6763"/>
                  </a:cubicBezTo>
                  <a:cubicBezTo>
                    <a:pt x="3719" y="6763"/>
                    <a:pt x="3703" y="6755"/>
                    <a:pt x="3669" y="6738"/>
                  </a:cubicBezTo>
                  <a:cubicBezTo>
                    <a:pt x="3503" y="6572"/>
                    <a:pt x="3369" y="6371"/>
                    <a:pt x="3303" y="6171"/>
                  </a:cubicBezTo>
                  <a:cubicBezTo>
                    <a:pt x="3169" y="5838"/>
                    <a:pt x="3036" y="5504"/>
                    <a:pt x="2969" y="5171"/>
                  </a:cubicBezTo>
                  <a:cubicBezTo>
                    <a:pt x="2635" y="3536"/>
                    <a:pt x="2469" y="1902"/>
                    <a:pt x="2469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6348571" y="2498838"/>
              <a:ext cx="228678" cy="205110"/>
            </a:xfrm>
            <a:custGeom>
              <a:avLst/>
              <a:gdLst/>
              <a:ahLst/>
              <a:cxnLst/>
              <a:rect l="l" t="t" r="r" b="b"/>
              <a:pathLst>
                <a:path w="12012" h="10774" extrusionOk="0">
                  <a:moveTo>
                    <a:pt x="10060" y="0"/>
                  </a:moveTo>
                  <a:cubicBezTo>
                    <a:pt x="9773" y="0"/>
                    <a:pt x="9434" y="33"/>
                    <a:pt x="9040" y="102"/>
                  </a:cubicBezTo>
                  <a:cubicBezTo>
                    <a:pt x="6672" y="502"/>
                    <a:pt x="2902" y="4171"/>
                    <a:pt x="1101" y="5839"/>
                  </a:cubicBezTo>
                  <a:cubicBezTo>
                    <a:pt x="601" y="6306"/>
                    <a:pt x="0" y="5906"/>
                    <a:pt x="0" y="6606"/>
                  </a:cubicBezTo>
                  <a:cubicBezTo>
                    <a:pt x="0" y="7274"/>
                    <a:pt x="1868" y="10676"/>
                    <a:pt x="1868" y="10676"/>
                  </a:cubicBezTo>
                  <a:cubicBezTo>
                    <a:pt x="1937" y="10745"/>
                    <a:pt x="1991" y="10774"/>
                    <a:pt x="2036" y="10774"/>
                  </a:cubicBezTo>
                  <a:cubicBezTo>
                    <a:pt x="2259" y="10774"/>
                    <a:pt x="2294" y="10085"/>
                    <a:pt x="2902" y="9809"/>
                  </a:cubicBezTo>
                  <a:cubicBezTo>
                    <a:pt x="5304" y="8708"/>
                    <a:pt x="9607" y="6106"/>
                    <a:pt x="10741" y="3571"/>
                  </a:cubicBezTo>
                  <a:cubicBezTo>
                    <a:pt x="11642" y="1507"/>
                    <a:pt x="12011" y="0"/>
                    <a:pt x="10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6318720" y="2614320"/>
              <a:ext cx="76226" cy="98214"/>
            </a:xfrm>
            <a:custGeom>
              <a:avLst/>
              <a:gdLst/>
              <a:ahLst/>
              <a:cxnLst/>
              <a:rect l="l" t="t" r="r" b="b"/>
              <a:pathLst>
                <a:path w="4004" h="5159" extrusionOk="0">
                  <a:moveTo>
                    <a:pt x="1681" y="1"/>
                  </a:moveTo>
                  <a:cubicBezTo>
                    <a:pt x="1315" y="1"/>
                    <a:pt x="555" y="701"/>
                    <a:pt x="301" y="1041"/>
                  </a:cubicBezTo>
                  <a:cubicBezTo>
                    <a:pt x="0" y="1408"/>
                    <a:pt x="834" y="2809"/>
                    <a:pt x="1101" y="3543"/>
                  </a:cubicBezTo>
                  <a:cubicBezTo>
                    <a:pt x="1368" y="4243"/>
                    <a:pt x="868" y="5044"/>
                    <a:pt x="1635" y="5144"/>
                  </a:cubicBezTo>
                  <a:cubicBezTo>
                    <a:pt x="1698" y="5153"/>
                    <a:pt x="1777" y="5158"/>
                    <a:pt x="1866" y="5158"/>
                  </a:cubicBezTo>
                  <a:cubicBezTo>
                    <a:pt x="2389" y="5158"/>
                    <a:pt x="3270" y="4995"/>
                    <a:pt x="3469" y="4710"/>
                  </a:cubicBezTo>
                  <a:cubicBezTo>
                    <a:pt x="4003" y="4043"/>
                    <a:pt x="2402" y="907"/>
                    <a:pt x="1835" y="73"/>
                  </a:cubicBezTo>
                  <a:cubicBezTo>
                    <a:pt x="1800" y="23"/>
                    <a:pt x="174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6461596" y="2552200"/>
              <a:ext cx="94635" cy="101622"/>
            </a:xfrm>
            <a:custGeom>
              <a:avLst/>
              <a:gdLst/>
              <a:ahLst/>
              <a:cxnLst/>
              <a:rect l="l" t="t" r="r" b="b"/>
              <a:pathLst>
                <a:path w="4971" h="533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2236" y="468"/>
                    <a:pt x="401" y="3236"/>
                    <a:pt x="1" y="5338"/>
                  </a:cubicBezTo>
                  <a:cubicBezTo>
                    <a:pt x="2002" y="4070"/>
                    <a:pt x="4070" y="2402"/>
                    <a:pt x="4804" y="768"/>
                  </a:cubicBezTo>
                  <a:cubicBezTo>
                    <a:pt x="4837" y="634"/>
                    <a:pt x="4904" y="534"/>
                    <a:pt x="4938" y="43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6246320" y="2468378"/>
              <a:ext cx="76854" cy="64785"/>
            </a:xfrm>
            <a:custGeom>
              <a:avLst/>
              <a:gdLst/>
              <a:ahLst/>
              <a:cxnLst/>
              <a:rect l="l" t="t" r="r" b="b"/>
              <a:pathLst>
                <a:path w="4037" h="3403" extrusionOk="0">
                  <a:moveTo>
                    <a:pt x="1468" y="1"/>
                  </a:moveTo>
                  <a:cubicBezTo>
                    <a:pt x="1468" y="1"/>
                    <a:pt x="1" y="1668"/>
                    <a:pt x="1035" y="3103"/>
                  </a:cubicBezTo>
                  <a:lnTo>
                    <a:pt x="2469" y="3403"/>
                  </a:lnTo>
                  <a:lnTo>
                    <a:pt x="4037" y="10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6274267" y="2437899"/>
              <a:ext cx="61605" cy="50183"/>
            </a:xfrm>
            <a:custGeom>
              <a:avLst/>
              <a:gdLst/>
              <a:ahLst/>
              <a:cxnLst/>
              <a:rect l="l" t="t" r="r" b="b"/>
              <a:pathLst>
                <a:path w="3236" h="2636" extrusionOk="0">
                  <a:moveTo>
                    <a:pt x="868" y="0"/>
                  </a:moveTo>
                  <a:lnTo>
                    <a:pt x="0" y="1568"/>
                  </a:lnTo>
                  <a:lnTo>
                    <a:pt x="2569" y="2636"/>
                  </a:lnTo>
                  <a:lnTo>
                    <a:pt x="3236" y="1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6464147" y="2493146"/>
              <a:ext cx="318802" cy="429943"/>
            </a:xfrm>
            <a:custGeom>
              <a:avLst/>
              <a:gdLst/>
              <a:ahLst/>
              <a:cxnLst/>
              <a:rect l="l" t="t" r="r" b="b"/>
              <a:pathLst>
                <a:path w="16746" h="22584" extrusionOk="0">
                  <a:moveTo>
                    <a:pt x="6805" y="0"/>
                  </a:moveTo>
                  <a:cubicBezTo>
                    <a:pt x="6571" y="0"/>
                    <a:pt x="6338" y="34"/>
                    <a:pt x="6104" y="34"/>
                  </a:cubicBezTo>
                  <a:cubicBezTo>
                    <a:pt x="5704" y="67"/>
                    <a:pt x="5304" y="101"/>
                    <a:pt x="4970" y="134"/>
                  </a:cubicBezTo>
                  <a:cubicBezTo>
                    <a:pt x="3803" y="234"/>
                    <a:pt x="2969" y="401"/>
                    <a:pt x="2969" y="401"/>
                  </a:cubicBezTo>
                  <a:cubicBezTo>
                    <a:pt x="2969" y="401"/>
                    <a:pt x="0" y="7539"/>
                    <a:pt x="1234" y="21616"/>
                  </a:cubicBezTo>
                  <a:cubicBezTo>
                    <a:pt x="5204" y="21916"/>
                    <a:pt x="12442" y="22450"/>
                    <a:pt x="14377" y="22583"/>
                  </a:cubicBezTo>
                  <a:cubicBezTo>
                    <a:pt x="14611" y="20582"/>
                    <a:pt x="14077" y="10675"/>
                    <a:pt x="16745" y="1301"/>
                  </a:cubicBezTo>
                  <a:cubicBezTo>
                    <a:pt x="16745" y="1301"/>
                    <a:pt x="15711" y="1001"/>
                    <a:pt x="14344" y="734"/>
                  </a:cubicBezTo>
                  <a:cubicBezTo>
                    <a:pt x="14077" y="701"/>
                    <a:pt x="13777" y="634"/>
                    <a:pt x="13443" y="568"/>
                  </a:cubicBezTo>
                  <a:cubicBezTo>
                    <a:pt x="13076" y="534"/>
                    <a:pt x="12743" y="467"/>
                    <a:pt x="12376" y="434"/>
                  </a:cubicBezTo>
                  <a:cubicBezTo>
                    <a:pt x="10508" y="167"/>
                    <a:pt x="8673" y="34"/>
                    <a:pt x="6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6566379" y="2493774"/>
              <a:ext cx="133377" cy="54047"/>
            </a:xfrm>
            <a:custGeom>
              <a:avLst/>
              <a:gdLst/>
              <a:ahLst/>
              <a:cxnLst/>
              <a:rect l="l" t="t" r="r" b="b"/>
              <a:pathLst>
                <a:path w="7006" h="2839" extrusionOk="0">
                  <a:moveTo>
                    <a:pt x="1435" y="1"/>
                  </a:moveTo>
                  <a:cubicBezTo>
                    <a:pt x="301" y="568"/>
                    <a:pt x="1" y="2736"/>
                    <a:pt x="2135" y="2836"/>
                  </a:cubicBezTo>
                  <a:cubicBezTo>
                    <a:pt x="2182" y="2838"/>
                    <a:pt x="2228" y="2838"/>
                    <a:pt x="2274" y="2838"/>
                  </a:cubicBezTo>
                  <a:cubicBezTo>
                    <a:pt x="4362" y="2838"/>
                    <a:pt x="6418" y="1380"/>
                    <a:pt x="7006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6725132" y="2594121"/>
              <a:ext cx="33049" cy="115596"/>
            </a:xfrm>
            <a:custGeom>
              <a:avLst/>
              <a:gdLst/>
              <a:ahLst/>
              <a:cxnLst/>
              <a:rect l="l" t="t" r="r" b="b"/>
              <a:pathLst>
                <a:path w="1736" h="6072" extrusionOk="0">
                  <a:moveTo>
                    <a:pt x="234" y="0"/>
                  </a:moveTo>
                  <a:cubicBezTo>
                    <a:pt x="1" y="934"/>
                    <a:pt x="268" y="5037"/>
                    <a:pt x="1202" y="6071"/>
                  </a:cubicBezTo>
                  <a:cubicBezTo>
                    <a:pt x="1335" y="4737"/>
                    <a:pt x="1502" y="3369"/>
                    <a:pt x="1735" y="19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6575269" y="2380749"/>
              <a:ext cx="124486" cy="148074"/>
            </a:xfrm>
            <a:custGeom>
              <a:avLst/>
              <a:gdLst/>
              <a:ahLst/>
              <a:cxnLst/>
              <a:rect l="l" t="t" r="r" b="b"/>
              <a:pathLst>
                <a:path w="6539" h="7778" extrusionOk="0">
                  <a:moveTo>
                    <a:pt x="6439" y="0"/>
                  </a:moveTo>
                  <a:lnTo>
                    <a:pt x="2803" y="2669"/>
                  </a:lnTo>
                  <a:cubicBezTo>
                    <a:pt x="3036" y="4070"/>
                    <a:pt x="3003" y="5571"/>
                    <a:pt x="968" y="5904"/>
                  </a:cubicBezTo>
                  <a:cubicBezTo>
                    <a:pt x="334" y="6638"/>
                    <a:pt x="1" y="7672"/>
                    <a:pt x="2135" y="7772"/>
                  </a:cubicBezTo>
                  <a:cubicBezTo>
                    <a:pt x="2239" y="7776"/>
                    <a:pt x="2340" y="7777"/>
                    <a:pt x="2439" y="7777"/>
                  </a:cubicBezTo>
                  <a:cubicBezTo>
                    <a:pt x="4389" y="7777"/>
                    <a:pt x="5555" y="7162"/>
                    <a:pt x="6539" y="6305"/>
                  </a:cubicBezTo>
                  <a:cubicBezTo>
                    <a:pt x="5371" y="5037"/>
                    <a:pt x="5972" y="1768"/>
                    <a:pt x="64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6628612" y="2401709"/>
              <a:ext cx="41940" cy="48907"/>
            </a:xfrm>
            <a:custGeom>
              <a:avLst/>
              <a:gdLst/>
              <a:ahLst/>
              <a:cxnLst/>
              <a:rect l="l" t="t" r="r" b="b"/>
              <a:pathLst>
                <a:path w="2203" h="2569" extrusionOk="0">
                  <a:moveTo>
                    <a:pt x="2169" y="0"/>
                  </a:moveTo>
                  <a:lnTo>
                    <a:pt x="1" y="1568"/>
                  </a:lnTo>
                  <a:cubicBezTo>
                    <a:pt x="67" y="1901"/>
                    <a:pt x="101" y="2235"/>
                    <a:pt x="101" y="2569"/>
                  </a:cubicBezTo>
                  <a:cubicBezTo>
                    <a:pt x="868" y="2502"/>
                    <a:pt x="2002" y="1735"/>
                    <a:pt x="2135" y="967"/>
                  </a:cubicBezTo>
                  <a:cubicBezTo>
                    <a:pt x="2202" y="634"/>
                    <a:pt x="2202" y="300"/>
                    <a:pt x="216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6563199" y="2281240"/>
              <a:ext cx="70667" cy="86830"/>
            </a:xfrm>
            <a:custGeom>
              <a:avLst/>
              <a:gdLst/>
              <a:ahLst/>
              <a:cxnLst/>
              <a:rect l="l" t="t" r="r" b="b"/>
              <a:pathLst>
                <a:path w="3712" h="4561" extrusionOk="0">
                  <a:moveTo>
                    <a:pt x="1282" y="1"/>
                  </a:moveTo>
                  <a:cubicBezTo>
                    <a:pt x="929" y="1"/>
                    <a:pt x="610" y="232"/>
                    <a:pt x="468" y="757"/>
                  </a:cubicBezTo>
                  <a:cubicBezTo>
                    <a:pt x="1" y="2425"/>
                    <a:pt x="1535" y="4560"/>
                    <a:pt x="1535" y="4560"/>
                  </a:cubicBezTo>
                  <a:cubicBezTo>
                    <a:pt x="3712" y="2083"/>
                    <a:pt x="2342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6565103" y="2256243"/>
              <a:ext cx="146950" cy="183712"/>
            </a:xfrm>
            <a:custGeom>
              <a:avLst/>
              <a:gdLst/>
              <a:ahLst/>
              <a:cxnLst/>
              <a:rect l="l" t="t" r="r" b="b"/>
              <a:pathLst>
                <a:path w="7719" h="9650" extrusionOk="0">
                  <a:moveTo>
                    <a:pt x="4120" y="1"/>
                  </a:moveTo>
                  <a:cubicBezTo>
                    <a:pt x="3776" y="1"/>
                    <a:pt x="3423" y="54"/>
                    <a:pt x="3070" y="169"/>
                  </a:cubicBezTo>
                  <a:cubicBezTo>
                    <a:pt x="601" y="970"/>
                    <a:pt x="1" y="4539"/>
                    <a:pt x="368" y="6774"/>
                  </a:cubicBezTo>
                  <a:cubicBezTo>
                    <a:pt x="642" y="8485"/>
                    <a:pt x="2101" y="9650"/>
                    <a:pt x="3626" y="9650"/>
                  </a:cubicBezTo>
                  <a:cubicBezTo>
                    <a:pt x="4331" y="9650"/>
                    <a:pt x="5049" y="9401"/>
                    <a:pt x="5672" y="8842"/>
                  </a:cubicBezTo>
                  <a:cubicBezTo>
                    <a:pt x="6973" y="7708"/>
                    <a:pt x="7073" y="6273"/>
                    <a:pt x="7406" y="3838"/>
                  </a:cubicBezTo>
                  <a:cubicBezTo>
                    <a:pt x="7718" y="1739"/>
                    <a:pt x="6075" y="1"/>
                    <a:pt x="412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6569558" y="2374638"/>
              <a:ext cx="27319" cy="25168"/>
            </a:xfrm>
            <a:custGeom>
              <a:avLst/>
              <a:gdLst/>
              <a:ahLst/>
              <a:cxnLst/>
              <a:rect l="l" t="t" r="r" b="b"/>
              <a:pathLst>
                <a:path w="1435" h="1322" extrusionOk="0">
                  <a:moveTo>
                    <a:pt x="1077" y="1"/>
                  </a:moveTo>
                  <a:cubicBezTo>
                    <a:pt x="730" y="1"/>
                    <a:pt x="239" y="188"/>
                    <a:pt x="134" y="588"/>
                  </a:cubicBezTo>
                  <a:cubicBezTo>
                    <a:pt x="0" y="1189"/>
                    <a:pt x="334" y="1322"/>
                    <a:pt x="334" y="1322"/>
                  </a:cubicBezTo>
                  <a:cubicBezTo>
                    <a:pt x="467" y="1122"/>
                    <a:pt x="634" y="955"/>
                    <a:pt x="834" y="822"/>
                  </a:cubicBezTo>
                  <a:cubicBezTo>
                    <a:pt x="1101" y="655"/>
                    <a:pt x="1435" y="555"/>
                    <a:pt x="1435" y="188"/>
                  </a:cubicBezTo>
                  <a:cubicBezTo>
                    <a:pt x="1435" y="65"/>
                    <a:pt x="128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6600037" y="2374105"/>
              <a:ext cx="47651" cy="32687"/>
            </a:xfrm>
            <a:custGeom>
              <a:avLst/>
              <a:gdLst/>
              <a:ahLst/>
              <a:cxnLst/>
              <a:rect l="l" t="t" r="r" b="b"/>
              <a:pathLst>
                <a:path w="2503" h="1717" extrusionOk="0">
                  <a:moveTo>
                    <a:pt x="567" y="0"/>
                  </a:moveTo>
                  <a:cubicBezTo>
                    <a:pt x="237" y="0"/>
                    <a:pt x="1" y="85"/>
                    <a:pt x="1" y="216"/>
                  </a:cubicBezTo>
                  <a:cubicBezTo>
                    <a:pt x="1" y="883"/>
                    <a:pt x="701" y="783"/>
                    <a:pt x="1268" y="950"/>
                  </a:cubicBezTo>
                  <a:cubicBezTo>
                    <a:pt x="1702" y="1083"/>
                    <a:pt x="2102" y="1350"/>
                    <a:pt x="2369" y="1717"/>
                  </a:cubicBezTo>
                  <a:cubicBezTo>
                    <a:pt x="2502" y="1417"/>
                    <a:pt x="2469" y="1016"/>
                    <a:pt x="2235" y="750"/>
                  </a:cubicBezTo>
                  <a:cubicBezTo>
                    <a:pt x="1810" y="203"/>
                    <a:pt x="10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6564627" y="2229420"/>
              <a:ext cx="201817" cy="145656"/>
            </a:xfrm>
            <a:custGeom>
              <a:avLst/>
              <a:gdLst/>
              <a:ahLst/>
              <a:cxnLst/>
              <a:rect l="l" t="t" r="r" b="b"/>
              <a:pathLst>
                <a:path w="10601" h="7651" extrusionOk="0">
                  <a:moveTo>
                    <a:pt x="1787" y="1"/>
                  </a:moveTo>
                  <a:cubicBezTo>
                    <a:pt x="1221" y="1"/>
                    <a:pt x="630" y="417"/>
                    <a:pt x="293" y="1812"/>
                  </a:cubicBezTo>
                  <a:cubicBezTo>
                    <a:pt x="0" y="3078"/>
                    <a:pt x="1325" y="3445"/>
                    <a:pt x="2782" y="3445"/>
                  </a:cubicBezTo>
                  <a:cubicBezTo>
                    <a:pt x="3820" y="3445"/>
                    <a:pt x="4925" y="3259"/>
                    <a:pt x="5563" y="3079"/>
                  </a:cubicBezTo>
                  <a:lnTo>
                    <a:pt x="5563" y="3079"/>
                  </a:lnTo>
                  <a:cubicBezTo>
                    <a:pt x="5130" y="4213"/>
                    <a:pt x="6531" y="5548"/>
                    <a:pt x="6531" y="5548"/>
                  </a:cubicBezTo>
                  <a:lnTo>
                    <a:pt x="5363" y="7082"/>
                  </a:lnTo>
                  <a:cubicBezTo>
                    <a:pt x="5997" y="7349"/>
                    <a:pt x="6664" y="7549"/>
                    <a:pt x="7331" y="7649"/>
                  </a:cubicBezTo>
                  <a:cubicBezTo>
                    <a:pt x="7338" y="7650"/>
                    <a:pt x="7346" y="7650"/>
                    <a:pt x="7353" y="7650"/>
                  </a:cubicBezTo>
                  <a:cubicBezTo>
                    <a:pt x="7925" y="7650"/>
                    <a:pt x="8943" y="5139"/>
                    <a:pt x="9766" y="4513"/>
                  </a:cubicBezTo>
                  <a:cubicBezTo>
                    <a:pt x="10600" y="3880"/>
                    <a:pt x="9933" y="2612"/>
                    <a:pt x="8765" y="2445"/>
                  </a:cubicBezTo>
                  <a:cubicBezTo>
                    <a:pt x="9527" y="1184"/>
                    <a:pt x="6994" y="432"/>
                    <a:pt x="5043" y="432"/>
                  </a:cubicBezTo>
                  <a:cubicBezTo>
                    <a:pt x="4261" y="432"/>
                    <a:pt x="3572" y="553"/>
                    <a:pt x="3228" y="811"/>
                  </a:cubicBezTo>
                  <a:cubicBezTo>
                    <a:pt x="3084" y="576"/>
                    <a:pt x="2452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6720697" y="2270160"/>
              <a:ext cx="43843" cy="16620"/>
            </a:xfrm>
            <a:custGeom>
              <a:avLst/>
              <a:gdLst/>
              <a:ahLst/>
              <a:cxnLst/>
              <a:rect l="l" t="t" r="r" b="b"/>
              <a:pathLst>
                <a:path w="2303" h="873" extrusionOk="0">
                  <a:moveTo>
                    <a:pt x="1275" y="0"/>
                  </a:moveTo>
                  <a:cubicBezTo>
                    <a:pt x="841" y="0"/>
                    <a:pt x="355" y="188"/>
                    <a:pt x="0" y="572"/>
                  </a:cubicBezTo>
                  <a:cubicBezTo>
                    <a:pt x="356" y="473"/>
                    <a:pt x="706" y="403"/>
                    <a:pt x="1042" y="403"/>
                  </a:cubicBezTo>
                  <a:cubicBezTo>
                    <a:pt x="1493" y="403"/>
                    <a:pt x="1920" y="528"/>
                    <a:pt x="2302" y="872"/>
                  </a:cubicBezTo>
                  <a:cubicBezTo>
                    <a:pt x="2283" y="297"/>
                    <a:pt x="182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6673465" y="2349679"/>
              <a:ext cx="58674" cy="50316"/>
            </a:xfrm>
            <a:custGeom>
              <a:avLst/>
              <a:gdLst/>
              <a:ahLst/>
              <a:cxnLst/>
              <a:rect l="l" t="t" r="r" b="b"/>
              <a:pathLst>
                <a:path w="3082" h="2643" extrusionOk="0">
                  <a:moveTo>
                    <a:pt x="1878" y="1"/>
                  </a:moveTo>
                  <a:cubicBezTo>
                    <a:pt x="1194" y="1"/>
                    <a:pt x="553" y="730"/>
                    <a:pt x="313" y="1299"/>
                  </a:cubicBezTo>
                  <a:cubicBezTo>
                    <a:pt x="0" y="1956"/>
                    <a:pt x="245" y="2642"/>
                    <a:pt x="937" y="2642"/>
                  </a:cubicBezTo>
                  <a:cubicBezTo>
                    <a:pt x="983" y="2642"/>
                    <a:pt x="1031" y="2639"/>
                    <a:pt x="1080" y="2633"/>
                  </a:cubicBezTo>
                  <a:cubicBezTo>
                    <a:pt x="1681" y="2533"/>
                    <a:pt x="2248" y="2199"/>
                    <a:pt x="2615" y="1732"/>
                  </a:cubicBezTo>
                  <a:cubicBezTo>
                    <a:pt x="3082" y="1132"/>
                    <a:pt x="2815" y="265"/>
                    <a:pt x="2114" y="31"/>
                  </a:cubicBezTo>
                  <a:cubicBezTo>
                    <a:pt x="2035" y="10"/>
                    <a:pt x="1956" y="1"/>
                    <a:pt x="187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6435572" y="3267896"/>
              <a:ext cx="149882" cy="438833"/>
            </a:xfrm>
            <a:custGeom>
              <a:avLst/>
              <a:gdLst/>
              <a:ahLst/>
              <a:cxnLst/>
              <a:rect l="l" t="t" r="r" b="b"/>
              <a:pathLst>
                <a:path w="7873" h="23051" extrusionOk="0">
                  <a:moveTo>
                    <a:pt x="7872" y="0"/>
                  </a:moveTo>
                  <a:lnTo>
                    <a:pt x="0" y="8306"/>
                  </a:lnTo>
                  <a:cubicBezTo>
                    <a:pt x="33" y="12042"/>
                    <a:pt x="1301" y="17946"/>
                    <a:pt x="2569" y="23050"/>
                  </a:cubicBezTo>
                  <a:cubicBezTo>
                    <a:pt x="3736" y="18714"/>
                    <a:pt x="4937" y="14177"/>
                    <a:pt x="5704" y="11175"/>
                  </a:cubicBezTo>
                  <a:cubicBezTo>
                    <a:pt x="6171" y="9474"/>
                    <a:pt x="6772" y="7539"/>
                    <a:pt x="7505" y="5504"/>
                  </a:cubicBezTo>
                  <a:cubicBezTo>
                    <a:pt x="7439" y="3670"/>
                    <a:pt x="7572" y="1802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6275543" y="3828627"/>
              <a:ext cx="102879" cy="83841"/>
            </a:xfrm>
            <a:custGeom>
              <a:avLst/>
              <a:gdLst/>
              <a:ahLst/>
              <a:cxnLst/>
              <a:rect l="l" t="t" r="r" b="b"/>
              <a:pathLst>
                <a:path w="5404" h="4404" extrusionOk="0">
                  <a:moveTo>
                    <a:pt x="300" y="1"/>
                  </a:moveTo>
                  <a:lnTo>
                    <a:pt x="0" y="1769"/>
                  </a:lnTo>
                  <a:lnTo>
                    <a:pt x="4603" y="4404"/>
                  </a:lnTo>
                  <a:lnTo>
                    <a:pt x="5404" y="300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6516843" y="3867996"/>
              <a:ext cx="106077" cy="34325"/>
            </a:xfrm>
            <a:custGeom>
              <a:avLst/>
              <a:gdLst/>
              <a:ahLst/>
              <a:cxnLst/>
              <a:rect l="l" t="t" r="r" b="b"/>
              <a:pathLst>
                <a:path w="5572" h="1803" extrusionOk="0">
                  <a:moveTo>
                    <a:pt x="1" y="1"/>
                  </a:moveTo>
                  <a:lnTo>
                    <a:pt x="568" y="1702"/>
                  </a:lnTo>
                  <a:lnTo>
                    <a:pt x="5538" y="1802"/>
                  </a:lnTo>
                  <a:lnTo>
                    <a:pt x="557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6634971" y="2329938"/>
              <a:ext cx="9538" cy="13993"/>
            </a:xfrm>
            <a:custGeom>
              <a:avLst/>
              <a:gdLst/>
              <a:ahLst/>
              <a:cxnLst/>
              <a:rect l="l" t="t" r="r" b="b"/>
              <a:pathLst>
                <a:path w="501" h="735" extrusionOk="0">
                  <a:moveTo>
                    <a:pt x="267" y="1"/>
                  </a:moveTo>
                  <a:cubicBezTo>
                    <a:pt x="167" y="1"/>
                    <a:pt x="34" y="167"/>
                    <a:pt x="34" y="334"/>
                  </a:cubicBezTo>
                  <a:cubicBezTo>
                    <a:pt x="0" y="534"/>
                    <a:pt x="100" y="701"/>
                    <a:pt x="234" y="735"/>
                  </a:cubicBezTo>
                  <a:cubicBezTo>
                    <a:pt x="367" y="735"/>
                    <a:pt x="501" y="568"/>
                    <a:pt x="501" y="368"/>
                  </a:cubicBezTo>
                  <a:cubicBezTo>
                    <a:pt x="501" y="201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6584788" y="2326758"/>
              <a:ext cx="9557" cy="13993"/>
            </a:xfrm>
            <a:custGeom>
              <a:avLst/>
              <a:gdLst/>
              <a:ahLst/>
              <a:cxnLst/>
              <a:rect l="l" t="t" r="r" b="b"/>
              <a:pathLst>
                <a:path w="502" h="735" extrusionOk="0">
                  <a:moveTo>
                    <a:pt x="268" y="1"/>
                  </a:moveTo>
                  <a:cubicBezTo>
                    <a:pt x="168" y="1"/>
                    <a:pt x="34" y="168"/>
                    <a:pt x="34" y="334"/>
                  </a:cubicBezTo>
                  <a:cubicBezTo>
                    <a:pt x="1" y="535"/>
                    <a:pt x="101" y="701"/>
                    <a:pt x="234" y="735"/>
                  </a:cubicBezTo>
                  <a:cubicBezTo>
                    <a:pt x="368" y="735"/>
                    <a:pt x="501" y="568"/>
                    <a:pt x="501" y="368"/>
                  </a:cubicBezTo>
                  <a:cubicBezTo>
                    <a:pt x="501" y="20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6584788" y="2336924"/>
              <a:ext cx="20979" cy="35981"/>
            </a:xfrm>
            <a:custGeom>
              <a:avLst/>
              <a:gdLst/>
              <a:ahLst/>
              <a:cxnLst/>
              <a:rect l="l" t="t" r="r" b="b"/>
              <a:pathLst>
                <a:path w="1102" h="1890" extrusionOk="0">
                  <a:moveTo>
                    <a:pt x="1102" y="1"/>
                  </a:moveTo>
                  <a:cubicBezTo>
                    <a:pt x="802" y="601"/>
                    <a:pt x="435" y="1135"/>
                    <a:pt x="1" y="1635"/>
                  </a:cubicBezTo>
                  <a:cubicBezTo>
                    <a:pt x="212" y="1793"/>
                    <a:pt x="465" y="1889"/>
                    <a:pt x="727" y="1889"/>
                  </a:cubicBezTo>
                  <a:cubicBezTo>
                    <a:pt x="796" y="1889"/>
                    <a:pt x="865" y="1883"/>
                    <a:pt x="935" y="1869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6595601" y="2384080"/>
              <a:ext cx="28594" cy="12565"/>
            </a:xfrm>
            <a:custGeom>
              <a:avLst/>
              <a:gdLst/>
              <a:ahLst/>
              <a:cxnLst/>
              <a:rect l="l" t="t" r="r" b="b"/>
              <a:pathLst>
                <a:path w="1502" h="660" extrusionOk="0">
                  <a:moveTo>
                    <a:pt x="1422" y="0"/>
                  </a:moveTo>
                  <a:cubicBezTo>
                    <a:pt x="1409" y="0"/>
                    <a:pt x="1401" y="9"/>
                    <a:pt x="1401" y="25"/>
                  </a:cubicBezTo>
                  <a:cubicBezTo>
                    <a:pt x="1110" y="345"/>
                    <a:pt x="693" y="538"/>
                    <a:pt x="259" y="538"/>
                  </a:cubicBezTo>
                  <a:cubicBezTo>
                    <a:pt x="195" y="538"/>
                    <a:pt x="131" y="534"/>
                    <a:pt x="67" y="526"/>
                  </a:cubicBezTo>
                  <a:cubicBezTo>
                    <a:pt x="33" y="526"/>
                    <a:pt x="0" y="559"/>
                    <a:pt x="0" y="592"/>
                  </a:cubicBezTo>
                  <a:cubicBezTo>
                    <a:pt x="0" y="626"/>
                    <a:pt x="33" y="659"/>
                    <a:pt x="67" y="659"/>
                  </a:cubicBezTo>
                  <a:lnTo>
                    <a:pt x="300" y="659"/>
                  </a:lnTo>
                  <a:cubicBezTo>
                    <a:pt x="767" y="659"/>
                    <a:pt x="1168" y="459"/>
                    <a:pt x="1468" y="92"/>
                  </a:cubicBezTo>
                  <a:cubicBezTo>
                    <a:pt x="1501" y="92"/>
                    <a:pt x="1501" y="59"/>
                    <a:pt x="1468" y="25"/>
                  </a:cubicBezTo>
                  <a:cubicBezTo>
                    <a:pt x="1451" y="9"/>
                    <a:pt x="1434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6634324" y="2310881"/>
              <a:ext cx="20351" cy="13364"/>
            </a:xfrm>
            <a:custGeom>
              <a:avLst/>
              <a:gdLst/>
              <a:ahLst/>
              <a:cxnLst/>
              <a:rect l="l" t="t" r="r" b="b"/>
              <a:pathLst>
                <a:path w="1069" h="702" extrusionOk="0">
                  <a:moveTo>
                    <a:pt x="134" y="1"/>
                  </a:moveTo>
                  <a:cubicBezTo>
                    <a:pt x="68" y="1"/>
                    <a:pt x="1" y="34"/>
                    <a:pt x="1" y="101"/>
                  </a:cubicBezTo>
                  <a:cubicBezTo>
                    <a:pt x="1" y="168"/>
                    <a:pt x="68" y="234"/>
                    <a:pt x="134" y="234"/>
                  </a:cubicBezTo>
                  <a:cubicBezTo>
                    <a:pt x="401" y="268"/>
                    <a:pt x="668" y="435"/>
                    <a:pt x="835" y="668"/>
                  </a:cubicBezTo>
                  <a:cubicBezTo>
                    <a:pt x="868" y="701"/>
                    <a:pt x="901" y="701"/>
                    <a:pt x="935" y="701"/>
                  </a:cubicBezTo>
                  <a:lnTo>
                    <a:pt x="1002" y="701"/>
                  </a:lnTo>
                  <a:cubicBezTo>
                    <a:pt x="1035" y="668"/>
                    <a:pt x="1068" y="601"/>
                    <a:pt x="1035" y="535"/>
                  </a:cubicBezTo>
                  <a:cubicBezTo>
                    <a:pt x="835" y="234"/>
                    <a:pt x="501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6573365" y="2305722"/>
              <a:ext cx="21608" cy="11537"/>
            </a:xfrm>
            <a:custGeom>
              <a:avLst/>
              <a:gdLst/>
              <a:ahLst/>
              <a:cxnLst/>
              <a:rect l="l" t="t" r="r" b="b"/>
              <a:pathLst>
                <a:path w="1135" h="606" extrusionOk="0">
                  <a:moveTo>
                    <a:pt x="891" y="0"/>
                  </a:moveTo>
                  <a:cubicBezTo>
                    <a:pt x="562" y="0"/>
                    <a:pt x="244" y="135"/>
                    <a:pt x="34" y="405"/>
                  </a:cubicBezTo>
                  <a:cubicBezTo>
                    <a:pt x="1" y="439"/>
                    <a:pt x="1" y="539"/>
                    <a:pt x="34" y="572"/>
                  </a:cubicBezTo>
                  <a:cubicBezTo>
                    <a:pt x="67" y="606"/>
                    <a:pt x="101" y="606"/>
                    <a:pt x="101" y="606"/>
                  </a:cubicBezTo>
                  <a:cubicBezTo>
                    <a:pt x="167" y="606"/>
                    <a:pt x="201" y="606"/>
                    <a:pt x="234" y="572"/>
                  </a:cubicBezTo>
                  <a:cubicBezTo>
                    <a:pt x="384" y="363"/>
                    <a:pt x="641" y="234"/>
                    <a:pt x="909" y="234"/>
                  </a:cubicBezTo>
                  <a:cubicBezTo>
                    <a:pt x="940" y="234"/>
                    <a:pt x="971" y="235"/>
                    <a:pt x="1001" y="239"/>
                  </a:cubicBezTo>
                  <a:cubicBezTo>
                    <a:pt x="1068" y="239"/>
                    <a:pt x="1101" y="205"/>
                    <a:pt x="1135" y="139"/>
                  </a:cubicBezTo>
                  <a:cubicBezTo>
                    <a:pt x="1135" y="72"/>
                    <a:pt x="1068" y="5"/>
                    <a:pt x="1001" y="5"/>
                  </a:cubicBezTo>
                  <a:cubicBezTo>
                    <a:pt x="965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6250775" y="3918179"/>
              <a:ext cx="20960" cy="18904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267" y="100"/>
                  </a:moveTo>
                  <a:cubicBezTo>
                    <a:pt x="434" y="100"/>
                    <a:pt x="734" y="500"/>
                    <a:pt x="901" y="834"/>
                  </a:cubicBezTo>
                  <a:cubicBezTo>
                    <a:pt x="500" y="701"/>
                    <a:pt x="234" y="534"/>
                    <a:pt x="167" y="367"/>
                  </a:cubicBezTo>
                  <a:cubicBezTo>
                    <a:pt x="134" y="267"/>
                    <a:pt x="167" y="200"/>
                    <a:pt x="200" y="133"/>
                  </a:cubicBezTo>
                  <a:cubicBezTo>
                    <a:pt x="234" y="100"/>
                    <a:pt x="234" y="100"/>
                    <a:pt x="267" y="100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100" y="100"/>
                  </a:cubicBezTo>
                  <a:cubicBezTo>
                    <a:pt x="33" y="167"/>
                    <a:pt x="0" y="300"/>
                    <a:pt x="67" y="400"/>
                  </a:cubicBezTo>
                  <a:cubicBezTo>
                    <a:pt x="134" y="567"/>
                    <a:pt x="267" y="667"/>
                    <a:pt x="400" y="734"/>
                  </a:cubicBezTo>
                  <a:cubicBezTo>
                    <a:pt x="601" y="834"/>
                    <a:pt x="801" y="934"/>
                    <a:pt x="1034" y="967"/>
                  </a:cubicBezTo>
                  <a:cubicBezTo>
                    <a:pt x="1034" y="984"/>
                    <a:pt x="1043" y="992"/>
                    <a:pt x="1051" y="992"/>
                  </a:cubicBezTo>
                  <a:cubicBezTo>
                    <a:pt x="1059" y="992"/>
                    <a:pt x="1068" y="984"/>
                    <a:pt x="1068" y="967"/>
                  </a:cubicBezTo>
                  <a:cubicBezTo>
                    <a:pt x="1101" y="967"/>
                    <a:pt x="1101" y="934"/>
                    <a:pt x="1068" y="901"/>
                  </a:cubicBezTo>
                  <a:cubicBezTo>
                    <a:pt x="1034" y="8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6263473" y="3912677"/>
              <a:ext cx="13993" cy="23930"/>
            </a:xfrm>
            <a:custGeom>
              <a:avLst/>
              <a:gdLst/>
              <a:ahLst/>
              <a:cxnLst/>
              <a:rect l="l" t="t" r="r" b="b"/>
              <a:pathLst>
                <a:path w="735" h="1257" extrusionOk="0">
                  <a:moveTo>
                    <a:pt x="312" y="141"/>
                  </a:moveTo>
                  <a:cubicBezTo>
                    <a:pt x="326" y="141"/>
                    <a:pt x="345" y="145"/>
                    <a:pt x="367" y="156"/>
                  </a:cubicBezTo>
                  <a:lnTo>
                    <a:pt x="401" y="156"/>
                  </a:lnTo>
                  <a:cubicBezTo>
                    <a:pt x="434" y="189"/>
                    <a:pt x="467" y="222"/>
                    <a:pt x="501" y="256"/>
                  </a:cubicBezTo>
                  <a:cubicBezTo>
                    <a:pt x="534" y="556"/>
                    <a:pt x="467" y="823"/>
                    <a:pt x="367" y="1090"/>
                  </a:cubicBezTo>
                  <a:cubicBezTo>
                    <a:pt x="234" y="789"/>
                    <a:pt x="167" y="289"/>
                    <a:pt x="267" y="156"/>
                  </a:cubicBezTo>
                  <a:cubicBezTo>
                    <a:pt x="267" y="156"/>
                    <a:pt x="282" y="141"/>
                    <a:pt x="312" y="141"/>
                  </a:cubicBezTo>
                  <a:close/>
                  <a:moveTo>
                    <a:pt x="305" y="0"/>
                  </a:moveTo>
                  <a:cubicBezTo>
                    <a:pt x="257" y="0"/>
                    <a:pt x="206" y="16"/>
                    <a:pt x="167" y="56"/>
                  </a:cubicBezTo>
                  <a:cubicBezTo>
                    <a:pt x="0" y="289"/>
                    <a:pt x="167" y="990"/>
                    <a:pt x="334" y="1223"/>
                  </a:cubicBezTo>
                  <a:cubicBezTo>
                    <a:pt x="334" y="1256"/>
                    <a:pt x="334" y="1256"/>
                    <a:pt x="334" y="1256"/>
                  </a:cubicBezTo>
                  <a:lnTo>
                    <a:pt x="367" y="1256"/>
                  </a:lnTo>
                  <a:cubicBezTo>
                    <a:pt x="401" y="1256"/>
                    <a:pt x="401" y="1256"/>
                    <a:pt x="401" y="1223"/>
                  </a:cubicBezTo>
                  <a:cubicBezTo>
                    <a:pt x="401" y="1190"/>
                    <a:pt x="734" y="556"/>
                    <a:pt x="601" y="222"/>
                  </a:cubicBezTo>
                  <a:cubicBezTo>
                    <a:pt x="567" y="122"/>
                    <a:pt x="501" y="56"/>
                    <a:pt x="401" y="22"/>
                  </a:cubicBezTo>
                  <a:cubicBezTo>
                    <a:pt x="373" y="8"/>
                    <a:pt x="3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6527637" y="3953113"/>
              <a:ext cx="29242" cy="12222"/>
            </a:xfrm>
            <a:custGeom>
              <a:avLst/>
              <a:gdLst/>
              <a:ahLst/>
              <a:cxnLst/>
              <a:rect l="l" t="t" r="r" b="b"/>
              <a:pathLst>
                <a:path w="1536" h="642" extrusionOk="0">
                  <a:moveTo>
                    <a:pt x="201" y="133"/>
                  </a:moveTo>
                  <a:cubicBezTo>
                    <a:pt x="568" y="166"/>
                    <a:pt x="968" y="267"/>
                    <a:pt x="1302" y="467"/>
                  </a:cubicBezTo>
                  <a:cubicBezTo>
                    <a:pt x="1149" y="522"/>
                    <a:pt x="990" y="549"/>
                    <a:pt x="832" y="549"/>
                  </a:cubicBezTo>
                  <a:cubicBezTo>
                    <a:pt x="612" y="549"/>
                    <a:pt x="395" y="497"/>
                    <a:pt x="201" y="400"/>
                  </a:cubicBezTo>
                  <a:cubicBezTo>
                    <a:pt x="134" y="333"/>
                    <a:pt x="101" y="267"/>
                    <a:pt x="134" y="200"/>
                  </a:cubicBezTo>
                  <a:cubicBezTo>
                    <a:pt x="134" y="166"/>
                    <a:pt x="134" y="166"/>
                    <a:pt x="168" y="133"/>
                  </a:cubicBezTo>
                  <a:close/>
                  <a:moveTo>
                    <a:pt x="255" y="1"/>
                  </a:moveTo>
                  <a:cubicBezTo>
                    <a:pt x="194" y="1"/>
                    <a:pt x="141" y="11"/>
                    <a:pt x="101" y="33"/>
                  </a:cubicBezTo>
                  <a:cubicBezTo>
                    <a:pt x="68" y="66"/>
                    <a:pt x="1" y="133"/>
                    <a:pt x="1" y="200"/>
                  </a:cubicBezTo>
                  <a:cubicBezTo>
                    <a:pt x="1" y="300"/>
                    <a:pt x="34" y="400"/>
                    <a:pt x="101" y="467"/>
                  </a:cubicBezTo>
                  <a:cubicBezTo>
                    <a:pt x="234" y="600"/>
                    <a:pt x="484" y="642"/>
                    <a:pt x="751" y="642"/>
                  </a:cubicBezTo>
                  <a:cubicBezTo>
                    <a:pt x="1018" y="642"/>
                    <a:pt x="1302" y="600"/>
                    <a:pt x="1502" y="567"/>
                  </a:cubicBezTo>
                  <a:cubicBezTo>
                    <a:pt x="1502" y="533"/>
                    <a:pt x="1535" y="533"/>
                    <a:pt x="1535" y="500"/>
                  </a:cubicBezTo>
                  <a:cubicBezTo>
                    <a:pt x="1535" y="500"/>
                    <a:pt x="1535" y="467"/>
                    <a:pt x="1502" y="467"/>
                  </a:cubicBezTo>
                  <a:cubicBezTo>
                    <a:pt x="1415" y="409"/>
                    <a:pt x="653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6538432" y="3942300"/>
              <a:ext cx="18447" cy="21608"/>
            </a:xfrm>
            <a:custGeom>
              <a:avLst/>
              <a:gdLst/>
              <a:ahLst/>
              <a:cxnLst/>
              <a:rect l="l" t="t" r="r" b="b"/>
              <a:pathLst>
                <a:path w="969" h="1135" extrusionOk="0">
                  <a:moveTo>
                    <a:pt x="301" y="134"/>
                  </a:moveTo>
                  <a:cubicBezTo>
                    <a:pt x="368" y="134"/>
                    <a:pt x="468" y="134"/>
                    <a:pt x="535" y="201"/>
                  </a:cubicBezTo>
                  <a:cubicBezTo>
                    <a:pt x="701" y="434"/>
                    <a:pt x="801" y="701"/>
                    <a:pt x="835" y="968"/>
                  </a:cubicBezTo>
                  <a:cubicBezTo>
                    <a:pt x="535" y="801"/>
                    <a:pt x="134" y="368"/>
                    <a:pt x="168" y="201"/>
                  </a:cubicBezTo>
                  <a:cubicBezTo>
                    <a:pt x="168" y="167"/>
                    <a:pt x="201" y="134"/>
                    <a:pt x="234" y="134"/>
                  </a:cubicBezTo>
                  <a:close/>
                  <a:moveTo>
                    <a:pt x="268" y="1"/>
                  </a:moveTo>
                  <a:cubicBezTo>
                    <a:pt x="101" y="1"/>
                    <a:pt x="68" y="101"/>
                    <a:pt x="34" y="167"/>
                  </a:cubicBezTo>
                  <a:cubicBezTo>
                    <a:pt x="1" y="434"/>
                    <a:pt x="568" y="1001"/>
                    <a:pt x="868" y="1135"/>
                  </a:cubicBezTo>
                  <a:lnTo>
                    <a:pt x="935" y="1135"/>
                  </a:lnTo>
                  <a:cubicBezTo>
                    <a:pt x="935" y="1101"/>
                    <a:pt x="968" y="1101"/>
                    <a:pt x="968" y="1068"/>
                  </a:cubicBezTo>
                  <a:cubicBezTo>
                    <a:pt x="935" y="734"/>
                    <a:pt x="801" y="401"/>
                    <a:pt x="568" y="101"/>
                  </a:cubicBezTo>
                  <a:cubicBezTo>
                    <a:pt x="501" y="34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5"/>
            <p:cNvSpPr/>
            <p:nvPr/>
          </p:nvSpPr>
          <p:spPr>
            <a:xfrm>
              <a:off x="6730863" y="2546489"/>
              <a:ext cx="155593" cy="499163"/>
            </a:xfrm>
            <a:custGeom>
              <a:avLst/>
              <a:gdLst/>
              <a:ahLst/>
              <a:cxnLst/>
              <a:rect l="l" t="t" r="r" b="b"/>
              <a:pathLst>
                <a:path w="8173" h="26220" extrusionOk="0">
                  <a:moveTo>
                    <a:pt x="3336" y="0"/>
                  </a:moveTo>
                  <a:lnTo>
                    <a:pt x="0" y="1735"/>
                  </a:lnTo>
                  <a:cubicBezTo>
                    <a:pt x="467" y="2669"/>
                    <a:pt x="934" y="3636"/>
                    <a:pt x="1401" y="4604"/>
                  </a:cubicBezTo>
                  <a:cubicBezTo>
                    <a:pt x="1868" y="5571"/>
                    <a:pt x="2335" y="6572"/>
                    <a:pt x="2735" y="7539"/>
                  </a:cubicBezTo>
                  <a:cubicBezTo>
                    <a:pt x="3169" y="8507"/>
                    <a:pt x="3603" y="9474"/>
                    <a:pt x="3970" y="10441"/>
                  </a:cubicBezTo>
                  <a:lnTo>
                    <a:pt x="4236" y="11175"/>
                  </a:lnTo>
                  <a:lnTo>
                    <a:pt x="4470" y="11909"/>
                  </a:lnTo>
                  <a:cubicBezTo>
                    <a:pt x="4570" y="12143"/>
                    <a:pt x="4603" y="12376"/>
                    <a:pt x="4703" y="12643"/>
                  </a:cubicBezTo>
                  <a:lnTo>
                    <a:pt x="4737" y="12810"/>
                  </a:lnTo>
                  <a:lnTo>
                    <a:pt x="4770" y="12910"/>
                  </a:lnTo>
                  <a:cubicBezTo>
                    <a:pt x="4804" y="12976"/>
                    <a:pt x="4804" y="13077"/>
                    <a:pt x="4804" y="13177"/>
                  </a:cubicBezTo>
                  <a:cubicBezTo>
                    <a:pt x="4870" y="13644"/>
                    <a:pt x="4870" y="14111"/>
                    <a:pt x="4837" y="14578"/>
                  </a:cubicBezTo>
                  <a:cubicBezTo>
                    <a:pt x="4837" y="15078"/>
                    <a:pt x="4804" y="15612"/>
                    <a:pt x="4737" y="16112"/>
                  </a:cubicBezTo>
                  <a:cubicBezTo>
                    <a:pt x="4637" y="17179"/>
                    <a:pt x="4503" y="18214"/>
                    <a:pt x="4337" y="19281"/>
                  </a:cubicBezTo>
                  <a:cubicBezTo>
                    <a:pt x="4036" y="21416"/>
                    <a:pt x="3669" y="23584"/>
                    <a:pt x="3302" y="25719"/>
                  </a:cubicBezTo>
                  <a:lnTo>
                    <a:pt x="5104" y="26219"/>
                  </a:lnTo>
                  <a:cubicBezTo>
                    <a:pt x="5871" y="24118"/>
                    <a:pt x="6538" y="21983"/>
                    <a:pt x="7072" y="19848"/>
                  </a:cubicBezTo>
                  <a:cubicBezTo>
                    <a:pt x="7372" y="18747"/>
                    <a:pt x="7606" y="17646"/>
                    <a:pt x="7806" y="16546"/>
                  </a:cubicBezTo>
                  <a:cubicBezTo>
                    <a:pt x="7906" y="15979"/>
                    <a:pt x="8006" y="15412"/>
                    <a:pt x="8073" y="14811"/>
                  </a:cubicBezTo>
                  <a:cubicBezTo>
                    <a:pt x="8139" y="14177"/>
                    <a:pt x="8173" y="13544"/>
                    <a:pt x="8139" y="12910"/>
                  </a:cubicBezTo>
                  <a:cubicBezTo>
                    <a:pt x="8139" y="12743"/>
                    <a:pt x="8106" y="12543"/>
                    <a:pt x="8106" y="12376"/>
                  </a:cubicBezTo>
                  <a:lnTo>
                    <a:pt x="8039" y="12076"/>
                  </a:lnTo>
                  <a:lnTo>
                    <a:pt x="8006" y="11842"/>
                  </a:lnTo>
                  <a:cubicBezTo>
                    <a:pt x="7939" y="11542"/>
                    <a:pt x="7872" y="11242"/>
                    <a:pt x="7806" y="10975"/>
                  </a:cubicBezTo>
                  <a:lnTo>
                    <a:pt x="7572" y="10141"/>
                  </a:lnTo>
                  <a:lnTo>
                    <a:pt x="7305" y="9307"/>
                  </a:lnTo>
                  <a:cubicBezTo>
                    <a:pt x="6972" y="8173"/>
                    <a:pt x="6571" y="7139"/>
                    <a:pt x="6171" y="6105"/>
                  </a:cubicBezTo>
                  <a:cubicBezTo>
                    <a:pt x="5738" y="5071"/>
                    <a:pt x="5304" y="4037"/>
                    <a:pt x="4837" y="3003"/>
                  </a:cubicBezTo>
                  <a:cubicBezTo>
                    <a:pt x="4337" y="2002"/>
                    <a:pt x="3870" y="1001"/>
                    <a:pt x="33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5"/>
            <p:cNvSpPr/>
            <p:nvPr/>
          </p:nvSpPr>
          <p:spPr>
            <a:xfrm>
              <a:off x="6701316" y="2513726"/>
              <a:ext cx="188319" cy="272198"/>
            </a:xfrm>
            <a:custGeom>
              <a:avLst/>
              <a:gdLst/>
              <a:ahLst/>
              <a:cxnLst/>
              <a:rect l="l" t="t" r="r" b="b"/>
              <a:pathLst>
                <a:path w="9892" h="14298" extrusionOk="0">
                  <a:moveTo>
                    <a:pt x="2976" y="0"/>
                  </a:moveTo>
                  <a:cubicBezTo>
                    <a:pt x="1039" y="0"/>
                    <a:pt x="1" y="1659"/>
                    <a:pt x="885" y="4257"/>
                  </a:cubicBezTo>
                  <a:cubicBezTo>
                    <a:pt x="1585" y="6391"/>
                    <a:pt x="3087" y="9027"/>
                    <a:pt x="4955" y="12596"/>
                  </a:cubicBezTo>
                  <a:cubicBezTo>
                    <a:pt x="4654" y="13030"/>
                    <a:pt x="5155" y="13897"/>
                    <a:pt x="5989" y="14297"/>
                  </a:cubicBezTo>
                  <a:lnTo>
                    <a:pt x="9591" y="12729"/>
                  </a:lnTo>
                  <a:cubicBezTo>
                    <a:pt x="9591" y="12729"/>
                    <a:pt x="9891" y="11762"/>
                    <a:pt x="9291" y="11228"/>
                  </a:cubicBezTo>
                  <a:cubicBezTo>
                    <a:pt x="8390" y="8093"/>
                    <a:pt x="6055" y="787"/>
                    <a:pt x="4287" y="220"/>
                  </a:cubicBezTo>
                  <a:cubicBezTo>
                    <a:pt x="3818" y="72"/>
                    <a:pt x="3378" y="0"/>
                    <a:pt x="2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5"/>
            <p:cNvSpPr/>
            <p:nvPr/>
          </p:nvSpPr>
          <p:spPr>
            <a:xfrm>
              <a:off x="6791821" y="2740862"/>
              <a:ext cx="104801" cy="62367"/>
            </a:xfrm>
            <a:custGeom>
              <a:avLst/>
              <a:gdLst/>
              <a:ahLst/>
              <a:cxnLst/>
              <a:rect l="l" t="t" r="r" b="b"/>
              <a:pathLst>
                <a:path w="5505" h="3276" extrusionOk="0">
                  <a:moveTo>
                    <a:pt x="4626" y="1"/>
                  </a:moveTo>
                  <a:cubicBezTo>
                    <a:pt x="3469" y="1"/>
                    <a:pt x="1095" y="1079"/>
                    <a:pt x="367" y="1499"/>
                  </a:cubicBezTo>
                  <a:cubicBezTo>
                    <a:pt x="0" y="1732"/>
                    <a:pt x="1101" y="2867"/>
                    <a:pt x="1468" y="3200"/>
                  </a:cubicBezTo>
                  <a:cubicBezTo>
                    <a:pt x="1526" y="3253"/>
                    <a:pt x="1605" y="3276"/>
                    <a:pt x="1699" y="3276"/>
                  </a:cubicBezTo>
                  <a:cubicBezTo>
                    <a:pt x="2203" y="3276"/>
                    <a:pt x="3152" y="2629"/>
                    <a:pt x="3770" y="2433"/>
                  </a:cubicBezTo>
                  <a:cubicBezTo>
                    <a:pt x="3901" y="2399"/>
                    <a:pt x="4032" y="2387"/>
                    <a:pt x="4158" y="2387"/>
                  </a:cubicBezTo>
                  <a:cubicBezTo>
                    <a:pt x="4436" y="2387"/>
                    <a:pt x="4696" y="2444"/>
                    <a:pt x="4907" y="2444"/>
                  </a:cubicBezTo>
                  <a:cubicBezTo>
                    <a:pt x="5161" y="2444"/>
                    <a:pt x="5344" y="2361"/>
                    <a:pt x="5404" y="1999"/>
                  </a:cubicBezTo>
                  <a:cubicBezTo>
                    <a:pt x="5504" y="1599"/>
                    <a:pt x="5404" y="398"/>
                    <a:pt x="5137" y="131"/>
                  </a:cubicBezTo>
                  <a:cubicBezTo>
                    <a:pt x="5025" y="40"/>
                    <a:pt x="4848" y="1"/>
                    <a:pt x="4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5"/>
            <p:cNvSpPr/>
            <p:nvPr/>
          </p:nvSpPr>
          <p:spPr>
            <a:xfrm>
              <a:off x="6765777" y="3016411"/>
              <a:ext cx="75598" cy="62900"/>
            </a:xfrm>
            <a:custGeom>
              <a:avLst/>
              <a:gdLst/>
              <a:ahLst/>
              <a:cxnLst/>
              <a:rect l="l" t="t" r="r" b="b"/>
              <a:pathLst>
                <a:path w="3971" h="3304" extrusionOk="0">
                  <a:moveTo>
                    <a:pt x="1935" y="1"/>
                  </a:moveTo>
                  <a:lnTo>
                    <a:pt x="1" y="1602"/>
                  </a:lnTo>
                  <a:lnTo>
                    <a:pt x="2402" y="3303"/>
                  </a:lnTo>
                  <a:cubicBezTo>
                    <a:pt x="2402" y="3303"/>
                    <a:pt x="3970" y="1635"/>
                    <a:pt x="3270" y="668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5"/>
            <p:cNvSpPr/>
            <p:nvPr/>
          </p:nvSpPr>
          <p:spPr>
            <a:xfrm>
              <a:off x="6745464" y="3046890"/>
              <a:ext cx="66060" cy="64175"/>
            </a:xfrm>
            <a:custGeom>
              <a:avLst/>
              <a:gdLst/>
              <a:ahLst/>
              <a:cxnLst/>
              <a:rect l="l" t="t" r="r" b="b"/>
              <a:pathLst>
                <a:path w="3470" h="3371" extrusionOk="0">
                  <a:moveTo>
                    <a:pt x="1101" y="1"/>
                  </a:moveTo>
                  <a:lnTo>
                    <a:pt x="0" y="2236"/>
                  </a:lnTo>
                  <a:lnTo>
                    <a:pt x="2369" y="3370"/>
                  </a:lnTo>
                  <a:lnTo>
                    <a:pt x="3469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58"/>
          <p:cNvGrpSpPr/>
          <p:nvPr/>
        </p:nvGrpSpPr>
        <p:grpSpPr>
          <a:xfrm>
            <a:off x="-6" y="-61475"/>
            <a:ext cx="4711018" cy="5366788"/>
            <a:chOff x="-6" y="-61475"/>
            <a:chExt cx="4711018" cy="5366788"/>
          </a:xfrm>
        </p:grpSpPr>
        <p:sp>
          <p:nvSpPr>
            <p:cNvPr id="1015" name="Google Shape;1015;p58"/>
            <p:cNvSpPr/>
            <p:nvPr/>
          </p:nvSpPr>
          <p:spPr>
            <a:xfrm rot="10800000">
              <a:off x="2770980" y="3894479"/>
              <a:ext cx="456524" cy="699995"/>
            </a:xfrm>
            <a:custGeom>
              <a:avLst/>
              <a:gdLst/>
              <a:ahLst/>
              <a:cxnLst/>
              <a:rect l="l" t="t" r="r" b="b"/>
              <a:pathLst>
                <a:path w="33698" h="50844" extrusionOk="0">
                  <a:moveTo>
                    <a:pt x="0" y="50844"/>
                  </a:moveTo>
                  <a:cubicBezTo>
                    <a:pt x="738" y="48548"/>
                    <a:pt x="3567" y="41825"/>
                    <a:pt x="4428" y="37070"/>
                  </a:cubicBezTo>
                  <a:cubicBezTo>
                    <a:pt x="5289" y="32315"/>
                    <a:pt x="4756" y="26863"/>
                    <a:pt x="5166" y="22312"/>
                  </a:cubicBezTo>
                  <a:cubicBezTo>
                    <a:pt x="5576" y="17762"/>
                    <a:pt x="5534" y="13293"/>
                    <a:pt x="6887" y="9767"/>
                  </a:cubicBezTo>
                  <a:cubicBezTo>
                    <a:pt x="8240" y="6241"/>
                    <a:pt x="10700" y="2757"/>
                    <a:pt x="13283" y="1158"/>
                  </a:cubicBezTo>
                  <a:cubicBezTo>
                    <a:pt x="15866" y="-441"/>
                    <a:pt x="18982" y="133"/>
                    <a:pt x="22384" y="174"/>
                  </a:cubicBezTo>
                  <a:cubicBezTo>
                    <a:pt x="25787" y="215"/>
                    <a:pt x="31812" y="1199"/>
                    <a:pt x="33698" y="140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6" name="Google Shape;1016;p58"/>
            <p:cNvSpPr/>
            <p:nvPr/>
          </p:nvSpPr>
          <p:spPr>
            <a:xfrm rot="-3341038">
              <a:off x="3022821" y="2664065"/>
              <a:ext cx="519984" cy="3103436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58"/>
            <p:cNvSpPr/>
            <p:nvPr/>
          </p:nvSpPr>
          <p:spPr>
            <a:xfrm>
              <a:off x="916221" y="1887574"/>
              <a:ext cx="2445249" cy="3320785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8" name="Google Shape;1018;p58"/>
            <p:cNvGrpSpPr/>
            <p:nvPr/>
          </p:nvGrpSpPr>
          <p:grpSpPr>
            <a:xfrm>
              <a:off x="-6" y="-61475"/>
              <a:ext cx="3908846" cy="5269831"/>
              <a:chOff x="-618211" y="-263093"/>
              <a:chExt cx="2629033" cy="3487875"/>
            </a:xfrm>
          </p:grpSpPr>
          <p:sp>
            <p:nvSpPr>
              <p:cNvPr id="1019" name="Google Shape;1019;p58"/>
              <p:cNvSpPr/>
              <p:nvPr/>
            </p:nvSpPr>
            <p:spPr>
              <a:xfrm>
                <a:off x="-618211" y="345886"/>
                <a:ext cx="1270017" cy="780958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0" name="Google Shape;1020;p58"/>
              <p:cNvSpPr/>
              <p:nvPr/>
            </p:nvSpPr>
            <p:spPr>
              <a:xfrm>
                <a:off x="394825" y="-263093"/>
                <a:ext cx="435350" cy="921075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36843" extrusionOk="0">
                    <a:moveTo>
                      <a:pt x="0" y="0"/>
                    </a:moveTo>
                    <a:cubicBezTo>
                      <a:pt x="2861" y="2615"/>
                      <a:pt x="15496" y="11434"/>
                      <a:pt x="17168" y="15689"/>
                    </a:cubicBezTo>
                    <a:cubicBezTo>
                      <a:pt x="18840" y="19944"/>
                      <a:pt x="11510" y="22863"/>
                      <a:pt x="10034" y="25528"/>
                    </a:cubicBezTo>
                    <a:cubicBezTo>
                      <a:pt x="8558" y="28193"/>
                      <a:pt x="7123" y="29792"/>
                      <a:pt x="8312" y="31678"/>
                    </a:cubicBezTo>
                    <a:cubicBezTo>
                      <a:pt x="9501" y="33564"/>
                      <a:pt x="15692" y="35982"/>
                      <a:pt x="17168" y="36843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1" name="Google Shape;1021;p5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2" name="Google Shape;1022;p5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013" name="Google Shape;1013;p58"/>
          <p:cNvSpPr txBox="1">
            <a:spLocks noGrp="1"/>
          </p:cNvSpPr>
          <p:nvPr>
            <p:ph type="subTitle" idx="1"/>
          </p:nvPr>
        </p:nvSpPr>
        <p:spPr>
          <a:xfrm>
            <a:off x="3371835" y="1291820"/>
            <a:ext cx="5245692" cy="3765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Dodavanje Materialized</a:t>
            </a:r>
            <a:r>
              <a:rPr lang="en-US" dirty="0"/>
              <a:t> </a:t>
            </a:r>
            <a:r>
              <a:rPr lang="sr-Latn-RS" dirty="0"/>
              <a:t>View-a i Index-a za deo upita kojime se pronalaze sve autobuske linije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i="1" dirty="0"/>
              <a:t>ST_Subdivide(...)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i="1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Radi posmatranja ponašanja performansi, za deo upita vezan za turističke atrakcije  kreirana je nova tabela umesto Materialized View-a i to tako da pronalazi sve turističke atrakcije i odmah u tabeli dodajemo ograničenje za rastojanje od 150m.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i="1" dirty="0"/>
              <a:t>ST_Subdivide(...)  </a:t>
            </a:r>
            <a:r>
              <a:rPr lang="sr-Latn-RS" dirty="0"/>
              <a:t>u kombinaciji sa </a:t>
            </a:r>
            <a:r>
              <a:rPr lang="sr-Latn-RS" i="1" dirty="0"/>
              <a:t>ST_Buffer(...)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i="1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U samom upitu koristi se </a:t>
            </a:r>
            <a:r>
              <a:rPr lang="sr-Latn-RS" i="1" dirty="0"/>
              <a:t>ST_Intersects(...)</a:t>
            </a:r>
            <a:r>
              <a:rPr lang="sr-Latn-RS" dirty="0"/>
              <a:t>, izvršavanje  205.555 ms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i="1" dirty="0"/>
          </a:p>
          <a:p>
            <a:pPr marL="285750" lvl="0" indent="-285750"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sAZ3f | explain.depesz.com</a:t>
            </a:r>
            <a:endParaRPr i="1" dirty="0"/>
          </a:p>
        </p:txBody>
      </p:sp>
      <p:grpSp>
        <p:nvGrpSpPr>
          <p:cNvPr id="1023" name="Google Shape;1023;p58"/>
          <p:cNvGrpSpPr/>
          <p:nvPr/>
        </p:nvGrpSpPr>
        <p:grpSpPr>
          <a:xfrm flipH="1">
            <a:off x="7158625" y="2847875"/>
            <a:ext cx="1985371" cy="2292399"/>
            <a:chOff x="-35825" y="2983175"/>
            <a:chExt cx="1985371" cy="2292399"/>
          </a:xfrm>
        </p:grpSpPr>
        <p:sp>
          <p:nvSpPr>
            <p:cNvPr id="1024" name="Google Shape;1024;p58"/>
            <p:cNvSpPr/>
            <p:nvPr/>
          </p:nvSpPr>
          <p:spPr>
            <a:xfrm>
              <a:off x="85496" y="4604824"/>
              <a:ext cx="1864050" cy="670750"/>
            </a:xfrm>
            <a:custGeom>
              <a:avLst/>
              <a:gdLst/>
              <a:ahLst/>
              <a:cxnLst/>
              <a:rect l="l" t="t" r="r" b="b"/>
              <a:pathLst>
                <a:path w="74562" h="26830" extrusionOk="0">
                  <a:moveTo>
                    <a:pt x="60" y="25602"/>
                  </a:moveTo>
                  <a:cubicBezTo>
                    <a:pt x="60" y="24033"/>
                    <a:pt x="26" y="18848"/>
                    <a:pt x="60" y="16187"/>
                  </a:cubicBezTo>
                  <a:cubicBezTo>
                    <a:pt x="94" y="13526"/>
                    <a:pt x="-179" y="11377"/>
                    <a:pt x="264" y="9637"/>
                  </a:cubicBezTo>
                  <a:cubicBezTo>
                    <a:pt x="707" y="7897"/>
                    <a:pt x="1390" y="6840"/>
                    <a:pt x="2720" y="5748"/>
                  </a:cubicBezTo>
                  <a:cubicBezTo>
                    <a:pt x="4051" y="4657"/>
                    <a:pt x="5859" y="3566"/>
                    <a:pt x="8247" y="3088"/>
                  </a:cubicBezTo>
                  <a:cubicBezTo>
                    <a:pt x="10635" y="2611"/>
                    <a:pt x="14251" y="3395"/>
                    <a:pt x="17048" y="2883"/>
                  </a:cubicBezTo>
                  <a:cubicBezTo>
                    <a:pt x="19845" y="2371"/>
                    <a:pt x="21994" y="-51"/>
                    <a:pt x="25030" y="17"/>
                  </a:cubicBezTo>
                  <a:cubicBezTo>
                    <a:pt x="28066" y="85"/>
                    <a:pt x="32535" y="1893"/>
                    <a:pt x="35264" y="3292"/>
                  </a:cubicBezTo>
                  <a:cubicBezTo>
                    <a:pt x="37993" y="4691"/>
                    <a:pt x="38471" y="6874"/>
                    <a:pt x="41405" y="8409"/>
                  </a:cubicBezTo>
                  <a:cubicBezTo>
                    <a:pt x="44339" y="9944"/>
                    <a:pt x="49968" y="11241"/>
                    <a:pt x="52867" y="12503"/>
                  </a:cubicBezTo>
                  <a:cubicBezTo>
                    <a:pt x="55767" y="13765"/>
                    <a:pt x="56551" y="14140"/>
                    <a:pt x="58802" y="15982"/>
                  </a:cubicBezTo>
                  <a:cubicBezTo>
                    <a:pt x="61053" y="17824"/>
                    <a:pt x="63748" y="21747"/>
                    <a:pt x="66375" y="23555"/>
                  </a:cubicBezTo>
                  <a:cubicBezTo>
                    <a:pt x="69002" y="25363"/>
                    <a:pt x="73198" y="26284"/>
                    <a:pt x="74562" y="2683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58"/>
            <p:cNvSpPr/>
            <p:nvPr/>
          </p:nvSpPr>
          <p:spPr>
            <a:xfrm>
              <a:off x="-35825" y="2983175"/>
              <a:ext cx="733425" cy="2282175"/>
            </a:xfrm>
            <a:custGeom>
              <a:avLst/>
              <a:gdLst/>
              <a:ahLst/>
              <a:cxnLst/>
              <a:rect l="l" t="t" r="r" b="b"/>
              <a:pathLst>
                <a:path w="29337" h="91287" extrusionOk="0">
                  <a:moveTo>
                    <a:pt x="0" y="0"/>
                  </a:moveTo>
                  <a:cubicBezTo>
                    <a:pt x="1126" y="1160"/>
                    <a:pt x="4299" y="3104"/>
                    <a:pt x="6755" y="6959"/>
                  </a:cubicBezTo>
                  <a:cubicBezTo>
                    <a:pt x="9211" y="10814"/>
                    <a:pt x="12929" y="18251"/>
                    <a:pt x="14737" y="23129"/>
                  </a:cubicBezTo>
                  <a:cubicBezTo>
                    <a:pt x="16545" y="28007"/>
                    <a:pt x="17364" y="32100"/>
                    <a:pt x="17603" y="36228"/>
                  </a:cubicBezTo>
                  <a:cubicBezTo>
                    <a:pt x="17842" y="40356"/>
                    <a:pt x="16477" y="44313"/>
                    <a:pt x="16170" y="47895"/>
                  </a:cubicBezTo>
                  <a:cubicBezTo>
                    <a:pt x="15863" y="51477"/>
                    <a:pt x="15146" y="54752"/>
                    <a:pt x="15760" y="57720"/>
                  </a:cubicBezTo>
                  <a:cubicBezTo>
                    <a:pt x="16374" y="60688"/>
                    <a:pt x="17910" y="62837"/>
                    <a:pt x="19854" y="65702"/>
                  </a:cubicBezTo>
                  <a:cubicBezTo>
                    <a:pt x="21799" y="68568"/>
                    <a:pt x="25926" y="72730"/>
                    <a:pt x="27427" y="74913"/>
                  </a:cubicBezTo>
                  <a:cubicBezTo>
                    <a:pt x="28928" y="77096"/>
                    <a:pt x="28553" y="76926"/>
                    <a:pt x="28860" y="78802"/>
                  </a:cubicBezTo>
                  <a:cubicBezTo>
                    <a:pt x="29167" y="80678"/>
                    <a:pt x="29201" y="84089"/>
                    <a:pt x="29269" y="86170"/>
                  </a:cubicBezTo>
                  <a:cubicBezTo>
                    <a:pt x="29337" y="88251"/>
                    <a:pt x="29269" y="90434"/>
                    <a:pt x="29269" y="9128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6" name="Google Shape;1026;p58"/>
          <p:cNvGrpSpPr/>
          <p:nvPr/>
        </p:nvGrpSpPr>
        <p:grpSpPr>
          <a:xfrm>
            <a:off x="615648" y="1229446"/>
            <a:ext cx="2591497" cy="2493174"/>
            <a:chOff x="2391950" y="1807200"/>
            <a:chExt cx="2365800" cy="2302100"/>
          </a:xfrm>
        </p:grpSpPr>
        <p:sp>
          <p:nvSpPr>
            <p:cNvPr id="1027" name="Google Shape;1027;p58"/>
            <p:cNvSpPr/>
            <p:nvPr/>
          </p:nvSpPr>
          <p:spPr>
            <a:xfrm>
              <a:off x="2459825" y="1864650"/>
              <a:ext cx="2230650" cy="2198500"/>
            </a:xfrm>
            <a:custGeom>
              <a:avLst/>
              <a:gdLst/>
              <a:ahLst/>
              <a:cxnLst/>
              <a:rect l="l" t="t" r="r" b="b"/>
              <a:pathLst>
                <a:path w="89226" h="87940" extrusionOk="0">
                  <a:moveTo>
                    <a:pt x="44553" y="3132"/>
                  </a:moveTo>
                  <a:cubicBezTo>
                    <a:pt x="46518" y="4120"/>
                    <a:pt x="52531" y="6775"/>
                    <a:pt x="60174" y="6775"/>
                  </a:cubicBezTo>
                  <a:cubicBezTo>
                    <a:pt x="60227" y="6775"/>
                    <a:pt x="60279" y="6775"/>
                    <a:pt x="60331" y="6775"/>
                  </a:cubicBezTo>
                  <a:cubicBezTo>
                    <a:pt x="64826" y="6775"/>
                    <a:pt x="69270" y="5764"/>
                    <a:pt x="73331" y="3834"/>
                  </a:cubicBezTo>
                  <a:lnTo>
                    <a:pt x="85428" y="16359"/>
                  </a:lnTo>
                  <a:cubicBezTo>
                    <a:pt x="83868" y="18157"/>
                    <a:pt x="80748" y="22182"/>
                    <a:pt x="79427" y="26742"/>
                  </a:cubicBezTo>
                  <a:lnTo>
                    <a:pt x="9811" y="26742"/>
                  </a:lnTo>
                  <a:cubicBezTo>
                    <a:pt x="8478" y="22182"/>
                    <a:pt x="5358" y="18157"/>
                    <a:pt x="3798" y="16359"/>
                  </a:cubicBezTo>
                  <a:lnTo>
                    <a:pt x="15895" y="3846"/>
                  </a:lnTo>
                  <a:cubicBezTo>
                    <a:pt x="17907" y="4787"/>
                    <a:pt x="22932" y="6751"/>
                    <a:pt x="29540" y="6751"/>
                  </a:cubicBezTo>
                  <a:cubicBezTo>
                    <a:pt x="34755" y="6751"/>
                    <a:pt x="39898" y="5501"/>
                    <a:pt x="44553" y="3132"/>
                  </a:cubicBezTo>
                  <a:close/>
                  <a:moveTo>
                    <a:pt x="78903" y="29361"/>
                  </a:moveTo>
                  <a:cubicBezTo>
                    <a:pt x="78891" y="29504"/>
                    <a:pt x="78867" y="29659"/>
                    <a:pt x="78855" y="29802"/>
                  </a:cubicBezTo>
                  <a:cubicBezTo>
                    <a:pt x="78320" y="36731"/>
                    <a:pt x="79117" y="40315"/>
                    <a:pt x="82725" y="47220"/>
                  </a:cubicBezTo>
                  <a:cubicBezTo>
                    <a:pt x="85951" y="53376"/>
                    <a:pt x="85951" y="55864"/>
                    <a:pt x="85951" y="61317"/>
                  </a:cubicBezTo>
                  <a:cubicBezTo>
                    <a:pt x="85928" y="66604"/>
                    <a:pt x="82439" y="73795"/>
                    <a:pt x="75950" y="76736"/>
                  </a:cubicBezTo>
                  <a:cubicBezTo>
                    <a:pt x="71366" y="78820"/>
                    <a:pt x="67794" y="79022"/>
                    <a:pt x="64008" y="79224"/>
                  </a:cubicBezTo>
                  <a:cubicBezTo>
                    <a:pt x="62091" y="79331"/>
                    <a:pt x="60103" y="79451"/>
                    <a:pt x="57972" y="79820"/>
                  </a:cubicBezTo>
                  <a:cubicBezTo>
                    <a:pt x="52733" y="80713"/>
                    <a:pt x="48352" y="82439"/>
                    <a:pt x="44613" y="85082"/>
                  </a:cubicBezTo>
                  <a:cubicBezTo>
                    <a:pt x="40874" y="82439"/>
                    <a:pt x="36505" y="80713"/>
                    <a:pt x="31254" y="79820"/>
                  </a:cubicBezTo>
                  <a:cubicBezTo>
                    <a:pt x="29123" y="79451"/>
                    <a:pt x="27147" y="79331"/>
                    <a:pt x="25230" y="79224"/>
                  </a:cubicBezTo>
                  <a:cubicBezTo>
                    <a:pt x="21443" y="79022"/>
                    <a:pt x="17872" y="78820"/>
                    <a:pt x="13276" y="76736"/>
                  </a:cubicBezTo>
                  <a:cubicBezTo>
                    <a:pt x="6799" y="73795"/>
                    <a:pt x="3298" y="66604"/>
                    <a:pt x="3298" y="61317"/>
                  </a:cubicBezTo>
                  <a:cubicBezTo>
                    <a:pt x="3298" y="55864"/>
                    <a:pt x="3298" y="53376"/>
                    <a:pt x="6513" y="47220"/>
                  </a:cubicBezTo>
                  <a:cubicBezTo>
                    <a:pt x="10121" y="40315"/>
                    <a:pt x="10918" y="36731"/>
                    <a:pt x="10383" y="29802"/>
                  </a:cubicBezTo>
                  <a:cubicBezTo>
                    <a:pt x="10371" y="29659"/>
                    <a:pt x="10359" y="29504"/>
                    <a:pt x="10335" y="29361"/>
                  </a:cubicBezTo>
                  <a:close/>
                  <a:moveTo>
                    <a:pt x="44577" y="0"/>
                  </a:moveTo>
                  <a:lnTo>
                    <a:pt x="43911" y="357"/>
                  </a:lnTo>
                  <a:cubicBezTo>
                    <a:pt x="39350" y="2774"/>
                    <a:pt x="34516" y="4001"/>
                    <a:pt x="29540" y="4001"/>
                  </a:cubicBezTo>
                  <a:cubicBezTo>
                    <a:pt x="21801" y="4001"/>
                    <a:pt x="16336" y="989"/>
                    <a:pt x="16276" y="953"/>
                  </a:cubicBezTo>
                  <a:lnTo>
                    <a:pt x="15347" y="429"/>
                  </a:lnTo>
                  <a:lnTo>
                    <a:pt x="929" y="15359"/>
                  </a:lnTo>
                  <a:lnTo>
                    <a:pt x="0" y="16324"/>
                  </a:lnTo>
                  <a:lnTo>
                    <a:pt x="929" y="17276"/>
                  </a:lnTo>
                  <a:cubicBezTo>
                    <a:pt x="988" y="17348"/>
                    <a:pt x="7144" y="23765"/>
                    <a:pt x="7632" y="30016"/>
                  </a:cubicBezTo>
                  <a:cubicBezTo>
                    <a:pt x="8120" y="36398"/>
                    <a:pt x="7430" y="39517"/>
                    <a:pt x="4072" y="45935"/>
                  </a:cubicBezTo>
                  <a:cubicBezTo>
                    <a:pt x="548" y="52697"/>
                    <a:pt x="548" y="55757"/>
                    <a:pt x="548" y="61317"/>
                  </a:cubicBezTo>
                  <a:cubicBezTo>
                    <a:pt x="548" y="64461"/>
                    <a:pt x="1584" y="68056"/>
                    <a:pt x="3417" y="71188"/>
                  </a:cubicBezTo>
                  <a:cubicBezTo>
                    <a:pt x="5549" y="74843"/>
                    <a:pt x="8573" y="77629"/>
                    <a:pt x="12145" y="79248"/>
                  </a:cubicBezTo>
                  <a:cubicBezTo>
                    <a:pt x="17205" y="81534"/>
                    <a:pt x="21205" y="81760"/>
                    <a:pt x="25075" y="81975"/>
                  </a:cubicBezTo>
                  <a:cubicBezTo>
                    <a:pt x="26992" y="82082"/>
                    <a:pt x="28813" y="82189"/>
                    <a:pt x="30790" y="82534"/>
                  </a:cubicBezTo>
                  <a:cubicBezTo>
                    <a:pt x="35850" y="83403"/>
                    <a:pt x="40005" y="85082"/>
                    <a:pt x="43494" y="87678"/>
                  </a:cubicBezTo>
                  <a:lnTo>
                    <a:pt x="43863" y="87940"/>
                  </a:lnTo>
                  <a:lnTo>
                    <a:pt x="45375" y="87940"/>
                  </a:lnTo>
                  <a:lnTo>
                    <a:pt x="45744" y="87678"/>
                  </a:lnTo>
                  <a:cubicBezTo>
                    <a:pt x="49233" y="85082"/>
                    <a:pt x="53388" y="83403"/>
                    <a:pt x="58448" y="82534"/>
                  </a:cubicBezTo>
                  <a:cubicBezTo>
                    <a:pt x="60424" y="82189"/>
                    <a:pt x="62246" y="82082"/>
                    <a:pt x="64163" y="81975"/>
                  </a:cubicBezTo>
                  <a:cubicBezTo>
                    <a:pt x="68033" y="81760"/>
                    <a:pt x="72033" y="81534"/>
                    <a:pt x="77093" y="79248"/>
                  </a:cubicBezTo>
                  <a:cubicBezTo>
                    <a:pt x="80665" y="77629"/>
                    <a:pt x="83689" y="74843"/>
                    <a:pt x="85821" y="71188"/>
                  </a:cubicBezTo>
                  <a:cubicBezTo>
                    <a:pt x="87654" y="68056"/>
                    <a:pt x="88702" y="64461"/>
                    <a:pt x="88702" y="61317"/>
                  </a:cubicBezTo>
                  <a:cubicBezTo>
                    <a:pt x="88702" y="55757"/>
                    <a:pt x="88702" y="52685"/>
                    <a:pt x="85166" y="45935"/>
                  </a:cubicBezTo>
                  <a:cubicBezTo>
                    <a:pt x="81808" y="39517"/>
                    <a:pt x="81106" y="36398"/>
                    <a:pt x="81606" y="30016"/>
                  </a:cubicBezTo>
                  <a:cubicBezTo>
                    <a:pt x="82082" y="23765"/>
                    <a:pt x="88237" y="17348"/>
                    <a:pt x="88297" y="17276"/>
                  </a:cubicBezTo>
                  <a:lnTo>
                    <a:pt x="89226" y="16324"/>
                  </a:lnTo>
                  <a:lnTo>
                    <a:pt x="73902" y="465"/>
                  </a:lnTo>
                  <a:lnTo>
                    <a:pt x="72986" y="929"/>
                  </a:lnTo>
                  <a:cubicBezTo>
                    <a:pt x="69064" y="2954"/>
                    <a:pt x="64724" y="4013"/>
                    <a:pt x="60310" y="4013"/>
                  </a:cubicBezTo>
                  <a:cubicBezTo>
                    <a:pt x="60261" y="4013"/>
                    <a:pt x="60212" y="4013"/>
                    <a:pt x="60163" y="4013"/>
                  </a:cubicBezTo>
                  <a:cubicBezTo>
                    <a:pt x="51745" y="4013"/>
                    <a:pt x="45304" y="417"/>
                    <a:pt x="45244" y="381"/>
                  </a:cubicBezTo>
                  <a:lnTo>
                    <a:pt x="4457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391950" y="1807200"/>
              <a:ext cx="2365800" cy="2302100"/>
            </a:xfrm>
            <a:custGeom>
              <a:avLst/>
              <a:gdLst/>
              <a:ahLst/>
              <a:cxnLst/>
              <a:rect l="l" t="t" r="r" b="b"/>
              <a:pathLst>
                <a:path w="94632" h="92084" extrusionOk="0">
                  <a:moveTo>
                    <a:pt x="47328" y="0"/>
                  </a:moveTo>
                  <a:lnTo>
                    <a:pt x="45721" y="846"/>
                  </a:lnTo>
                  <a:cubicBezTo>
                    <a:pt x="41434" y="3108"/>
                    <a:pt x="36898" y="4263"/>
                    <a:pt x="32243" y="4263"/>
                  </a:cubicBezTo>
                  <a:cubicBezTo>
                    <a:pt x="25182" y="4263"/>
                    <a:pt x="20086" y="1548"/>
                    <a:pt x="19920" y="1465"/>
                  </a:cubicBezTo>
                  <a:lnTo>
                    <a:pt x="17705" y="215"/>
                  </a:lnTo>
                  <a:lnTo>
                    <a:pt x="2227" y="16217"/>
                  </a:lnTo>
                  <a:lnTo>
                    <a:pt x="1" y="18526"/>
                  </a:lnTo>
                  <a:lnTo>
                    <a:pt x="2239" y="20824"/>
                  </a:lnTo>
                  <a:cubicBezTo>
                    <a:pt x="3334" y="22015"/>
                    <a:pt x="4346" y="23301"/>
                    <a:pt x="5251" y="24646"/>
                  </a:cubicBezTo>
                  <a:cubicBezTo>
                    <a:pt x="7132" y="27480"/>
                    <a:pt x="8228" y="30147"/>
                    <a:pt x="8395" y="32362"/>
                  </a:cubicBezTo>
                  <a:cubicBezTo>
                    <a:pt x="8871" y="38362"/>
                    <a:pt x="8240" y="41136"/>
                    <a:pt x="5061" y="47244"/>
                  </a:cubicBezTo>
                  <a:cubicBezTo>
                    <a:pt x="1310" y="54424"/>
                    <a:pt x="1310" y="57841"/>
                    <a:pt x="1310" y="63520"/>
                  </a:cubicBezTo>
                  <a:cubicBezTo>
                    <a:pt x="1310" y="66997"/>
                    <a:pt x="2453" y="70938"/>
                    <a:pt x="4442" y="74355"/>
                  </a:cubicBezTo>
                  <a:cubicBezTo>
                    <a:pt x="6787" y="78367"/>
                    <a:pt x="10109" y="81427"/>
                    <a:pt x="14050" y="83213"/>
                  </a:cubicBezTo>
                  <a:cubicBezTo>
                    <a:pt x="16396" y="84285"/>
                    <a:pt x="18872" y="85047"/>
                    <a:pt x="21420" y="85499"/>
                  </a:cubicBezTo>
                  <a:cubicBezTo>
                    <a:pt x="23646" y="85892"/>
                    <a:pt x="25694" y="85999"/>
                    <a:pt x="27671" y="86106"/>
                  </a:cubicBezTo>
                  <a:cubicBezTo>
                    <a:pt x="29540" y="86213"/>
                    <a:pt x="31302" y="86321"/>
                    <a:pt x="33160" y="86630"/>
                  </a:cubicBezTo>
                  <a:cubicBezTo>
                    <a:pt x="37910" y="87452"/>
                    <a:pt x="41803" y="89023"/>
                    <a:pt x="45054" y="91428"/>
                  </a:cubicBezTo>
                  <a:lnTo>
                    <a:pt x="45923" y="92083"/>
                  </a:lnTo>
                  <a:lnTo>
                    <a:pt x="48709" y="92083"/>
                  </a:lnTo>
                  <a:lnTo>
                    <a:pt x="49590" y="91428"/>
                  </a:lnTo>
                  <a:cubicBezTo>
                    <a:pt x="52829" y="89023"/>
                    <a:pt x="56722" y="87464"/>
                    <a:pt x="61473" y="86642"/>
                  </a:cubicBezTo>
                  <a:cubicBezTo>
                    <a:pt x="63342" y="86321"/>
                    <a:pt x="65104" y="86225"/>
                    <a:pt x="66973" y="86118"/>
                  </a:cubicBezTo>
                  <a:cubicBezTo>
                    <a:pt x="68950" y="86011"/>
                    <a:pt x="70986" y="85892"/>
                    <a:pt x="73224" y="85499"/>
                  </a:cubicBezTo>
                  <a:cubicBezTo>
                    <a:pt x="75772" y="85058"/>
                    <a:pt x="78249" y="84285"/>
                    <a:pt x="80594" y="83213"/>
                  </a:cubicBezTo>
                  <a:cubicBezTo>
                    <a:pt x="84535" y="81427"/>
                    <a:pt x="87857" y="78367"/>
                    <a:pt x="90190" y="74367"/>
                  </a:cubicBezTo>
                  <a:cubicBezTo>
                    <a:pt x="92191" y="70950"/>
                    <a:pt x="93334" y="66997"/>
                    <a:pt x="93334" y="63532"/>
                  </a:cubicBezTo>
                  <a:cubicBezTo>
                    <a:pt x="93334" y="57841"/>
                    <a:pt x="93334" y="54424"/>
                    <a:pt x="89583" y="47244"/>
                  </a:cubicBezTo>
                  <a:cubicBezTo>
                    <a:pt x="86392" y="41136"/>
                    <a:pt x="85773" y="38362"/>
                    <a:pt x="86238" y="32362"/>
                  </a:cubicBezTo>
                  <a:cubicBezTo>
                    <a:pt x="86666" y="26849"/>
                    <a:pt x="92346" y="20884"/>
                    <a:pt x="92393" y="20824"/>
                  </a:cubicBezTo>
                  <a:lnTo>
                    <a:pt x="94632" y="18526"/>
                  </a:lnTo>
                  <a:lnTo>
                    <a:pt x="76998" y="274"/>
                  </a:lnTo>
                  <a:lnTo>
                    <a:pt x="74808" y="1405"/>
                  </a:lnTo>
                  <a:cubicBezTo>
                    <a:pt x="71139" y="3311"/>
                    <a:pt x="67070" y="4287"/>
                    <a:pt x="62952" y="4287"/>
                  </a:cubicBezTo>
                  <a:cubicBezTo>
                    <a:pt x="62927" y="4287"/>
                    <a:pt x="62903" y="4287"/>
                    <a:pt x="62878" y="4287"/>
                  </a:cubicBezTo>
                  <a:cubicBezTo>
                    <a:pt x="55055" y="4287"/>
                    <a:pt x="48959" y="929"/>
                    <a:pt x="48912" y="893"/>
                  </a:cubicBezTo>
                  <a:lnTo>
                    <a:pt x="47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59825" y="1864650"/>
              <a:ext cx="2230650" cy="2198500"/>
            </a:xfrm>
            <a:custGeom>
              <a:avLst/>
              <a:gdLst/>
              <a:ahLst/>
              <a:cxnLst/>
              <a:rect l="l" t="t" r="r" b="b"/>
              <a:pathLst>
                <a:path w="89226" h="87940" extrusionOk="0">
                  <a:moveTo>
                    <a:pt x="44553" y="3132"/>
                  </a:moveTo>
                  <a:cubicBezTo>
                    <a:pt x="46518" y="4120"/>
                    <a:pt x="52531" y="6775"/>
                    <a:pt x="60174" y="6775"/>
                  </a:cubicBezTo>
                  <a:cubicBezTo>
                    <a:pt x="60227" y="6775"/>
                    <a:pt x="60279" y="6775"/>
                    <a:pt x="60331" y="6775"/>
                  </a:cubicBezTo>
                  <a:cubicBezTo>
                    <a:pt x="64826" y="6775"/>
                    <a:pt x="69270" y="5764"/>
                    <a:pt x="73331" y="3834"/>
                  </a:cubicBezTo>
                  <a:lnTo>
                    <a:pt x="85428" y="16359"/>
                  </a:lnTo>
                  <a:cubicBezTo>
                    <a:pt x="83868" y="18157"/>
                    <a:pt x="80748" y="22182"/>
                    <a:pt x="79427" y="26742"/>
                  </a:cubicBezTo>
                  <a:lnTo>
                    <a:pt x="9811" y="26742"/>
                  </a:lnTo>
                  <a:cubicBezTo>
                    <a:pt x="8478" y="22182"/>
                    <a:pt x="5358" y="18157"/>
                    <a:pt x="3798" y="16359"/>
                  </a:cubicBezTo>
                  <a:lnTo>
                    <a:pt x="15895" y="3846"/>
                  </a:lnTo>
                  <a:cubicBezTo>
                    <a:pt x="17907" y="4787"/>
                    <a:pt x="22932" y="6751"/>
                    <a:pt x="29540" y="6751"/>
                  </a:cubicBezTo>
                  <a:cubicBezTo>
                    <a:pt x="34755" y="6751"/>
                    <a:pt x="39898" y="5501"/>
                    <a:pt x="44553" y="3132"/>
                  </a:cubicBezTo>
                  <a:close/>
                  <a:moveTo>
                    <a:pt x="78903" y="29361"/>
                  </a:moveTo>
                  <a:cubicBezTo>
                    <a:pt x="78891" y="29504"/>
                    <a:pt x="78867" y="29659"/>
                    <a:pt x="78855" y="29802"/>
                  </a:cubicBezTo>
                  <a:cubicBezTo>
                    <a:pt x="78320" y="36731"/>
                    <a:pt x="79117" y="40315"/>
                    <a:pt x="82725" y="47220"/>
                  </a:cubicBezTo>
                  <a:cubicBezTo>
                    <a:pt x="85951" y="53376"/>
                    <a:pt x="85951" y="55864"/>
                    <a:pt x="85951" y="61317"/>
                  </a:cubicBezTo>
                  <a:cubicBezTo>
                    <a:pt x="85928" y="66604"/>
                    <a:pt x="82439" y="73795"/>
                    <a:pt x="75950" y="76736"/>
                  </a:cubicBezTo>
                  <a:cubicBezTo>
                    <a:pt x="71366" y="78820"/>
                    <a:pt x="67794" y="79022"/>
                    <a:pt x="64008" y="79224"/>
                  </a:cubicBezTo>
                  <a:cubicBezTo>
                    <a:pt x="62091" y="79331"/>
                    <a:pt x="60103" y="79451"/>
                    <a:pt x="57972" y="79820"/>
                  </a:cubicBezTo>
                  <a:cubicBezTo>
                    <a:pt x="52733" y="80713"/>
                    <a:pt x="48352" y="82439"/>
                    <a:pt x="44613" y="85082"/>
                  </a:cubicBezTo>
                  <a:cubicBezTo>
                    <a:pt x="40874" y="82439"/>
                    <a:pt x="36505" y="80713"/>
                    <a:pt x="31254" y="79820"/>
                  </a:cubicBezTo>
                  <a:cubicBezTo>
                    <a:pt x="29123" y="79451"/>
                    <a:pt x="27147" y="79331"/>
                    <a:pt x="25230" y="79224"/>
                  </a:cubicBezTo>
                  <a:cubicBezTo>
                    <a:pt x="21443" y="79022"/>
                    <a:pt x="17872" y="78820"/>
                    <a:pt x="13276" y="76736"/>
                  </a:cubicBezTo>
                  <a:cubicBezTo>
                    <a:pt x="6799" y="73795"/>
                    <a:pt x="3298" y="66604"/>
                    <a:pt x="3298" y="61317"/>
                  </a:cubicBezTo>
                  <a:cubicBezTo>
                    <a:pt x="3298" y="55864"/>
                    <a:pt x="3298" y="53376"/>
                    <a:pt x="6513" y="47220"/>
                  </a:cubicBezTo>
                  <a:cubicBezTo>
                    <a:pt x="10121" y="40315"/>
                    <a:pt x="10918" y="36731"/>
                    <a:pt x="10383" y="29802"/>
                  </a:cubicBezTo>
                  <a:cubicBezTo>
                    <a:pt x="10371" y="29659"/>
                    <a:pt x="10359" y="29504"/>
                    <a:pt x="10335" y="29361"/>
                  </a:cubicBezTo>
                  <a:close/>
                  <a:moveTo>
                    <a:pt x="44577" y="0"/>
                  </a:moveTo>
                  <a:lnTo>
                    <a:pt x="43911" y="357"/>
                  </a:lnTo>
                  <a:cubicBezTo>
                    <a:pt x="39350" y="2774"/>
                    <a:pt x="34516" y="4001"/>
                    <a:pt x="29540" y="4001"/>
                  </a:cubicBezTo>
                  <a:cubicBezTo>
                    <a:pt x="21801" y="4001"/>
                    <a:pt x="16336" y="989"/>
                    <a:pt x="16276" y="953"/>
                  </a:cubicBezTo>
                  <a:lnTo>
                    <a:pt x="15347" y="429"/>
                  </a:lnTo>
                  <a:lnTo>
                    <a:pt x="929" y="15359"/>
                  </a:lnTo>
                  <a:lnTo>
                    <a:pt x="0" y="16324"/>
                  </a:lnTo>
                  <a:lnTo>
                    <a:pt x="929" y="17276"/>
                  </a:lnTo>
                  <a:cubicBezTo>
                    <a:pt x="988" y="17348"/>
                    <a:pt x="7144" y="23765"/>
                    <a:pt x="7632" y="30016"/>
                  </a:cubicBezTo>
                  <a:cubicBezTo>
                    <a:pt x="8120" y="36398"/>
                    <a:pt x="7430" y="39517"/>
                    <a:pt x="4072" y="45935"/>
                  </a:cubicBezTo>
                  <a:cubicBezTo>
                    <a:pt x="548" y="52697"/>
                    <a:pt x="548" y="55757"/>
                    <a:pt x="548" y="61317"/>
                  </a:cubicBezTo>
                  <a:cubicBezTo>
                    <a:pt x="548" y="64461"/>
                    <a:pt x="1584" y="68056"/>
                    <a:pt x="3417" y="71188"/>
                  </a:cubicBezTo>
                  <a:cubicBezTo>
                    <a:pt x="5549" y="74843"/>
                    <a:pt x="8573" y="77629"/>
                    <a:pt x="12145" y="79248"/>
                  </a:cubicBezTo>
                  <a:cubicBezTo>
                    <a:pt x="17205" y="81534"/>
                    <a:pt x="21205" y="81760"/>
                    <a:pt x="25075" y="81975"/>
                  </a:cubicBezTo>
                  <a:cubicBezTo>
                    <a:pt x="26992" y="82082"/>
                    <a:pt x="28813" y="82189"/>
                    <a:pt x="30790" y="82534"/>
                  </a:cubicBezTo>
                  <a:cubicBezTo>
                    <a:pt x="35850" y="83403"/>
                    <a:pt x="40005" y="85082"/>
                    <a:pt x="43494" y="87678"/>
                  </a:cubicBezTo>
                  <a:lnTo>
                    <a:pt x="43863" y="87940"/>
                  </a:lnTo>
                  <a:lnTo>
                    <a:pt x="45375" y="87940"/>
                  </a:lnTo>
                  <a:lnTo>
                    <a:pt x="45744" y="87678"/>
                  </a:lnTo>
                  <a:cubicBezTo>
                    <a:pt x="49233" y="85082"/>
                    <a:pt x="53388" y="83403"/>
                    <a:pt x="58448" y="82534"/>
                  </a:cubicBezTo>
                  <a:cubicBezTo>
                    <a:pt x="60424" y="82189"/>
                    <a:pt x="62246" y="82082"/>
                    <a:pt x="64163" y="81975"/>
                  </a:cubicBezTo>
                  <a:cubicBezTo>
                    <a:pt x="68033" y="81760"/>
                    <a:pt x="72033" y="81534"/>
                    <a:pt x="77093" y="79248"/>
                  </a:cubicBezTo>
                  <a:cubicBezTo>
                    <a:pt x="80665" y="77629"/>
                    <a:pt x="83689" y="74843"/>
                    <a:pt x="85821" y="71188"/>
                  </a:cubicBezTo>
                  <a:cubicBezTo>
                    <a:pt x="87654" y="68056"/>
                    <a:pt x="88702" y="64461"/>
                    <a:pt x="88702" y="61317"/>
                  </a:cubicBezTo>
                  <a:cubicBezTo>
                    <a:pt x="88702" y="55757"/>
                    <a:pt x="88702" y="52685"/>
                    <a:pt x="85166" y="45935"/>
                  </a:cubicBezTo>
                  <a:cubicBezTo>
                    <a:pt x="81808" y="39517"/>
                    <a:pt x="81106" y="36398"/>
                    <a:pt x="81606" y="30016"/>
                  </a:cubicBezTo>
                  <a:cubicBezTo>
                    <a:pt x="82082" y="23765"/>
                    <a:pt x="88237" y="17348"/>
                    <a:pt x="88297" y="17276"/>
                  </a:cubicBezTo>
                  <a:lnTo>
                    <a:pt x="89226" y="16324"/>
                  </a:lnTo>
                  <a:lnTo>
                    <a:pt x="73902" y="465"/>
                  </a:lnTo>
                  <a:lnTo>
                    <a:pt x="72986" y="929"/>
                  </a:lnTo>
                  <a:cubicBezTo>
                    <a:pt x="69064" y="2954"/>
                    <a:pt x="64724" y="4013"/>
                    <a:pt x="60310" y="4013"/>
                  </a:cubicBezTo>
                  <a:cubicBezTo>
                    <a:pt x="60261" y="4013"/>
                    <a:pt x="60212" y="4013"/>
                    <a:pt x="60163" y="4013"/>
                  </a:cubicBezTo>
                  <a:cubicBezTo>
                    <a:pt x="51745" y="4013"/>
                    <a:pt x="45304" y="417"/>
                    <a:pt x="45244" y="381"/>
                  </a:cubicBezTo>
                  <a:lnTo>
                    <a:pt x="44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2867025" y="2751075"/>
              <a:ext cx="646525" cy="933175"/>
            </a:xfrm>
            <a:custGeom>
              <a:avLst/>
              <a:gdLst/>
              <a:ahLst/>
              <a:cxnLst/>
              <a:rect l="l" t="t" r="r" b="b"/>
              <a:pathLst>
                <a:path w="25861" h="37327" extrusionOk="0">
                  <a:moveTo>
                    <a:pt x="13085" y="18883"/>
                  </a:moveTo>
                  <a:cubicBezTo>
                    <a:pt x="14609" y="18883"/>
                    <a:pt x="15871" y="19371"/>
                    <a:pt x="16859" y="20336"/>
                  </a:cubicBezTo>
                  <a:cubicBezTo>
                    <a:pt x="17847" y="21288"/>
                    <a:pt x="18348" y="22884"/>
                    <a:pt x="18348" y="25122"/>
                  </a:cubicBezTo>
                  <a:cubicBezTo>
                    <a:pt x="18348" y="27241"/>
                    <a:pt x="17824" y="28837"/>
                    <a:pt x="16776" y="29885"/>
                  </a:cubicBezTo>
                  <a:cubicBezTo>
                    <a:pt x="15728" y="30932"/>
                    <a:pt x="14430" y="31456"/>
                    <a:pt x="12883" y="31456"/>
                  </a:cubicBezTo>
                  <a:cubicBezTo>
                    <a:pt x="11263" y="31444"/>
                    <a:pt x="9977" y="30873"/>
                    <a:pt x="9013" y="29742"/>
                  </a:cubicBezTo>
                  <a:cubicBezTo>
                    <a:pt x="8049" y="28611"/>
                    <a:pt x="7572" y="26991"/>
                    <a:pt x="7572" y="24860"/>
                  </a:cubicBezTo>
                  <a:cubicBezTo>
                    <a:pt x="7572" y="22860"/>
                    <a:pt x="8061" y="21372"/>
                    <a:pt x="9061" y="20372"/>
                  </a:cubicBezTo>
                  <a:cubicBezTo>
                    <a:pt x="10061" y="19383"/>
                    <a:pt x="11406" y="18883"/>
                    <a:pt x="13085" y="18883"/>
                  </a:cubicBezTo>
                  <a:close/>
                  <a:moveTo>
                    <a:pt x="20074" y="0"/>
                  </a:moveTo>
                  <a:cubicBezTo>
                    <a:pt x="16669" y="167"/>
                    <a:pt x="13704" y="857"/>
                    <a:pt x="11192" y="2048"/>
                  </a:cubicBezTo>
                  <a:cubicBezTo>
                    <a:pt x="8680" y="3250"/>
                    <a:pt x="6596" y="4858"/>
                    <a:pt x="4941" y="6858"/>
                  </a:cubicBezTo>
                  <a:cubicBezTo>
                    <a:pt x="3250" y="8942"/>
                    <a:pt x="1988" y="11335"/>
                    <a:pt x="1238" y="13906"/>
                  </a:cubicBezTo>
                  <a:cubicBezTo>
                    <a:pt x="417" y="16704"/>
                    <a:pt x="0" y="19610"/>
                    <a:pt x="24" y="22539"/>
                  </a:cubicBezTo>
                  <a:cubicBezTo>
                    <a:pt x="24" y="27468"/>
                    <a:pt x="1143" y="31159"/>
                    <a:pt x="3369" y="33635"/>
                  </a:cubicBezTo>
                  <a:cubicBezTo>
                    <a:pt x="5596" y="36100"/>
                    <a:pt x="8823" y="37326"/>
                    <a:pt x="13037" y="37326"/>
                  </a:cubicBezTo>
                  <a:cubicBezTo>
                    <a:pt x="14657" y="37326"/>
                    <a:pt x="16276" y="37064"/>
                    <a:pt x="17800" y="36540"/>
                  </a:cubicBezTo>
                  <a:cubicBezTo>
                    <a:pt x="20895" y="35528"/>
                    <a:pt x="23420" y="33266"/>
                    <a:pt x="24765" y="30313"/>
                  </a:cubicBezTo>
                  <a:cubicBezTo>
                    <a:pt x="25491" y="28777"/>
                    <a:pt x="25860" y="26991"/>
                    <a:pt x="25860" y="24967"/>
                  </a:cubicBezTo>
                  <a:cubicBezTo>
                    <a:pt x="25860" y="23015"/>
                    <a:pt x="25563" y="21288"/>
                    <a:pt x="24967" y="19800"/>
                  </a:cubicBezTo>
                  <a:cubicBezTo>
                    <a:pt x="24444" y="18419"/>
                    <a:pt x="23634" y="17169"/>
                    <a:pt x="22586" y="16133"/>
                  </a:cubicBezTo>
                  <a:cubicBezTo>
                    <a:pt x="21598" y="15169"/>
                    <a:pt x="20407" y="14430"/>
                    <a:pt x="19121" y="13954"/>
                  </a:cubicBezTo>
                  <a:cubicBezTo>
                    <a:pt x="17807" y="13465"/>
                    <a:pt x="16435" y="13216"/>
                    <a:pt x="15051" y="13216"/>
                  </a:cubicBezTo>
                  <a:cubicBezTo>
                    <a:pt x="15019" y="13216"/>
                    <a:pt x="14986" y="13216"/>
                    <a:pt x="14954" y="13216"/>
                  </a:cubicBezTo>
                  <a:cubicBezTo>
                    <a:pt x="14909" y="13215"/>
                    <a:pt x="14864" y="13215"/>
                    <a:pt x="14819" y="13215"/>
                  </a:cubicBezTo>
                  <a:cubicBezTo>
                    <a:pt x="13959" y="13215"/>
                    <a:pt x="13101" y="13323"/>
                    <a:pt x="12275" y="13549"/>
                  </a:cubicBezTo>
                  <a:cubicBezTo>
                    <a:pt x="11549" y="13740"/>
                    <a:pt x="10870" y="14026"/>
                    <a:pt x="10227" y="14407"/>
                  </a:cubicBezTo>
                  <a:cubicBezTo>
                    <a:pt x="9680" y="14728"/>
                    <a:pt x="9168" y="15121"/>
                    <a:pt x="8703" y="15573"/>
                  </a:cubicBezTo>
                  <a:cubicBezTo>
                    <a:pt x="8311" y="15966"/>
                    <a:pt x="7941" y="16395"/>
                    <a:pt x="7620" y="16859"/>
                  </a:cubicBezTo>
                  <a:cubicBezTo>
                    <a:pt x="7846" y="15454"/>
                    <a:pt x="8299" y="14085"/>
                    <a:pt x="8954" y="12811"/>
                  </a:cubicBezTo>
                  <a:cubicBezTo>
                    <a:pt x="9608" y="11537"/>
                    <a:pt x="10466" y="10382"/>
                    <a:pt x="11490" y="9382"/>
                  </a:cubicBezTo>
                  <a:cubicBezTo>
                    <a:pt x="12561" y="8358"/>
                    <a:pt x="13823" y="7537"/>
                    <a:pt x="15204" y="6977"/>
                  </a:cubicBezTo>
                  <a:cubicBezTo>
                    <a:pt x="16657" y="6370"/>
                    <a:pt x="18336" y="6036"/>
                    <a:pt x="20229" y="5965"/>
                  </a:cubicBezTo>
                  <a:cubicBezTo>
                    <a:pt x="20514" y="5108"/>
                    <a:pt x="20669" y="4203"/>
                    <a:pt x="20681" y="3286"/>
                  </a:cubicBezTo>
                  <a:cubicBezTo>
                    <a:pt x="20681" y="2727"/>
                    <a:pt x="20622" y="2167"/>
                    <a:pt x="20503" y="1619"/>
                  </a:cubicBezTo>
                  <a:cubicBezTo>
                    <a:pt x="20384" y="1072"/>
                    <a:pt x="20241" y="536"/>
                    <a:pt x="20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13825" y="2751075"/>
              <a:ext cx="646550" cy="933175"/>
            </a:xfrm>
            <a:custGeom>
              <a:avLst/>
              <a:gdLst/>
              <a:ahLst/>
              <a:cxnLst/>
              <a:rect l="l" t="t" r="r" b="b"/>
              <a:pathLst>
                <a:path w="25862" h="37327" extrusionOk="0">
                  <a:moveTo>
                    <a:pt x="13098" y="18883"/>
                  </a:moveTo>
                  <a:cubicBezTo>
                    <a:pt x="14622" y="18883"/>
                    <a:pt x="15884" y="19371"/>
                    <a:pt x="16872" y="20336"/>
                  </a:cubicBezTo>
                  <a:cubicBezTo>
                    <a:pt x="17872" y="21288"/>
                    <a:pt x="18360" y="22884"/>
                    <a:pt x="18360" y="25122"/>
                  </a:cubicBezTo>
                  <a:cubicBezTo>
                    <a:pt x="18360" y="27241"/>
                    <a:pt x="17836" y="28837"/>
                    <a:pt x="16789" y="29885"/>
                  </a:cubicBezTo>
                  <a:cubicBezTo>
                    <a:pt x="15741" y="30932"/>
                    <a:pt x="14443" y="31456"/>
                    <a:pt x="12895" y="31456"/>
                  </a:cubicBezTo>
                  <a:cubicBezTo>
                    <a:pt x="11276" y="31444"/>
                    <a:pt x="9990" y="30873"/>
                    <a:pt x="9026" y="29742"/>
                  </a:cubicBezTo>
                  <a:cubicBezTo>
                    <a:pt x="8073" y="28611"/>
                    <a:pt x="7585" y="26991"/>
                    <a:pt x="7585" y="24860"/>
                  </a:cubicBezTo>
                  <a:cubicBezTo>
                    <a:pt x="7585" y="22860"/>
                    <a:pt x="8073" y="21372"/>
                    <a:pt x="9073" y="20372"/>
                  </a:cubicBezTo>
                  <a:cubicBezTo>
                    <a:pt x="10073" y="19383"/>
                    <a:pt x="11419" y="18883"/>
                    <a:pt x="13098" y="18883"/>
                  </a:cubicBezTo>
                  <a:close/>
                  <a:moveTo>
                    <a:pt x="20087" y="0"/>
                  </a:moveTo>
                  <a:cubicBezTo>
                    <a:pt x="16670" y="167"/>
                    <a:pt x="13705" y="857"/>
                    <a:pt x="11181" y="2048"/>
                  </a:cubicBezTo>
                  <a:cubicBezTo>
                    <a:pt x="8669" y="3250"/>
                    <a:pt x="6585" y="4858"/>
                    <a:pt x="4930" y="6858"/>
                  </a:cubicBezTo>
                  <a:cubicBezTo>
                    <a:pt x="3239" y="8942"/>
                    <a:pt x="1989" y="11335"/>
                    <a:pt x="1239" y="13906"/>
                  </a:cubicBezTo>
                  <a:cubicBezTo>
                    <a:pt x="406" y="16704"/>
                    <a:pt x="1" y="19610"/>
                    <a:pt x="25" y="22539"/>
                  </a:cubicBezTo>
                  <a:cubicBezTo>
                    <a:pt x="25" y="27468"/>
                    <a:pt x="1132" y="31159"/>
                    <a:pt x="3370" y="33623"/>
                  </a:cubicBezTo>
                  <a:cubicBezTo>
                    <a:pt x="5597" y="36100"/>
                    <a:pt x="8823" y="37326"/>
                    <a:pt x="13038" y="37326"/>
                  </a:cubicBezTo>
                  <a:cubicBezTo>
                    <a:pt x="14657" y="37326"/>
                    <a:pt x="16265" y="37064"/>
                    <a:pt x="17801" y="36540"/>
                  </a:cubicBezTo>
                  <a:cubicBezTo>
                    <a:pt x="20896" y="35528"/>
                    <a:pt x="23420" y="33266"/>
                    <a:pt x="24766" y="30313"/>
                  </a:cubicBezTo>
                  <a:cubicBezTo>
                    <a:pt x="25492" y="28777"/>
                    <a:pt x="25861" y="26991"/>
                    <a:pt x="25861" y="24967"/>
                  </a:cubicBezTo>
                  <a:cubicBezTo>
                    <a:pt x="25861" y="23015"/>
                    <a:pt x="25564" y="21288"/>
                    <a:pt x="24968" y="19800"/>
                  </a:cubicBezTo>
                  <a:cubicBezTo>
                    <a:pt x="24444" y="18419"/>
                    <a:pt x="23623" y="17169"/>
                    <a:pt x="22587" y="16133"/>
                  </a:cubicBezTo>
                  <a:cubicBezTo>
                    <a:pt x="21587" y="15169"/>
                    <a:pt x="20408" y="14430"/>
                    <a:pt x="19110" y="13954"/>
                  </a:cubicBezTo>
                  <a:cubicBezTo>
                    <a:pt x="17777" y="13454"/>
                    <a:pt x="16372" y="13216"/>
                    <a:pt x="14955" y="13216"/>
                  </a:cubicBezTo>
                  <a:cubicBezTo>
                    <a:pt x="14910" y="13215"/>
                    <a:pt x="14865" y="13215"/>
                    <a:pt x="14820" y="13215"/>
                  </a:cubicBezTo>
                  <a:cubicBezTo>
                    <a:pt x="13961" y="13215"/>
                    <a:pt x="13113" y="13323"/>
                    <a:pt x="12276" y="13549"/>
                  </a:cubicBezTo>
                  <a:cubicBezTo>
                    <a:pt x="11562" y="13740"/>
                    <a:pt x="10871" y="14026"/>
                    <a:pt x="10228" y="14407"/>
                  </a:cubicBezTo>
                  <a:cubicBezTo>
                    <a:pt x="9681" y="14728"/>
                    <a:pt x="9169" y="15121"/>
                    <a:pt x="8716" y="15573"/>
                  </a:cubicBezTo>
                  <a:cubicBezTo>
                    <a:pt x="8323" y="15966"/>
                    <a:pt x="7954" y="16395"/>
                    <a:pt x="7633" y="16859"/>
                  </a:cubicBezTo>
                  <a:cubicBezTo>
                    <a:pt x="7871" y="15454"/>
                    <a:pt x="8323" y="14085"/>
                    <a:pt x="8978" y="12811"/>
                  </a:cubicBezTo>
                  <a:cubicBezTo>
                    <a:pt x="9621" y="11537"/>
                    <a:pt x="10478" y="10382"/>
                    <a:pt x="11502" y="9382"/>
                  </a:cubicBezTo>
                  <a:cubicBezTo>
                    <a:pt x="12586" y="8358"/>
                    <a:pt x="13848" y="7537"/>
                    <a:pt x="15229" y="6977"/>
                  </a:cubicBezTo>
                  <a:cubicBezTo>
                    <a:pt x="16670" y="6370"/>
                    <a:pt x="18348" y="6036"/>
                    <a:pt x="20241" y="5965"/>
                  </a:cubicBezTo>
                  <a:cubicBezTo>
                    <a:pt x="20527" y="5108"/>
                    <a:pt x="20682" y="4203"/>
                    <a:pt x="20694" y="3286"/>
                  </a:cubicBezTo>
                  <a:cubicBezTo>
                    <a:pt x="20694" y="2727"/>
                    <a:pt x="20634" y="2167"/>
                    <a:pt x="20515" y="1619"/>
                  </a:cubicBezTo>
                  <a:cubicBezTo>
                    <a:pt x="20396" y="1072"/>
                    <a:pt x="20253" y="536"/>
                    <a:pt x="20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2935175" y="2118250"/>
              <a:ext cx="208975" cy="338750"/>
            </a:xfrm>
            <a:custGeom>
              <a:avLst/>
              <a:gdLst/>
              <a:ahLst/>
              <a:cxnLst/>
              <a:rect l="l" t="t" r="r" b="b"/>
              <a:pathLst>
                <a:path w="8359" h="13550" extrusionOk="0">
                  <a:moveTo>
                    <a:pt x="4061" y="1596"/>
                  </a:moveTo>
                  <a:cubicBezTo>
                    <a:pt x="5108" y="1596"/>
                    <a:pt x="6513" y="1977"/>
                    <a:pt x="6513" y="4037"/>
                  </a:cubicBezTo>
                  <a:lnTo>
                    <a:pt x="6513" y="4263"/>
                  </a:lnTo>
                  <a:cubicBezTo>
                    <a:pt x="6513" y="6311"/>
                    <a:pt x="5108" y="6692"/>
                    <a:pt x="4061" y="6692"/>
                  </a:cubicBezTo>
                  <a:lnTo>
                    <a:pt x="1810" y="6692"/>
                  </a:lnTo>
                  <a:lnTo>
                    <a:pt x="1810" y="1596"/>
                  </a:lnTo>
                  <a:close/>
                  <a:moveTo>
                    <a:pt x="1" y="0"/>
                  </a:moveTo>
                  <a:lnTo>
                    <a:pt x="1" y="13550"/>
                  </a:lnTo>
                  <a:lnTo>
                    <a:pt x="1810" y="13550"/>
                  </a:lnTo>
                  <a:lnTo>
                    <a:pt x="1810" y="8275"/>
                  </a:lnTo>
                  <a:lnTo>
                    <a:pt x="4334" y="8275"/>
                  </a:lnTo>
                  <a:lnTo>
                    <a:pt x="6394" y="13550"/>
                  </a:lnTo>
                  <a:lnTo>
                    <a:pt x="8359" y="13550"/>
                  </a:lnTo>
                  <a:lnTo>
                    <a:pt x="6097" y="7954"/>
                  </a:lnTo>
                  <a:cubicBezTo>
                    <a:pt x="7347" y="7513"/>
                    <a:pt x="8359" y="6477"/>
                    <a:pt x="8359" y="4310"/>
                  </a:cubicBezTo>
                  <a:lnTo>
                    <a:pt x="8359" y="3965"/>
                  </a:lnTo>
                  <a:cubicBezTo>
                    <a:pt x="8359" y="679"/>
                    <a:pt x="6049" y="0"/>
                    <a:pt x="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3187600" y="2113175"/>
              <a:ext cx="241700" cy="349175"/>
            </a:xfrm>
            <a:custGeom>
              <a:avLst/>
              <a:gdLst/>
              <a:ahLst/>
              <a:cxnLst/>
              <a:rect l="l" t="t" r="r" b="b"/>
              <a:pathLst>
                <a:path w="9668" h="13967" extrusionOk="0">
                  <a:moveTo>
                    <a:pt x="4894" y="1596"/>
                  </a:moveTo>
                  <a:cubicBezTo>
                    <a:pt x="6977" y="1596"/>
                    <a:pt x="7811" y="3204"/>
                    <a:pt x="7811" y="6645"/>
                  </a:cubicBezTo>
                  <a:lnTo>
                    <a:pt x="7811" y="7323"/>
                  </a:lnTo>
                  <a:cubicBezTo>
                    <a:pt x="7811" y="10764"/>
                    <a:pt x="6977" y="12372"/>
                    <a:pt x="4894" y="12372"/>
                  </a:cubicBezTo>
                  <a:lnTo>
                    <a:pt x="4774" y="12372"/>
                  </a:lnTo>
                  <a:cubicBezTo>
                    <a:pt x="2691" y="12372"/>
                    <a:pt x="1857" y="10776"/>
                    <a:pt x="1857" y="7335"/>
                  </a:cubicBezTo>
                  <a:lnTo>
                    <a:pt x="1857" y="6645"/>
                  </a:lnTo>
                  <a:cubicBezTo>
                    <a:pt x="1857" y="3204"/>
                    <a:pt x="2691" y="1596"/>
                    <a:pt x="4774" y="1596"/>
                  </a:cubicBezTo>
                  <a:close/>
                  <a:moveTo>
                    <a:pt x="4846" y="1"/>
                  </a:moveTo>
                  <a:cubicBezTo>
                    <a:pt x="1572" y="1"/>
                    <a:pt x="0" y="1954"/>
                    <a:pt x="0" y="6645"/>
                  </a:cubicBezTo>
                  <a:lnTo>
                    <a:pt x="0" y="7323"/>
                  </a:lnTo>
                  <a:cubicBezTo>
                    <a:pt x="0" y="12014"/>
                    <a:pt x="1595" y="13967"/>
                    <a:pt x="4846" y="13967"/>
                  </a:cubicBezTo>
                  <a:cubicBezTo>
                    <a:pt x="8096" y="13967"/>
                    <a:pt x="9668" y="12026"/>
                    <a:pt x="9668" y="7335"/>
                  </a:cubicBezTo>
                  <a:lnTo>
                    <a:pt x="9668" y="6645"/>
                  </a:lnTo>
                  <a:cubicBezTo>
                    <a:pt x="9668" y="1942"/>
                    <a:pt x="8108" y="1"/>
                    <a:pt x="4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3482275" y="2118250"/>
              <a:ext cx="227425" cy="344100"/>
            </a:xfrm>
            <a:custGeom>
              <a:avLst/>
              <a:gdLst/>
              <a:ahLst/>
              <a:cxnLst/>
              <a:rect l="l" t="t" r="r" b="b"/>
              <a:pathLst>
                <a:path w="9097" h="13764" extrusionOk="0">
                  <a:moveTo>
                    <a:pt x="0" y="0"/>
                  </a:moveTo>
                  <a:lnTo>
                    <a:pt x="0" y="9335"/>
                  </a:lnTo>
                  <a:cubicBezTo>
                    <a:pt x="0" y="12478"/>
                    <a:pt x="1393" y="13764"/>
                    <a:pt x="4560" y="13764"/>
                  </a:cubicBezTo>
                  <a:cubicBezTo>
                    <a:pt x="7715" y="13764"/>
                    <a:pt x="9097" y="12478"/>
                    <a:pt x="9097" y="9335"/>
                  </a:cubicBezTo>
                  <a:lnTo>
                    <a:pt x="9097" y="0"/>
                  </a:lnTo>
                  <a:lnTo>
                    <a:pt x="7287" y="0"/>
                  </a:lnTo>
                  <a:lnTo>
                    <a:pt x="7287" y="9240"/>
                  </a:lnTo>
                  <a:cubicBezTo>
                    <a:pt x="7287" y="11395"/>
                    <a:pt x="6465" y="12169"/>
                    <a:pt x="4560" y="12169"/>
                  </a:cubicBezTo>
                  <a:cubicBezTo>
                    <a:pt x="2643" y="12169"/>
                    <a:pt x="1810" y="11395"/>
                    <a:pt x="1810" y="9240"/>
                  </a:cubicBezTo>
                  <a:lnTo>
                    <a:pt x="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3749850" y="2118250"/>
              <a:ext cx="212275" cy="338750"/>
            </a:xfrm>
            <a:custGeom>
              <a:avLst/>
              <a:gdLst/>
              <a:ahLst/>
              <a:cxnLst/>
              <a:rect l="l" t="t" r="r" b="b"/>
              <a:pathLst>
                <a:path w="8491" h="13550" extrusionOk="0">
                  <a:moveTo>
                    <a:pt x="1" y="0"/>
                  </a:moveTo>
                  <a:lnTo>
                    <a:pt x="1" y="1596"/>
                  </a:lnTo>
                  <a:lnTo>
                    <a:pt x="3335" y="1596"/>
                  </a:lnTo>
                  <a:lnTo>
                    <a:pt x="3335" y="13550"/>
                  </a:lnTo>
                  <a:lnTo>
                    <a:pt x="5144" y="13550"/>
                  </a:lnTo>
                  <a:lnTo>
                    <a:pt x="5144" y="1596"/>
                  </a:lnTo>
                  <a:lnTo>
                    <a:pt x="8490" y="1596"/>
                  </a:lnTo>
                  <a:lnTo>
                    <a:pt x="8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4004650" y="2118250"/>
              <a:ext cx="195600" cy="338750"/>
            </a:xfrm>
            <a:custGeom>
              <a:avLst/>
              <a:gdLst/>
              <a:ahLst/>
              <a:cxnLst/>
              <a:rect l="l" t="t" r="r" b="b"/>
              <a:pathLst>
                <a:path w="7824" h="13550" extrusionOk="0">
                  <a:moveTo>
                    <a:pt x="1" y="0"/>
                  </a:moveTo>
                  <a:lnTo>
                    <a:pt x="1" y="13550"/>
                  </a:lnTo>
                  <a:lnTo>
                    <a:pt x="7823" y="13550"/>
                  </a:lnTo>
                  <a:lnTo>
                    <a:pt x="7823" y="11954"/>
                  </a:lnTo>
                  <a:lnTo>
                    <a:pt x="1810" y="11954"/>
                  </a:lnTo>
                  <a:lnTo>
                    <a:pt x="1810" y="7442"/>
                  </a:lnTo>
                  <a:lnTo>
                    <a:pt x="6954" y="7442"/>
                  </a:lnTo>
                  <a:lnTo>
                    <a:pt x="6954" y="5846"/>
                  </a:lnTo>
                  <a:lnTo>
                    <a:pt x="1799" y="5846"/>
                  </a:lnTo>
                  <a:lnTo>
                    <a:pt x="1799" y="1596"/>
                  </a:lnTo>
                  <a:lnTo>
                    <a:pt x="7811" y="1596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7;p65">
            <a:extLst>
              <a:ext uri="{FF2B5EF4-FFF2-40B4-BE49-F238E27FC236}">
                <a16:creationId xmlns:a16="http://schemas.microsoft.com/office/drawing/2014/main" id="{023DC542-3E0A-E0C8-1E40-B253B7793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26571" y="574477"/>
            <a:ext cx="5486536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r-Latn-RS" sz="2400" dirty="0"/>
              <a:t>PERFORMANSE IZVRŠENJ</a:t>
            </a:r>
            <a:r>
              <a:rPr lang="en-US" sz="2400" dirty="0"/>
              <a:t>E 1.</a:t>
            </a:r>
            <a:r>
              <a:rPr lang="sr-Latn-RS" sz="2400" dirty="0"/>
              <a:t> UPITA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 txBox="1">
            <a:spLocks noGrp="1"/>
          </p:cNvSpPr>
          <p:nvPr>
            <p:ph type="subTitle" idx="1"/>
          </p:nvPr>
        </p:nvSpPr>
        <p:spPr>
          <a:xfrm>
            <a:off x="974147" y="1070024"/>
            <a:ext cx="5535255" cy="407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Dodatno poboljšanje performansi izvršenja upita je moguće odraditi korišćenjem filtera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Posmatrajmo za ovaj primer sve turističke atrakcije</a:t>
            </a:r>
            <a:r>
              <a:rPr lang="en-US" dirty="0"/>
              <a:t> </a:t>
            </a:r>
            <a:r>
              <a:rPr lang="sr-Latn-RS" dirty="0"/>
              <a:t>ali samo u Nišu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</a:pPr>
            <a:endParaRPr lang="sr-Latn-R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Kreiranje nove tabele (</a:t>
            </a:r>
            <a:r>
              <a:rPr lang="sr-Latn-RS" i="1" dirty="0"/>
              <a:t>my_area</a:t>
            </a:r>
            <a:r>
              <a:rPr lang="sr-Latn-RS" dirty="0"/>
              <a:t>) izdvajanjem jednog grada (Niš) iz postojeće tabele </a:t>
            </a:r>
            <a:r>
              <a:rPr lang="sr-Latn-RS" i="1" dirty="0"/>
              <a:t>osm_polygon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i="1" dirty="0"/>
              <a:t>ST_Contains(...), ST_Envelope(...), ST_Collect(...), ST_NPoints(...)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i="1" dirty="0"/>
          </a:p>
          <a:p>
            <a:pPr marL="285750" lvl="0" indent="-285750" algn="l"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Dodavanje novog Materialized View-a, Index-a i buffer tabele, koji se kreiraju slično kao i prethodni put ali sada je dodat i spoj sa tabelom </a:t>
            </a:r>
            <a:r>
              <a:rPr lang="sr-Latn-RS" i="1" dirty="0"/>
              <a:t>my_area</a:t>
            </a:r>
            <a:endParaRPr lang="sr-Latn-RS" dirty="0"/>
          </a:p>
          <a:p>
            <a:pPr marL="285750" lvl="0" indent="-285750" algn="l"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i="1" dirty="0"/>
          </a:p>
          <a:p>
            <a:pPr marL="285750" lvl="0" indent="-285750" algn="l"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sr-Latn-RS" dirty="0"/>
              <a:t>Upit se izvršava za 155.872 ms</a:t>
            </a:r>
          </a:p>
          <a:p>
            <a:pPr marL="285750" lvl="0" indent="-285750" algn="l"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lvl="0" indent="-285750" algn="l"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y5x7 | explain.depesz.com</a:t>
            </a:r>
            <a:endParaRPr dirty="0"/>
          </a:p>
        </p:txBody>
      </p:sp>
      <p:grpSp>
        <p:nvGrpSpPr>
          <p:cNvPr id="1043" name="Google Shape;1043;p59"/>
          <p:cNvGrpSpPr/>
          <p:nvPr/>
        </p:nvGrpSpPr>
        <p:grpSpPr>
          <a:xfrm>
            <a:off x="7192844" y="1920711"/>
            <a:ext cx="1301973" cy="1302078"/>
            <a:chOff x="1696200" y="3517271"/>
            <a:chExt cx="1301973" cy="1302078"/>
          </a:xfrm>
        </p:grpSpPr>
        <p:sp>
          <p:nvSpPr>
            <p:cNvPr id="1044" name="Google Shape;1044;p59"/>
            <p:cNvSpPr/>
            <p:nvPr/>
          </p:nvSpPr>
          <p:spPr>
            <a:xfrm>
              <a:off x="1925620" y="3746744"/>
              <a:ext cx="843106" cy="843080"/>
            </a:xfrm>
            <a:custGeom>
              <a:avLst/>
              <a:gdLst/>
              <a:ahLst/>
              <a:cxnLst/>
              <a:rect l="l" t="t" r="r" b="b"/>
              <a:pathLst>
                <a:path w="32152" h="32151" extrusionOk="0">
                  <a:moveTo>
                    <a:pt x="1" y="1"/>
                  </a:moveTo>
                  <a:lnTo>
                    <a:pt x="1" y="3"/>
                  </a:lnTo>
                  <a:lnTo>
                    <a:pt x="9040" y="16076"/>
                  </a:lnTo>
                  <a:lnTo>
                    <a:pt x="0" y="32151"/>
                  </a:lnTo>
                  <a:lnTo>
                    <a:pt x="16076" y="23112"/>
                  </a:lnTo>
                  <a:lnTo>
                    <a:pt x="32150" y="32151"/>
                  </a:lnTo>
                  <a:lnTo>
                    <a:pt x="23112" y="16078"/>
                  </a:lnTo>
                  <a:lnTo>
                    <a:pt x="32151" y="3"/>
                  </a:lnTo>
                  <a:lnTo>
                    <a:pt x="16076" y="9042"/>
                  </a:lnTo>
                  <a:lnTo>
                    <a:pt x="3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1696200" y="3517271"/>
              <a:ext cx="1301973" cy="1302078"/>
            </a:xfrm>
            <a:custGeom>
              <a:avLst/>
              <a:gdLst/>
              <a:ahLst/>
              <a:cxnLst/>
              <a:rect l="l" t="t" r="r" b="b"/>
              <a:pathLst>
                <a:path w="49651" h="49655" extrusionOk="0">
                  <a:moveTo>
                    <a:pt x="24812" y="24813"/>
                  </a:moveTo>
                  <a:lnTo>
                    <a:pt x="24825" y="24827"/>
                  </a:lnTo>
                  <a:lnTo>
                    <a:pt x="24824" y="24827"/>
                  </a:lnTo>
                  <a:lnTo>
                    <a:pt x="24812" y="24813"/>
                  </a:lnTo>
                  <a:close/>
                  <a:moveTo>
                    <a:pt x="24825" y="1"/>
                  </a:moveTo>
                  <a:lnTo>
                    <a:pt x="19393" y="19394"/>
                  </a:lnTo>
                  <a:lnTo>
                    <a:pt x="0" y="24827"/>
                  </a:lnTo>
                  <a:lnTo>
                    <a:pt x="19393" y="30260"/>
                  </a:lnTo>
                  <a:lnTo>
                    <a:pt x="24825" y="49654"/>
                  </a:lnTo>
                  <a:lnTo>
                    <a:pt x="30259" y="30259"/>
                  </a:lnTo>
                  <a:lnTo>
                    <a:pt x="49650" y="24829"/>
                  </a:lnTo>
                  <a:lnTo>
                    <a:pt x="30259" y="19394"/>
                  </a:lnTo>
                  <a:lnTo>
                    <a:pt x="248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2257492" y="4078799"/>
              <a:ext cx="179441" cy="178969"/>
            </a:xfrm>
            <a:custGeom>
              <a:avLst/>
              <a:gdLst/>
              <a:ahLst/>
              <a:cxnLst/>
              <a:rect l="l" t="t" r="r" b="b"/>
              <a:pathLst>
                <a:path w="6843" h="6825" extrusionOk="0">
                  <a:moveTo>
                    <a:pt x="3418" y="0"/>
                  </a:moveTo>
                  <a:cubicBezTo>
                    <a:pt x="3413" y="0"/>
                    <a:pt x="3408" y="0"/>
                    <a:pt x="3403" y="0"/>
                  </a:cubicBezTo>
                  <a:cubicBezTo>
                    <a:pt x="1519" y="11"/>
                    <a:pt x="0" y="1546"/>
                    <a:pt x="10" y="3429"/>
                  </a:cubicBezTo>
                  <a:cubicBezTo>
                    <a:pt x="20" y="5307"/>
                    <a:pt x="1544" y="6825"/>
                    <a:pt x="3421" y="6825"/>
                  </a:cubicBezTo>
                  <a:cubicBezTo>
                    <a:pt x="3426" y="6825"/>
                    <a:pt x="3432" y="6825"/>
                    <a:pt x="3438" y="6825"/>
                  </a:cubicBezTo>
                  <a:cubicBezTo>
                    <a:pt x="5322" y="6814"/>
                    <a:pt x="6842" y="5279"/>
                    <a:pt x="6832" y="3395"/>
                  </a:cubicBezTo>
                  <a:cubicBezTo>
                    <a:pt x="6822" y="1517"/>
                    <a:pt x="5294" y="0"/>
                    <a:pt x="3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7;p65">
            <a:extLst>
              <a:ext uri="{FF2B5EF4-FFF2-40B4-BE49-F238E27FC236}">
                <a16:creationId xmlns:a16="http://schemas.microsoft.com/office/drawing/2014/main" id="{F9B004C6-8337-CC7A-DBC4-760017069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146" y="441719"/>
            <a:ext cx="5535256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sr-Latn-RS" sz="2400" dirty="0"/>
              <a:t>PERFORMANSE IZVRŠENJA</a:t>
            </a:r>
            <a:r>
              <a:rPr lang="en-US" sz="2400" dirty="0"/>
              <a:t> 1.</a:t>
            </a:r>
            <a:r>
              <a:rPr lang="sr-Latn-RS" sz="2400" dirty="0"/>
              <a:t> UPITA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57"/>
          <p:cNvGrpSpPr/>
          <p:nvPr/>
        </p:nvGrpSpPr>
        <p:grpSpPr>
          <a:xfrm flipH="1">
            <a:off x="2445360" y="621091"/>
            <a:ext cx="5494975" cy="3776182"/>
            <a:chOff x="5044233" y="483096"/>
            <a:chExt cx="2925373" cy="1982641"/>
          </a:xfrm>
        </p:grpSpPr>
        <p:sp>
          <p:nvSpPr>
            <p:cNvPr id="904" name="Google Shape;904;p57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7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7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57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57"/>
          <p:cNvSpPr txBox="1">
            <a:spLocks noGrp="1"/>
          </p:cNvSpPr>
          <p:nvPr>
            <p:ph type="title"/>
          </p:nvPr>
        </p:nvSpPr>
        <p:spPr>
          <a:xfrm>
            <a:off x="3196828" y="75430"/>
            <a:ext cx="2750344" cy="516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POGLED U QGIS-U</a:t>
            </a:r>
            <a:endParaRPr sz="2400" dirty="0"/>
          </a:p>
        </p:txBody>
      </p:sp>
      <p:grpSp>
        <p:nvGrpSpPr>
          <p:cNvPr id="910" name="Google Shape;910;p57"/>
          <p:cNvGrpSpPr/>
          <p:nvPr/>
        </p:nvGrpSpPr>
        <p:grpSpPr>
          <a:xfrm flipH="1">
            <a:off x="5208424" y="3019886"/>
            <a:ext cx="4033572" cy="2318761"/>
            <a:chOff x="4636791" y="2887656"/>
            <a:chExt cx="3389068" cy="1896918"/>
          </a:xfrm>
        </p:grpSpPr>
        <p:sp>
          <p:nvSpPr>
            <p:cNvPr id="911" name="Google Shape;911;p57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7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7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7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69"/>
          <p:cNvGrpSpPr/>
          <p:nvPr/>
        </p:nvGrpSpPr>
        <p:grpSpPr>
          <a:xfrm>
            <a:off x="5450377" y="-181305"/>
            <a:ext cx="3693622" cy="5266042"/>
            <a:chOff x="-92250" y="1830175"/>
            <a:chExt cx="2496703" cy="3559580"/>
          </a:xfrm>
        </p:grpSpPr>
        <p:sp>
          <p:nvSpPr>
            <p:cNvPr id="1553" name="Google Shape;1553;p69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4" name="Google Shape;1554;p69"/>
            <p:cNvSpPr/>
            <p:nvPr/>
          </p:nvSpPr>
          <p:spPr>
            <a:xfrm>
              <a:off x="65258" y="2490480"/>
              <a:ext cx="367650" cy="2899275"/>
            </a:xfrm>
            <a:custGeom>
              <a:avLst/>
              <a:gdLst/>
              <a:ahLst/>
              <a:cxnLst/>
              <a:rect l="l" t="t" r="r" b="b"/>
              <a:pathLst>
                <a:path w="14706" h="115971" extrusionOk="0">
                  <a:moveTo>
                    <a:pt x="10918" y="0"/>
                  </a:moveTo>
                  <a:cubicBezTo>
                    <a:pt x="9852" y="1107"/>
                    <a:pt x="5262" y="3198"/>
                    <a:pt x="4524" y="6641"/>
                  </a:cubicBezTo>
                  <a:cubicBezTo>
                    <a:pt x="3786" y="10085"/>
                    <a:pt x="5343" y="16931"/>
                    <a:pt x="6491" y="20661"/>
                  </a:cubicBezTo>
                  <a:cubicBezTo>
                    <a:pt x="7639" y="24392"/>
                    <a:pt x="10508" y="25580"/>
                    <a:pt x="11410" y="29024"/>
                  </a:cubicBezTo>
                  <a:cubicBezTo>
                    <a:pt x="12312" y="32468"/>
                    <a:pt x="12804" y="38043"/>
                    <a:pt x="11902" y="41323"/>
                  </a:cubicBezTo>
                  <a:cubicBezTo>
                    <a:pt x="11000" y="44603"/>
                    <a:pt x="5863" y="45739"/>
                    <a:pt x="5999" y="48702"/>
                  </a:cubicBezTo>
                  <a:cubicBezTo>
                    <a:pt x="6135" y="51665"/>
                    <a:pt x="11931" y="55588"/>
                    <a:pt x="12720" y="59101"/>
                  </a:cubicBezTo>
                  <a:cubicBezTo>
                    <a:pt x="13509" y="62614"/>
                    <a:pt x="11479" y="67462"/>
                    <a:pt x="10734" y="69780"/>
                  </a:cubicBezTo>
                  <a:cubicBezTo>
                    <a:pt x="9989" y="72098"/>
                    <a:pt x="9244" y="71684"/>
                    <a:pt x="8250" y="73008"/>
                  </a:cubicBezTo>
                  <a:cubicBezTo>
                    <a:pt x="7256" y="74333"/>
                    <a:pt x="5391" y="75834"/>
                    <a:pt x="4770" y="77727"/>
                  </a:cubicBezTo>
                  <a:cubicBezTo>
                    <a:pt x="4149" y="79620"/>
                    <a:pt x="5262" y="81826"/>
                    <a:pt x="4524" y="84368"/>
                  </a:cubicBezTo>
                  <a:cubicBezTo>
                    <a:pt x="3786" y="86910"/>
                    <a:pt x="-1355" y="87710"/>
                    <a:pt x="342" y="92977"/>
                  </a:cubicBezTo>
                  <a:cubicBezTo>
                    <a:pt x="2039" y="98244"/>
                    <a:pt x="12312" y="112139"/>
                    <a:pt x="14706" y="11597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5" name="Google Shape;1555;p69"/>
            <p:cNvSpPr/>
            <p:nvPr/>
          </p:nvSpPr>
          <p:spPr>
            <a:xfrm>
              <a:off x="215627" y="4062114"/>
              <a:ext cx="1684505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" name="Google Shape;1556;p69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57" name="Google Shape;1557;p69"/>
          <p:cNvGrpSpPr/>
          <p:nvPr/>
        </p:nvGrpSpPr>
        <p:grpSpPr>
          <a:xfrm>
            <a:off x="713219" y="1662599"/>
            <a:ext cx="1320806" cy="1320806"/>
            <a:chOff x="1662975" y="1078284"/>
            <a:chExt cx="666300" cy="666300"/>
          </a:xfrm>
        </p:grpSpPr>
        <p:sp>
          <p:nvSpPr>
            <p:cNvPr id="1558" name="Google Shape;1558;p69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9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69"/>
          <p:cNvSpPr txBox="1">
            <a:spLocks noGrp="1"/>
          </p:cNvSpPr>
          <p:nvPr>
            <p:ph type="title"/>
          </p:nvPr>
        </p:nvSpPr>
        <p:spPr>
          <a:xfrm>
            <a:off x="713224" y="3055625"/>
            <a:ext cx="6290835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/>
              <a:t>ŠKOLE I BANKE</a:t>
            </a:r>
            <a:r>
              <a:rPr lang="en-US" sz="4000" dirty="0"/>
              <a:t>/</a:t>
            </a:r>
            <a:r>
              <a:rPr lang="sr-Latn-RS" sz="4000" dirty="0"/>
              <a:t>PARKINZI</a:t>
            </a:r>
            <a:endParaRPr sz="4000" dirty="0"/>
          </a:p>
        </p:txBody>
      </p:sp>
      <p:sp>
        <p:nvSpPr>
          <p:cNvPr id="1562" name="Google Shape;1562;p69"/>
          <p:cNvSpPr txBox="1">
            <a:spLocks noGrp="1"/>
          </p:cNvSpPr>
          <p:nvPr>
            <p:ph type="title" idx="2"/>
          </p:nvPr>
        </p:nvSpPr>
        <p:spPr>
          <a:xfrm>
            <a:off x="804672" y="193690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63" name="Google Shape;1563;p69"/>
          <p:cNvGrpSpPr/>
          <p:nvPr/>
        </p:nvGrpSpPr>
        <p:grpSpPr>
          <a:xfrm>
            <a:off x="6160883" y="2551364"/>
            <a:ext cx="3992208" cy="2592130"/>
            <a:chOff x="4655550" y="681101"/>
            <a:chExt cx="4715578" cy="3061812"/>
          </a:xfrm>
        </p:grpSpPr>
        <p:sp>
          <p:nvSpPr>
            <p:cNvPr id="1564" name="Google Shape;1564;p69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9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9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9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9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9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531;p113">
            <a:hlinkClick r:id="rId3"/>
            <a:extLst>
              <a:ext uri="{FF2B5EF4-FFF2-40B4-BE49-F238E27FC236}">
                <a16:creationId xmlns:a16="http://schemas.microsoft.com/office/drawing/2014/main" id="{CDCDCE87-770A-AD98-F19B-C505FAF14946}"/>
              </a:ext>
            </a:extLst>
          </p:cNvPr>
          <p:cNvSpPr/>
          <p:nvPr/>
        </p:nvSpPr>
        <p:spPr>
          <a:xfrm>
            <a:off x="7744163" y="4311111"/>
            <a:ext cx="431925" cy="388425"/>
          </a:xfrm>
          <a:custGeom>
            <a:avLst/>
            <a:gdLst/>
            <a:ahLst/>
            <a:cxnLst/>
            <a:rect l="l" t="t" r="r" b="b"/>
            <a:pathLst>
              <a:path w="17277" h="15537" extrusionOk="0">
                <a:moveTo>
                  <a:pt x="10263" y="6437"/>
                </a:moveTo>
                <a:lnTo>
                  <a:pt x="8638" y="8757"/>
                </a:lnTo>
                <a:lnTo>
                  <a:pt x="7014" y="6437"/>
                </a:lnTo>
                <a:close/>
                <a:moveTo>
                  <a:pt x="10263" y="9469"/>
                </a:moveTo>
                <a:lnTo>
                  <a:pt x="8638" y="11789"/>
                </a:lnTo>
                <a:lnTo>
                  <a:pt x="7014" y="9469"/>
                </a:lnTo>
                <a:close/>
                <a:moveTo>
                  <a:pt x="11637" y="12502"/>
                </a:moveTo>
                <a:lnTo>
                  <a:pt x="11637" y="14524"/>
                </a:lnTo>
                <a:lnTo>
                  <a:pt x="5638" y="14524"/>
                </a:lnTo>
                <a:lnTo>
                  <a:pt x="5638" y="12502"/>
                </a:lnTo>
                <a:close/>
                <a:moveTo>
                  <a:pt x="4633" y="0"/>
                </a:moveTo>
                <a:lnTo>
                  <a:pt x="11" y="6435"/>
                </a:lnTo>
                <a:lnTo>
                  <a:pt x="2217" y="6435"/>
                </a:lnTo>
                <a:lnTo>
                  <a:pt x="1" y="9469"/>
                </a:lnTo>
                <a:lnTo>
                  <a:pt x="2217" y="9469"/>
                </a:lnTo>
                <a:lnTo>
                  <a:pt x="1" y="12503"/>
                </a:lnTo>
                <a:lnTo>
                  <a:pt x="3617" y="12503"/>
                </a:lnTo>
                <a:lnTo>
                  <a:pt x="3617" y="14525"/>
                </a:lnTo>
                <a:lnTo>
                  <a:pt x="1089" y="14525"/>
                </a:lnTo>
                <a:lnTo>
                  <a:pt x="1089" y="15537"/>
                </a:lnTo>
                <a:lnTo>
                  <a:pt x="16187" y="15537"/>
                </a:lnTo>
                <a:lnTo>
                  <a:pt x="16187" y="14525"/>
                </a:lnTo>
                <a:lnTo>
                  <a:pt x="13660" y="14525"/>
                </a:lnTo>
                <a:lnTo>
                  <a:pt x="13660" y="12503"/>
                </a:lnTo>
                <a:lnTo>
                  <a:pt x="17276" y="12503"/>
                </a:lnTo>
                <a:lnTo>
                  <a:pt x="15060" y="9469"/>
                </a:lnTo>
                <a:lnTo>
                  <a:pt x="17276" y="9469"/>
                </a:lnTo>
                <a:lnTo>
                  <a:pt x="15060" y="6435"/>
                </a:lnTo>
                <a:lnTo>
                  <a:pt x="17266" y="6435"/>
                </a:lnTo>
                <a:lnTo>
                  <a:pt x="12644" y="0"/>
                </a:lnTo>
                <a:lnTo>
                  <a:pt x="8638" y="5723"/>
                </a:lnTo>
                <a:lnTo>
                  <a:pt x="46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Read a Road Map Week XL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851</Words>
  <Application>Microsoft Office PowerPoint</Application>
  <PresentationFormat>On-screen Show (16:9)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Exo 2</vt:lpstr>
      <vt:lpstr>Barlow SemiBold</vt:lpstr>
      <vt:lpstr>Nunito</vt:lpstr>
      <vt:lpstr>Barlow</vt:lpstr>
      <vt:lpstr>Barlow Medium</vt:lpstr>
      <vt:lpstr>Arial</vt:lpstr>
      <vt:lpstr>Wingdings</vt:lpstr>
      <vt:lpstr>Read a Road Map Week XL by Slidesgo</vt:lpstr>
      <vt:lpstr>PROJEKAT 1</vt:lpstr>
      <vt:lpstr>KORIŠĆENE TEHNOLOGIJE</vt:lpstr>
      <vt:lpstr>UPITI</vt:lpstr>
      <vt:lpstr>TURISTIČKE ATRAKCIJE/BUS RUTE</vt:lpstr>
      <vt:lpstr>IZVRŠAVANJE 1. UPITA</vt:lpstr>
      <vt:lpstr>PERFORMANSE IZVRŠENJE 1. UPITA</vt:lpstr>
      <vt:lpstr>PERFORMANSE IZVRŠENJA 1. UPITA</vt:lpstr>
      <vt:lpstr>POGLED U QGIS-U</vt:lpstr>
      <vt:lpstr>ŠKOLE I BANKE/PARKINZI</vt:lpstr>
      <vt:lpstr>IZVRŠAVANJE 2. UPITA</vt:lpstr>
      <vt:lpstr>PERFORMANSE IZVRŠENJA 2. UPITA</vt:lpstr>
      <vt:lpstr>POGLED U QGIS-U</vt:lpstr>
      <vt:lpstr>RESTORANI I KAFIĆI/VEĆE ULICE </vt:lpstr>
      <vt:lpstr>IZVRŠAVANJE 3. UPITA I PERFORMANSE</vt:lpstr>
      <vt:lpstr>PERFORMANSE IZVRŠENJA 3. UPITA</vt:lpstr>
      <vt:lpstr>POGLED U QGIS-U</vt:lpstr>
      <vt:lpstr>POGLED U QGIS-U (ZOOM)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1</dc:title>
  <cp:lastModifiedBy>Teodora Kocic</cp:lastModifiedBy>
  <cp:revision>143</cp:revision>
  <dcterms:modified xsi:type="dcterms:W3CDTF">2023-01-06T18:24:58Z</dcterms:modified>
</cp:coreProperties>
</file>