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1" r:id="rId4"/>
    <p:sldId id="260" r:id="rId5"/>
    <p:sldId id="265" r:id="rId6"/>
    <p:sldId id="262" r:id="rId7"/>
    <p:sldId id="264" r:id="rId8"/>
    <p:sldId id="270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229633"/>
            <a:ext cx="8991600" cy="1803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Intelligent shopping assistant</a:t>
            </a:r>
            <a:br>
              <a:rPr lang="en-US" dirty="0" smtClean="0"/>
            </a:br>
            <a:r>
              <a:rPr lang="en-US" dirty="0" smtClean="0"/>
              <a:t>- Isa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Prema</a:t>
            </a:r>
            <a:r>
              <a:rPr lang="en-US" sz="2400" dirty="0" smtClean="0"/>
              <a:t> </a:t>
            </a:r>
            <a:r>
              <a:rPr lang="en-US" sz="2400" dirty="0" err="1" smtClean="0"/>
              <a:t>pozivu</a:t>
            </a:r>
            <a:r>
              <a:rPr lang="en-US" sz="2400" dirty="0" smtClean="0"/>
              <a:t> Fast Track to Innovation (FTI)</a:t>
            </a:r>
          </a:p>
          <a:p>
            <a:r>
              <a:rPr lang="en-US" sz="2400" dirty="0" smtClean="0"/>
              <a:t>ID: EIC-FTI-2018-2020</a:t>
            </a:r>
          </a:p>
        </p:txBody>
      </p:sp>
    </p:spTree>
    <p:extLst>
      <p:ext uri="{BB962C8B-B14F-4D97-AF65-F5344CB8AC3E}">
        <p14:creationId xmlns:p14="http://schemas.microsoft.com/office/powerpoint/2010/main" val="184859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39" y="671484"/>
            <a:ext cx="8190121" cy="1646974"/>
          </a:xfrm>
        </p:spPr>
        <p:txBody>
          <a:bodyPr>
            <a:normAutofit fontScale="90000"/>
          </a:bodyPr>
          <a:lstStyle/>
          <a:p>
            <a:r>
              <a:rPr lang="sr-Latn-RS" b="1" dirty="0"/>
              <a:t>Uštedite vreme i novac i dozvolite da Vam ISA postane najbolji prijatelj!</a:t>
            </a:r>
            <a:br>
              <a:rPr lang="sr-Latn-R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641599"/>
            <a:ext cx="11704320" cy="4026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b="1" dirty="0" smtClean="0"/>
          </a:p>
          <a:p>
            <a:pPr marL="0" indent="0">
              <a:buNone/>
            </a:pPr>
            <a:endParaRPr lang="sr-Latn-RS" sz="2400" b="1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3074" name="Picture 2" descr="https://i.pinimg.com/originals/06/b9/b8/06b9b804e6b7c25b57f97eb9a29157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0" y="2484116"/>
            <a:ext cx="4183968" cy="41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2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9" y="2624680"/>
            <a:ext cx="7729728" cy="1188720"/>
          </a:xfrm>
        </p:spPr>
        <p:txBody>
          <a:bodyPr/>
          <a:lstStyle/>
          <a:p>
            <a:r>
              <a:rPr lang="sr-Latn-RS" dirty="0"/>
              <a:t>Hvala na </a:t>
            </a:r>
            <a:r>
              <a:rPr lang="sr-Latn-RS" dirty="0" smtClean="0"/>
              <a:t>pažnji!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324" y="577514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dirty="0" smtClean="0"/>
              <a:t>Filip Đurđević 618/17</a:t>
            </a:r>
          </a:p>
          <a:p>
            <a:pPr marL="0" indent="0" algn="ctr">
              <a:buNone/>
            </a:pPr>
            <a:r>
              <a:rPr lang="sr-Latn-RS" sz="2400" dirty="0" smtClean="0"/>
              <a:t>Teodora Nedeljković 647/17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3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6524"/>
            <a:ext cx="4960268" cy="5929179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ISA predstavlja ličnog asistenta pri kupovini namirnica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Laka, brza </a:t>
            </a:r>
            <a:r>
              <a:rPr lang="sr-Latn-RS" sz="2400" dirty="0"/>
              <a:t>i </a:t>
            </a:r>
            <a:r>
              <a:rPr lang="sr-Latn-RS" sz="2400" dirty="0" smtClean="0"/>
              <a:t>sigurna </a:t>
            </a:r>
            <a:r>
              <a:rPr lang="sr-Latn-RS" sz="2400" dirty="0" smtClean="0"/>
              <a:t>kupovina </a:t>
            </a:r>
            <a:r>
              <a:rPr lang="sr-Latn-RS" sz="2400" dirty="0" smtClean="0"/>
              <a:t>bez obaveze da odlazite u market!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Koliko vremena potrošite mesečno na kupovinu?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1474" y="575909"/>
            <a:ext cx="7729728" cy="1188720"/>
          </a:xfrm>
        </p:spPr>
        <p:txBody>
          <a:bodyPr/>
          <a:lstStyle/>
          <a:p>
            <a:r>
              <a:rPr lang="sr-Latn-RS" dirty="0" smtClean="0"/>
              <a:t>Šta je isa?</a:t>
            </a:r>
            <a:endParaRPr lang="en-US" dirty="0"/>
          </a:p>
        </p:txBody>
      </p:sp>
      <p:pic>
        <p:nvPicPr>
          <p:cNvPr id="5" name="Picture 8" descr="The Secret Behind Cracking The Indian Online Grocery Segment - Wh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8" y="2222695"/>
            <a:ext cx="5537556" cy="415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14" y="570796"/>
            <a:ext cx="7729728" cy="1188720"/>
          </a:xfrm>
        </p:spPr>
        <p:txBody>
          <a:bodyPr/>
          <a:lstStyle/>
          <a:p>
            <a:r>
              <a:rPr lang="sr-Latn-RS" dirty="0" smtClean="0"/>
              <a:t>PRISUTNI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997612"/>
            <a:ext cx="6738424" cy="4860388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Problemi kupaca:</a:t>
            </a:r>
          </a:p>
          <a:p>
            <a:r>
              <a:rPr lang="sr-Latn-RS" sz="2400" dirty="0" smtClean="0"/>
              <a:t>Čekanje u redovima</a:t>
            </a:r>
          </a:p>
          <a:p>
            <a:r>
              <a:rPr lang="sr-Latn-RS" sz="2400" dirty="0" smtClean="0"/>
              <a:t>Traženje parking mesta</a:t>
            </a:r>
          </a:p>
          <a:p>
            <a:r>
              <a:rPr lang="sr-Latn-RS" sz="2400" dirty="0" smtClean="0"/>
              <a:t>Potraga na više mesta</a:t>
            </a:r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sz="2400" dirty="0" smtClean="0"/>
              <a:t>Problemi prodavaca:</a:t>
            </a:r>
            <a:endParaRPr lang="sr-Latn-RS" sz="2200" dirty="0" smtClean="0"/>
          </a:p>
          <a:p>
            <a:pPr lvl="1"/>
            <a:r>
              <a:rPr lang="sr-Latn-RS" sz="2400" dirty="0" smtClean="0"/>
              <a:t> Teško održavanje baza podataka</a:t>
            </a:r>
          </a:p>
          <a:p>
            <a:pPr lvl="1"/>
            <a:r>
              <a:rPr lang="sr-Latn-RS" sz="2400" dirty="0"/>
              <a:t>G</a:t>
            </a:r>
            <a:r>
              <a:rPr lang="sr-Latn-RS" sz="2400" dirty="0" smtClean="0"/>
              <a:t>reške pri naplaćivanju računa</a:t>
            </a:r>
          </a:p>
          <a:p>
            <a:pPr lvl="1"/>
            <a:r>
              <a:rPr lang="sr-Latn-RS" sz="2400" dirty="0" smtClean="0"/>
              <a:t>Nesnabdevenost</a:t>
            </a:r>
            <a:endParaRPr lang="sr-Latn-RS" sz="2200" dirty="0" smtClean="0"/>
          </a:p>
        </p:txBody>
      </p:sp>
      <p:pic>
        <p:nvPicPr>
          <p:cNvPr id="5" name="Picture 4" descr="What are the best days to grocery shop without crowds of peop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2152996"/>
            <a:ext cx="6330462" cy="43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444" y="542661"/>
            <a:ext cx="7729728" cy="1188720"/>
          </a:xfrm>
        </p:spPr>
        <p:txBody>
          <a:bodyPr/>
          <a:lstStyle/>
          <a:p>
            <a:r>
              <a:rPr lang="sr-Latn-RS" dirty="0" smtClean="0"/>
              <a:t>KOJE SU </a:t>
            </a:r>
            <a:r>
              <a:rPr lang="sr-Latn-RS" dirty="0" smtClean="0"/>
              <a:t>MOGUćNOSTI </a:t>
            </a:r>
            <a:r>
              <a:rPr lang="sr-Latn-RS" dirty="0" smtClean="0"/>
              <a:t>SA ISA-om?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66"/>
            <a:ext cx="8003845" cy="4375052"/>
          </a:xfrm>
        </p:spPr>
        <p:txBody>
          <a:bodyPr>
            <a:normAutofit/>
          </a:bodyPr>
          <a:lstStyle/>
          <a:p>
            <a:pPr lvl="1"/>
            <a:r>
              <a:rPr lang="sr-Latn-RS" sz="2400" dirty="0" smtClean="0"/>
              <a:t>Online kupovina</a:t>
            </a:r>
          </a:p>
          <a:p>
            <a:pPr lvl="1"/>
            <a:r>
              <a:rPr lang="sr-Latn-RS" sz="2400" dirty="0" smtClean="0"/>
              <a:t>Sastavljanje liste namirnica</a:t>
            </a:r>
          </a:p>
          <a:p>
            <a:pPr lvl="1"/>
            <a:r>
              <a:rPr lang="sr-Latn-RS" sz="2400" dirty="0" smtClean="0"/>
              <a:t>Pretraga gde sve namirnice sa liste možete pronaći</a:t>
            </a:r>
          </a:p>
          <a:p>
            <a:pPr lvl="1"/>
            <a:r>
              <a:rPr lang="sr-Latn-RS" sz="2400" dirty="0" smtClean="0"/>
              <a:t>Pretraga </a:t>
            </a:r>
            <a:r>
              <a:rPr lang="sr-Latn-RS" sz="2400" dirty="0"/>
              <a:t>u kom marketu bi ukupna cena njihove liste namirnica bila najniža</a:t>
            </a:r>
          </a:p>
          <a:p>
            <a:pPr lvl="1"/>
            <a:r>
              <a:rPr lang="sr-Latn-RS" sz="2400" dirty="0"/>
              <a:t>Određivanje najbrže rute po marketu prilikom kupovine </a:t>
            </a:r>
            <a:endParaRPr lang="sr-Latn-RS" sz="2400" dirty="0" smtClean="0"/>
          </a:p>
          <a:p>
            <a:pPr lvl="1"/>
            <a:r>
              <a:rPr lang="sr-Latn-RS" sz="2400" dirty="0" smtClean="0"/>
              <a:t>Naručivanje i / ili </a:t>
            </a:r>
            <a:r>
              <a:rPr lang="sr-Latn-RS" sz="2400" dirty="0" smtClean="0"/>
              <a:t>dostava </a:t>
            </a:r>
            <a:r>
              <a:rPr lang="sr-Latn-RS" sz="2400" dirty="0" smtClean="0"/>
              <a:t>namirnica</a:t>
            </a:r>
          </a:p>
          <a:p>
            <a:pPr lvl="1"/>
            <a:r>
              <a:rPr lang="sr-Latn-RS" sz="2400" dirty="0" smtClean="0"/>
              <a:t>Direktan prenos i pregled stanja u marketima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sr-Latn-RS" sz="2400" dirty="0" smtClean="0"/>
          </a:p>
          <a:p>
            <a:endParaRPr lang="en-US" sz="2400" dirty="0"/>
          </a:p>
        </p:txBody>
      </p:sp>
      <p:pic>
        <p:nvPicPr>
          <p:cNvPr id="4100" name="Picture 4" descr="https://www.paymentsjournal.com/wp-content/uploads/2019/11/18720-scaled-e1573847439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45" y="2859942"/>
            <a:ext cx="4188155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5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407" y="584864"/>
            <a:ext cx="7729728" cy="1188720"/>
          </a:xfrm>
        </p:spPr>
        <p:txBody>
          <a:bodyPr/>
          <a:lstStyle/>
          <a:p>
            <a:r>
              <a:rPr lang="sr-Latn-RS" dirty="0" smtClean="0"/>
              <a:t>Preduslovi za koriscenje isa-e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37" y="2700996"/>
            <a:ext cx="5950634" cy="3207434"/>
          </a:xfrm>
        </p:spPr>
        <p:txBody>
          <a:bodyPr>
            <a:normAutofit/>
          </a:bodyPr>
          <a:lstStyle/>
          <a:p>
            <a:r>
              <a:rPr lang="sr-Latn-RS" sz="2400" dirty="0"/>
              <a:t>Ličnog asistenta može koristiti </a:t>
            </a:r>
            <a:r>
              <a:rPr lang="sr-Latn-RS" sz="2400" dirty="0" smtClean="0"/>
              <a:t>svako!</a:t>
            </a:r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sz="2400" dirty="0" smtClean="0"/>
              <a:t>Potrebno je da imate:</a:t>
            </a:r>
          </a:p>
          <a:p>
            <a:pPr lvl="1"/>
            <a:r>
              <a:rPr lang="sr-Latn-RS" sz="2200" dirty="0"/>
              <a:t>D</a:t>
            </a:r>
            <a:r>
              <a:rPr lang="sr-Latn-RS" sz="2200" dirty="0" smtClean="0"/>
              <a:t>ostupan internet</a:t>
            </a:r>
          </a:p>
          <a:p>
            <a:pPr lvl="1"/>
            <a:r>
              <a:rPr lang="sr-Latn-RS" sz="2200" dirty="0" smtClean="0"/>
              <a:t>Računar</a:t>
            </a:r>
            <a:r>
              <a:rPr lang="sr-Latn-RS" sz="2200" dirty="0"/>
              <a:t>, tablet ili </a:t>
            </a:r>
            <a:r>
              <a:rPr lang="sr-Latn-RS" sz="2200" dirty="0" smtClean="0"/>
              <a:t>telefon</a:t>
            </a:r>
            <a:endParaRPr lang="sr-Latn-RS" sz="2200" dirty="0"/>
          </a:p>
          <a:p>
            <a:pPr lvl="1"/>
            <a:endParaRPr lang="en-US" sz="2200" dirty="0"/>
          </a:p>
        </p:txBody>
      </p:sp>
      <p:pic>
        <p:nvPicPr>
          <p:cNvPr id="2050" name="Picture 2" descr="Child Helping Grandma Text Messaging On Mobile Phone — Stock Pho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71" y="2700996"/>
            <a:ext cx="5343044" cy="35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806" y="584864"/>
            <a:ext cx="7729728" cy="1188720"/>
          </a:xfrm>
        </p:spPr>
        <p:txBody>
          <a:bodyPr/>
          <a:lstStyle/>
          <a:p>
            <a:r>
              <a:rPr lang="sr-Latn-RS" dirty="0" smtClean="0"/>
              <a:t>Zašto je online kupovina bolja?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81728"/>
            <a:ext cx="11774659" cy="411444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sr-Latn-RS" sz="2400" dirty="0" smtClean="0"/>
              <a:t>Nema čekanja </a:t>
            </a:r>
            <a:r>
              <a:rPr lang="sr-Latn-RS" sz="2400" dirty="0"/>
              <a:t>u </a:t>
            </a:r>
            <a:r>
              <a:rPr lang="sr-Latn-RS" sz="2400" dirty="0" smtClean="0"/>
              <a:t>redovima</a:t>
            </a:r>
          </a:p>
          <a:p>
            <a:pPr lvl="1"/>
            <a:r>
              <a:rPr lang="sr-Latn-RS" sz="2400" dirty="0" smtClean="0"/>
              <a:t>Sve na jednom mestu</a:t>
            </a:r>
          </a:p>
          <a:p>
            <a:pPr lvl="1"/>
            <a:r>
              <a:rPr lang="sr-Latn-RS" sz="2400" dirty="0" smtClean="0"/>
              <a:t>Veći izbor</a:t>
            </a:r>
            <a:endParaRPr lang="sr-Latn-RS" sz="2400" dirty="0"/>
          </a:p>
          <a:p>
            <a:pPr lvl="1"/>
            <a:r>
              <a:rPr lang="sr-Latn-RS" sz="2400" dirty="0" smtClean="0"/>
              <a:t>Brzo poređenje cena</a:t>
            </a:r>
          </a:p>
          <a:p>
            <a:pPr lvl="1"/>
            <a:r>
              <a:rPr lang="sr-Latn-RS" sz="2400" dirty="0" smtClean="0"/>
              <a:t>Nema predugog </a:t>
            </a:r>
            <a:r>
              <a:rPr lang="sr-Latn-RS" sz="2400" dirty="0"/>
              <a:t>traženje namirnica</a:t>
            </a:r>
          </a:p>
          <a:p>
            <a:pPr lvl="1"/>
            <a:r>
              <a:rPr lang="sr-Latn-RS" sz="2400" dirty="0" smtClean="0"/>
              <a:t>Nema problema </a:t>
            </a:r>
            <a:r>
              <a:rPr lang="sr-Latn-RS" sz="2400" dirty="0"/>
              <a:t>sa preopterećenim </a:t>
            </a:r>
            <a:r>
              <a:rPr lang="sr-Latn-RS" sz="2400" dirty="0" smtClean="0"/>
              <a:t>parkinzima</a:t>
            </a:r>
          </a:p>
          <a:p>
            <a:pPr lvl="1"/>
            <a:r>
              <a:rPr lang="sr-Latn-RS" sz="2400" dirty="0"/>
              <a:t>Brzo i lako do popusta</a:t>
            </a:r>
          </a:p>
          <a:p>
            <a:pPr lvl="1"/>
            <a:r>
              <a:rPr lang="sr-Latn-RS" sz="2400" dirty="0"/>
              <a:t>Brza </a:t>
            </a:r>
            <a:r>
              <a:rPr lang="sr-Latn-RS" sz="2400" dirty="0" smtClean="0"/>
              <a:t>isporuka</a:t>
            </a:r>
            <a:endParaRPr lang="sr-Latn-RS" sz="2400" dirty="0"/>
          </a:p>
          <a:p>
            <a:pPr lvl="1"/>
            <a:r>
              <a:rPr lang="sr-Latn-RS" sz="2400" dirty="0" smtClean="0"/>
              <a:t>Znaćete u kojim marketima možete pronaći sve sa vašeg spiska za kupovinu</a:t>
            </a:r>
            <a:endParaRPr lang="sr-Latn-R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43" y="2581728"/>
            <a:ext cx="4822316" cy="34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9" y="387917"/>
            <a:ext cx="7729728" cy="1188720"/>
          </a:xfrm>
        </p:spPr>
        <p:txBody>
          <a:bodyPr/>
          <a:lstStyle/>
          <a:p>
            <a:r>
              <a:rPr lang="sr-Latn-RS" dirty="0" smtClean="0"/>
              <a:t>Zašto onda ne kupuju svi online?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01" y="1942440"/>
            <a:ext cx="6395041" cy="13670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39" y="3662260"/>
            <a:ext cx="6240405" cy="769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39" y="4887609"/>
            <a:ext cx="6240405" cy="1424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8" y="1958923"/>
            <a:ext cx="4871806" cy="13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7" y="430120"/>
            <a:ext cx="7729728" cy="1188720"/>
          </a:xfrm>
        </p:spPr>
        <p:txBody>
          <a:bodyPr/>
          <a:lstStyle/>
          <a:p>
            <a:r>
              <a:rPr lang="sr-Latn-RS" dirty="0" smtClean="0"/>
              <a:t>ŠTA KAŽE STATISTIKA?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903382"/>
            <a:ext cx="8721969" cy="4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nespace.s3.amazonaws.com/wp-uploads/2018/08/aug17-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600"/>
            <a:ext cx="6020972" cy="46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onespace.s3.amazonaws.com/wp-uploads/2018/08/aug17-ch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49" y="983994"/>
            <a:ext cx="6516151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537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453</TotalTime>
  <Words>228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Parcel</vt:lpstr>
      <vt:lpstr>Intelligent shopping assistant - Isa -</vt:lpstr>
      <vt:lpstr>Šta je isa?</vt:lpstr>
      <vt:lpstr>PRISUTNI Problemi</vt:lpstr>
      <vt:lpstr>KOJE SU MOGUćNOSTI SA ISA-om?</vt:lpstr>
      <vt:lpstr>Preduslovi za koriscenje isa-e</vt:lpstr>
      <vt:lpstr>Zašto je online kupovina bolja?</vt:lpstr>
      <vt:lpstr>Zašto onda ne kupuju svi online?</vt:lpstr>
      <vt:lpstr>ŠTA KAŽE STATISTIKA?</vt:lpstr>
      <vt:lpstr>PowerPoint Presentation</vt:lpstr>
      <vt:lpstr>Uštedite vreme i novac i dozvolite da Vam ISA postane najbolji prijatelj! 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shopping assistant - Isa -</dc:title>
  <dc:creator>Lenovo</dc:creator>
  <cp:lastModifiedBy>Lenovo</cp:lastModifiedBy>
  <cp:revision>35</cp:revision>
  <dcterms:created xsi:type="dcterms:W3CDTF">2020-04-09T16:04:03Z</dcterms:created>
  <dcterms:modified xsi:type="dcterms:W3CDTF">2020-04-12T14:20:53Z</dcterms:modified>
</cp:coreProperties>
</file>