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15/06/2020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ctr"/>
            <a:r>
              <a:rPr lang="en-US" sz="6200" dirty="0" smtClean="0"/>
              <a:t>Marketing plan </a:t>
            </a:r>
            <a:r>
              <a:rPr lang="en-US" sz="6200" dirty="0" err="1" smtClean="0"/>
              <a:t>projekat</a:t>
            </a:r>
            <a:r>
              <a:rPr lang="en-US" sz="6200" dirty="0" smtClean="0"/>
              <a:t> ISA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Teodora</a:t>
            </a:r>
            <a:r>
              <a:rPr lang="en-US" dirty="0" smtClean="0"/>
              <a:t> </a:t>
            </a:r>
            <a:r>
              <a:rPr lang="en-US" dirty="0" err="1" smtClean="0"/>
              <a:t>Nedeljkovi</a:t>
            </a:r>
            <a:r>
              <a:rPr lang="sr-Latn-RS" dirty="0" smtClean="0"/>
              <a:t>ć, Filip Đurđević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Mehanizmi kontrole marketing plana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od </a:t>
            </a:r>
            <a:r>
              <a:rPr lang="en-US" dirty="0" err="1" smtClean="0"/>
              <a:t>mehanizama</a:t>
            </a:r>
            <a:r>
              <a:rPr lang="en-US" dirty="0" smtClean="0"/>
              <a:t> </a:t>
            </a:r>
            <a:r>
              <a:rPr lang="en-US" dirty="0" err="1" smtClean="0"/>
              <a:t>kontrole</a:t>
            </a:r>
            <a:r>
              <a:rPr lang="en-US" dirty="0" smtClean="0"/>
              <a:t> marketing </a:t>
            </a:r>
            <a:r>
              <a:rPr lang="en-US" dirty="0" err="1" smtClean="0"/>
              <a:t>plana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Odre</a:t>
            </a:r>
            <a:r>
              <a:rPr lang="sr-Latn-RS" dirty="0" smtClean="0"/>
              <a:t>đivanje cilja marketing plana i određivanje ciljne grupe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Stalno poređenje rezultata i performansi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Analiza lokacija na kojima je plan uspešnij/manje uspešan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Korekcije i izmene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9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Koordinatori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Filip i Teodora su mladi, ambiciozni studenti Elektrotehničkog fakulteta, čiji je prvi projekat ISA zamišljen u cilju unapređivanja i poboljšanja kvaliteta života.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99524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Misija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934" y="2273104"/>
            <a:ext cx="10018713" cy="3124201"/>
          </a:xfrm>
        </p:spPr>
        <p:txBody>
          <a:bodyPr/>
          <a:lstStyle/>
          <a:p>
            <a:r>
              <a:rPr lang="sr-Latn-RS" dirty="0"/>
              <a:t>Brza, sigurna i rasterećena </a:t>
            </a:r>
            <a:r>
              <a:rPr lang="sr-Latn-RS" dirty="0" smtClean="0"/>
              <a:t>kupovina </a:t>
            </a:r>
            <a:r>
              <a:rPr lang="sr-Latn-RS" dirty="0"/>
              <a:t>namirnica, uz pomoć koje život funkcioniše brže i lagodnije.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4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Vizija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950" y="2188697"/>
            <a:ext cx="10018713" cy="3124201"/>
          </a:xfrm>
        </p:spPr>
        <p:txBody>
          <a:bodyPr/>
          <a:lstStyle/>
          <a:p>
            <a:r>
              <a:rPr lang="sr-Latn-RS" dirty="0" smtClean="0"/>
              <a:t>ISA - posrednik pri kupovini namirnica u svakom domaćinstvu.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1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projekta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Projekt</a:t>
            </a:r>
            <a:r>
              <a:rPr lang="en-US" dirty="0"/>
              <a:t> ISA </a:t>
            </a:r>
            <a:r>
              <a:rPr lang="en-US" dirty="0" err="1"/>
              <a:t>zasnovan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veštačkoj</a:t>
            </a:r>
            <a:r>
              <a:rPr lang="en-US" dirty="0"/>
              <a:t> </a:t>
            </a:r>
            <a:r>
              <a:rPr lang="en-US" dirty="0" err="1"/>
              <a:t>inteligenciji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vašeg</a:t>
            </a:r>
            <a:r>
              <a:rPr lang="en-US" dirty="0"/>
              <a:t> </a:t>
            </a:r>
            <a:r>
              <a:rPr lang="en-US" dirty="0" err="1"/>
              <a:t>ličnog</a:t>
            </a:r>
            <a:r>
              <a:rPr lang="en-US" dirty="0"/>
              <a:t> </a:t>
            </a:r>
            <a:r>
              <a:rPr lang="en-US" dirty="0" err="1"/>
              <a:t>šoping</a:t>
            </a:r>
            <a:r>
              <a:rPr lang="en-US" dirty="0"/>
              <a:t> </a:t>
            </a:r>
            <a:r>
              <a:rPr lang="en-US" dirty="0" err="1"/>
              <a:t>asistenta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će</a:t>
            </a:r>
            <a:r>
              <a:rPr lang="en-US" dirty="0"/>
              <a:t> </a:t>
            </a:r>
            <a:r>
              <a:rPr lang="en-US" dirty="0" err="1"/>
              <a:t>simulirati</a:t>
            </a:r>
            <a:r>
              <a:rPr lang="en-US" dirty="0"/>
              <a:t> </a:t>
            </a:r>
            <a:r>
              <a:rPr lang="en-US" dirty="0" err="1"/>
              <a:t>kupovinu</a:t>
            </a:r>
            <a:r>
              <a:rPr lang="en-US" dirty="0"/>
              <a:t> u </a:t>
            </a:r>
            <a:r>
              <a:rPr lang="en-US" dirty="0" err="1"/>
              <a:t>prodavnici</a:t>
            </a:r>
            <a:r>
              <a:rPr lang="en-US" dirty="0"/>
              <a:t> bez </a:t>
            </a:r>
            <a:r>
              <a:rPr lang="en-US" dirty="0" err="1"/>
              <a:t>odlaska</a:t>
            </a:r>
            <a:r>
              <a:rPr lang="en-US" dirty="0"/>
              <a:t> u </a:t>
            </a:r>
            <a:r>
              <a:rPr lang="en-US" dirty="0" err="1"/>
              <a:t>prodavnicu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brojne</a:t>
            </a:r>
            <a:r>
              <a:rPr lang="en-US" dirty="0"/>
              <a:t> </a:t>
            </a:r>
            <a:r>
              <a:rPr lang="en-US" dirty="0" err="1"/>
              <a:t>mogućnosti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kupovine</a:t>
            </a:r>
            <a:r>
              <a:rPr lang="en-US" dirty="0"/>
              <a:t>.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kupujete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ISA-om, </a:t>
            </a:r>
            <a:r>
              <a:rPr lang="sr-Latn-RS" dirty="0" smtClean="0"/>
              <a:t>imaćete</a:t>
            </a:r>
            <a:r>
              <a:rPr lang="en-US" dirty="0" smtClean="0"/>
              <a:t> </a:t>
            </a:r>
            <a:r>
              <a:rPr lang="en-US" dirty="0" err="1"/>
              <a:t>uvid</a:t>
            </a:r>
            <a:r>
              <a:rPr lang="en-US" dirty="0"/>
              <a:t> u </a:t>
            </a:r>
            <a:r>
              <a:rPr lang="en-US" dirty="0" err="1"/>
              <a:t>vaše</a:t>
            </a:r>
            <a:r>
              <a:rPr lang="en-US" dirty="0"/>
              <a:t> </a:t>
            </a:r>
            <a:r>
              <a:rPr lang="en-US" dirty="0" err="1"/>
              <a:t>mesečne</a:t>
            </a:r>
            <a:r>
              <a:rPr lang="en-US" dirty="0"/>
              <a:t> </a:t>
            </a:r>
            <a:r>
              <a:rPr lang="en-US" dirty="0" err="1"/>
              <a:t>troškove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namirnice</a:t>
            </a:r>
            <a:r>
              <a:rPr lang="en-US" dirty="0"/>
              <a:t>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potrošili</a:t>
            </a:r>
            <a:r>
              <a:rPr lang="en-US" dirty="0"/>
              <a:t> </a:t>
            </a:r>
            <a:r>
              <a:rPr lang="en-US" dirty="0" err="1"/>
              <a:t>novac</a:t>
            </a:r>
            <a:r>
              <a:rPr lang="en-US" dirty="0"/>
              <a:t>, on </a:t>
            </a:r>
            <a:r>
              <a:rPr lang="en-US" dirty="0" err="1"/>
              <a:t>će</a:t>
            </a:r>
            <a:r>
              <a:rPr lang="en-US" dirty="0"/>
              <a:t> </a:t>
            </a:r>
            <a:r>
              <a:rPr lang="en-US" dirty="0" err="1"/>
              <a:t>moći</a:t>
            </a:r>
            <a:r>
              <a:rPr lang="en-US" dirty="0"/>
              <a:t> da </a:t>
            </a:r>
            <a:r>
              <a:rPr lang="en-US" dirty="0" err="1"/>
              <a:t>prilagodi</a:t>
            </a:r>
            <a:r>
              <a:rPr lang="en-US" dirty="0"/>
              <a:t> </a:t>
            </a:r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kupiti</a:t>
            </a:r>
            <a:r>
              <a:rPr lang="en-US" dirty="0"/>
              <a:t> </a:t>
            </a:r>
            <a:r>
              <a:rPr lang="en-US" dirty="0" err="1"/>
              <a:t>namirnice</a:t>
            </a:r>
            <a:r>
              <a:rPr lang="en-US" dirty="0"/>
              <a:t>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ukupnog</a:t>
            </a:r>
            <a:r>
              <a:rPr lang="en-US" dirty="0"/>
              <a:t> </a:t>
            </a:r>
            <a:r>
              <a:rPr lang="en-US" dirty="0" err="1"/>
              <a:t>iznosa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. </a:t>
            </a:r>
            <a:r>
              <a:rPr lang="en-US" dirty="0" err="1"/>
              <a:t>Takođe</a:t>
            </a:r>
            <a:r>
              <a:rPr lang="en-US" dirty="0"/>
              <a:t>, </a:t>
            </a:r>
            <a:r>
              <a:rPr lang="en-US" dirty="0" err="1"/>
              <a:t>moći</a:t>
            </a:r>
            <a:r>
              <a:rPr lang="en-US" dirty="0"/>
              <a:t> </a:t>
            </a:r>
            <a:r>
              <a:rPr lang="en-US" dirty="0" err="1"/>
              <a:t>ćete</a:t>
            </a:r>
            <a:r>
              <a:rPr lang="en-US" dirty="0"/>
              <a:t> </a:t>
            </a:r>
            <a:r>
              <a:rPr lang="en-US" dirty="0" err="1"/>
              <a:t>detaljnije</a:t>
            </a:r>
            <a:r>
              <a:rPr lang="en-US" dirty="0"/>
              <a:t> da </a:t>
            </a:r>
            <a:r>
              <a:rPr lang="en-US" dirty="0" err="1"/>
              <a:t>isplanirate</a:t>
            </a:r>
            <a:r>
              <a:rPr lang="en-US" dirty="0"/>
              <a:t> </a:t>
            </a:r>
            <a:r>
              <a:rPr lang="en-US" dirty="0" err="1"/>
              <a:t>kupovinu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skratite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provedeno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samom</a:t>
            </a:r>
            <a:r>
              <a:rPr lang="en-US" dirty="0"/>
              <a:t> </a:t>
            </a:r>
            <a:r>
              <a:rPr lang="en-US" dirty="0" err="1"/>
              <a:t>tržištu</a:t>
            </a:r>
            <a:r>
              <a:rPr lang="en-US" dirty="0"/>
              <a:t>.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pomoc</a:t>
            </a:r>
            <a:r>
              <a:rPr lang="en-US" dirty="0"/>
              <a:t>́ ISA, </a:t>
            </a:r>
            <a:r>
              <a:rPr lang="en-US" dirty="0" err="1"/>
              <a:t>zaboravite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čekanje</a:t>
            </a:r>
            <a:r>
              <a:rPr lang="en-US" dirty="0"/>
              <a:t> u </a:t>
            </a:r>
            <a:r>
              <a:rPr lang="en-US" dirty="0" err="1"/>
              <a:t>redovima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duge</a:t>
            </a:r>
            <a:r>
              <a:rPr lang="en-US" dirty="0"/>
              <a:t> </a:t>
            </a:r>
            <a:r>
              <a:rPr lang="en-US" dirty="0" err="1"/>
              <a:t>potrage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namirnicama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8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Glavne komponente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7102"/>
            <a:ext cx="10018713" cy="3727937"/>
          </a:xfrm>
        </p:spPr>
        <p:txBody>
          <a:bodyPr>
            <a:normAutofit/>
          </a:bodyPr>
          <a:lstStyle/>
          <a:p>
            <a:r>
              <a:rPr lang="sr-Latn-RS" dirty="0" smtClean="0"/>
              <a:t>Predikcija proizvoda</a:t>
            </a:r>
          </a:p>
          <a:p>
            <a:r>
              <a:rPr lang="sr-Latn-RS" dirty="0" smtClean="0"/>
              <a:t>Pronalaženje najbolje rute za izabrani skup proizvoda</a:t>
            </a:r>
          </a:p>
          <a:p>
            <a:r>
              <a:rPr lang="sr-Latn-RS" dirty="0" smtClean="0"/>
              <a:t>Simuliranje kupovine</a:t>
            </a:r>
          </a:p>
          <a:p>
            <a:r>
              <a:rPr lang="sr-Latn-RS" dirty="0" smtClean="0"/>
              <a:t>Prikaz najbolje cene za odabrane proizvode</a:t>
            </a:r>
          </a:p>
          <a:p>
            <a:r>
              <a:rPr lang="sr-Latn-RS" dirty="0" smtClean="0"/>
              <a:t>Korisnički kodovi, ankete i popusti</a:t>
            </a:r>
          </a:p>
          <a:p>
            <a:r>
              <a:rPr lang="sr-Latn-RS" dirty="0" smtClean="0"/>
              <a:t>Mogućnost traženja usluga dostave</a:t>
            </a:r>
          </a:p>
          <a:p>
            <a:r>
              <a:rPr lang="sr-Latn-RS" dirty="0" smtClean="0"/>
              <a:t>Prikaz troškova korisnika i saveti za bolje iskorišćenje novca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7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Tržište</a:t>
            </a:r>
            <a:endParaRPr lang="en-US" dirty="0"/>
          </a:p>
        </p:txBody>
      </p:sp>
      <p:pic>
        <p:nvPicPr>
          <p:cNvPr id="4" name="Picture 3" descr="https://onespace.s3.amazonaws.com/wp-uploads/2018/08/aug17-char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6335"/>
            <a:ext cx="5711483" cy="41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onespace.s3.amazonaws.com/wp-uploads/2018/08/aug17-char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36" y="2136336"/>
            <a:ext cx="6199163" cy="41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9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Značaj za krajnje korisnike</a:t>
            </a:r>
            <a:endParaRPr lang="en-US" dirty="0"/>
          </a:p>
        </p:txBody>
      </p:sp>
      <p:pic>
        <p:nvPicPr>
          <p:cNvPr id="2050" name="Picture 2" descr="https://ichef.bbci.co.uk/news/976/cpsprodpb/17456/production/_111381359_hi0607288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34" y="2236763"/>
            <a:ext cx="5598940" cy="436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counters Need to Invest in Online Grocery Shopping | FDBusines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24" y="2236763"/>
            <a:ext cx="6367975" cy="436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16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Promotivne aktivnosti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115138"/>
              </p:ext>
            </p:extLst>
          </p:nvPr>
        </p:nvGraphicFramePr>
        <p:xfrm>
          <a:off x="1484313" y="2667000"/>
          <a:ext cx="1001871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2730828636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981182428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396374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Vremenski 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Budžet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4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Digitalni</a:t>
                      </a:r>
                      <a:r>
                        <a:rPr lang="sr-Latn-RS" baseline="0" dirty="0" smtClean="0"/>
                        <a:t>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24/7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2000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5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Reklame</a:t>
                      </a:r>
                      <a:r>
                        <a:rPr lang="sr-Latn-RS" baseline="0" dirty="0" smtClean="0"/>
                        <a:t> u drugim aplikacijama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24/7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3000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Bilbordi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1 mesec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500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TV reklame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24/7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2000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6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Social media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24/7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9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E-mail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1 put mesečno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1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Influencerski</a:t>
                      </a:r>
                      <a:r>
                        <a:rPr lang="sr-Latn-RS" baseline="0" dirty="0" smtClean="0"/>
                        <a:t>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1000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652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61317" y="630232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Ukupan budžet: 9000</a:t>
            </a:r>
            <a:r>
              <a:rPr lang="en-US" dirty="0">
                <a:solidFill>
                  <a:schemeClr val="dk1"/>
                </a:solidFill>
              </a:rPr>
              <a:t>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01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16c05727-aa75-4e4a-9b5f-8a80a1165891"/>
    <ds:schemaRef ds:uri="http://purl.org/dc/elements/1.1/"/>
    <ds:schemaRef ds:uri="71af3243-3dd4-4a8d-8c0d-dd76da1f02a5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304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Marketing plan projekat ISA</vt:lpstr>
      <vt:lpstr>Koordinatori projekta</vt:lpstr>
      <vt:lpstr>Misija</vt:lpstr>
      <vt:lpstr>Vizija</vt:lpstr>
      <vt:lpstr>Opis projekta ISA</vt:lpstr>
      <vt:lpstr>Glavne komponente</vt:lpstr>
      <vt:lpstr>Tržište</vt:lpstr>
      <vt:lpstr>Značaj za krajnje korisnike</vt:lpstr>
      <vt:lpstr>Promotivne aktivnosti</vt:lpstr>
      <vt:lpstr>Mehanizmi kontrole marketing plana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2020-06-05T14:48:06Z</dcterms:created>
  <dcterms:modified xsi:type="dcterms:W3CDTF">2020-06-15T09:44:49Z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