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41" r:id="rId2"/>
    <p:sldId id="342" r:id="rId3"/>
    <p:sldId id="344" r:id="rId4"/>
    <p:sldId id="343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6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C6DC-D9F4-4338-A579-8E9CB1CE5C7D}" type="datetimeFigureOut">
              <a:rPr lang="en-US" smtClean="0"/>
              <a:pPr/>
              <a:t>01/04/2020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13FF-ACEA-41C1-838C-3777DCE6D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81000" y="29718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57200" y="28194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FB5-7550-4496-869E-D20CCB56E5EC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3733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28600" y="36576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35814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05-DAAF-4426-B07E-CFCF60BD970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A1F5-2BCC-4B51-9C9A-6BFAAED02C2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DB43-D278-49F5-B9C6-AD9A177CD54A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CD2-F59B-4B0E-8161-7441CB341CDC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9939-C8E5-4AE2-AA45-E0092434616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1A9-42A5-405B-93C9-83AF82B63F29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B927-0291-42ED-B936-6C5C3601439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2CA-68A8-41E5-BB89-B69E8E4FA55F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7A9-0B91-4B8A-B82A-0CB2D5D5790E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90C-867B-48D5-BEB2-38980B9F9E1D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65237"/>
            <a:ext cx="85344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354-6622-4A1E-9311-1C8C9FEC47C2}" type="datetime1">
              <a:rPr lang="en-US" smtClean="0"/>
              <a:pPr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1066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228600" y="8382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600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57200" y="1905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57200" y="2209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57200" y="2514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7200" y="2819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457200" y="3124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57200" y="3429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57200" y="3733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7200" y="4038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57200" y="4343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457200" y="4648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57200" y="4953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57200" y="5257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7200" y="5562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57200" y="5867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-182880" algn="l" defTabSz="914400" rtl="0" eaLnBrk="1" latinLnBrk="0" hangingPunct="1">
        <a:spcBef>
          <a:spcPts val="100"/>
        </a:spcBef>
        <a:buFont typeface="Arial" pitchFamily="34" charset="0"/>
        <a:buChar char="•"/>
        <a:defRPr sz="19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80160" indent="-182880" algn="l" defTabSz="914400" rtl="0" eaLnBrk="1" latinLnBrk="0" hangingPunct="1">
        <a:spcBef>
          <a:spcPts val="2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645920" indent="-182880" algn="l" defTabSz="914400" rtl="0" eaLnBrk="1" latinLnBrk="0" hangingPunct="1">
        <a:spcBef>
          <a:spcPts val="300"/>
        </a:spcBef>
        <a:buFont typeface="Arial" pitchFamily="34" charset="0"/>
        <a:buChar char="»"/>
        <a:defRPr sz="17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Tajmeri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Repetition Counter – ponavljanje ciklusa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Može da odloži generisanje UEV</a:t>
            </a:r>
          </a:p>
          <a:p>
            <a:pPr lvl="1"/>
            <a:r>
              <a:rPr lang="sr-Latn-RS" dirty="0" smtClean="0"/>
              <a:t>UEV se generiše samo kada RCR == 0</a:t>
            </a:r>
          </a:p>
          <a:p>
            <a:pPr lvl="1"/>
            <a:r>
              <a:rPr lang="sr-Latn-RS" dirty="0" smtClean="0"/>
              <a:t>UEV se generiše na svakih RCR+1 prekoračenja brojača</a:t>
            </a:r>
          </a:p>
          <a:p>
            <a:pPr lvl="1"/>
            <a:r>
              <a:rPr lang="sr-Latn-RS" dirty="0" smtClean="0"/>
              <a:t>Služi da nadomesti premali broj bitova u brojačkom registru (kada je 16 bitova premalo)</a:t>
            </a:r>
          </a:p>
          <a:p>
            <a:r>
              <a:rPr lang="sr-Latn-RS" dirty="0" smtClean="0"/>
              <a:t>8-bitni registar</a:t>
            </a:r>
          </a:p>
          <a:p>
            <a:pPr lvl="1"/>
            <a:r>
              <a:rPr lang="sr-Latn-RS" dirty="0" smtClean="0"/>
              <a:t>Zadaje se početna vrijednost</a:t>
            </a:r>
          </a:p>
          <a:p>
            <a:pPr lvl="1"/>
            <a:r>
              <a:rPr lang="sr-Latn-RS" dirty="0" smtClean="0"/>
              <a:t>Dekrementira se na svaki COE i CUE (i pri brojanju naviše/naniže)</a:t>
            </a:r>
          </a:p>
          <a:p>
            <a:pPr lvl="1"/>
            <a:r>
              <a:rPr lang="sr-Latn-RS" dirty="0" smtClean="0"/>
              <a:t>Kada je jednak nuli i desi se COE ili CUE</a:t>
            </a:r>
          </a:p>
          <a:p>
            <a:pPr lvl="2"/>
            <a:r>
              <a:rPr lang="sr-Latn-RS" dirty="0" smtClean="0"/>
              <a:t>-&gt; UEV</a:t>
            </a:r>
          </a:p>
          <a:p>
            <a:pPr lvl="2"/>
            <a:r>
              <a:rPr lang="sr-Latn-RS" dirty="0" smtClean="0"/>
              <a:t>Umesto dekrementa učitava početnu vrijednost</a:t>
            </a:r>
          </a:p>
          <a:p>
            <a:r>
              <a:rPr lang="sr-Latn-RS" dirty="0" smtClean="0"/>
              <a:t>Softverski UEV (kroz UG bit) ili kroz slave logiku trenutno resetuje ovaj brojač zajedno sa ostalim</a:t>
            </a:r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UEV u zavisnosti od RCR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74328"/>
            <a:ext cx="6400800" cy="5164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Izbor takta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Mogući izvori:</a:t>
            </a:r>
          </a:p>
          <a:p>
            <a:pPr lvl="1"/>
            <a:r>
              <a:rPr lang="sr-Latn-RS" dirty="0" smtClean="0"/>
              <a:t>Interni takt (sa APB magistrale)</a:t>
            </a:r>
          </a:p>
          <a:p>
            <a:pPr lvl="1"/>
            <a:r>
              <a:rPr lang="sr-Latn-RS" dirty="0" smtClean="0"/>
              <a:t>Eksterni takt mod 1 – neki od eksternih pinova ili inernih triger izvora</a:t>
            </a:r>
          </a:p>
          <a:p>
            <a:pPr lvl="1"/>
            <a:r>
              <a:rPr lang="sr-Latn-RS" dirty="0" smtClean="0"/>
              <a:t>Eksterni takt mod 2 – eksterni pin ETR</a:t>
            </a:r>
          </a:p>
          <a:p>
            <a:pPr lvl="1"/>
            <a:r>
              <a:rPr lang="sr-Latn-RS" dirty="0" smtClean="0"/>
              <a:t>Enkoder mod</a:t>
            </a:r>
          </a:p>
          <a:p>
            <a:r>
              <a:rPr lang="sr-Latn-RS" dirty="0" smtClean="0"/>
              <a:t>Kontroliše se sa slave mode control register (SMCR)</a:t>
            </a:r>
          </a:p>
          <a:p>
            <a:pPr lvl="1"/>
            <a:r>
              <a:rPr lang="sr-Latn-RS" dirty="0" smtClean="0"/>
              <a:t>ECE – omogućava eksterni takt mod 2</a:t>
            </a:r>
          </a:p>
          <a:p>
            <a:pPr lvl="1"/>
            <a:r>
              <a:rPr lang="sr-Latn-RS" dirty="0" smtClean="0"/>
              <a:t>SMS – selekcija slave moda</a:t>
            </a:r>
          </a:p>
          <a:p>
            <a:pPr lvl="2"/>
            <a:r>
              <a:rPr lang="sr-Latn-RS" dirty="0" smtClean="0"/>
              <a:t>000 – nije slave – Interni takt (softverska kontrola rada)</a:t>
            </a:r>
          </a:p>
          <a:p>
            <a:pPr lvl="2"/>
            <a:r>
              <a:rPr lang="sr-Latn-RS" dirty="0" smtClean="0"/>
              <a:t>001-011 – Enkoder modovi 1-3 (takt je promena na jednom, drugom ili oba signala enkodera)</a:t>
            </a:r>
          </a:p>
          <a:p>
            <a:pPr lvl="2"/>
            <a:r>
              <a:rPr lang="sr-Latn-RS" dirty="0" smtClean="0"/>
              <a:t>100 – reset mod – odabrani triger signal resetuje brojač</a:t>
            </a:r>
          </a:p>
          <a:p>
            <a:pPr lvl="2"/>
            <a:r>
              <a:rPr lang="sr-Latn-RS" dirty="0" smtClean="0"/>
              <a:t>101 – gated mod – odabrani triger signal je enable</a:t>
            </a:r>
          </a:p>
          <a:p>
            <a:pPr lvl="2"/>
            <a:r>
              <a:rPr lang="sr-Latn-RS" dirty="0" smtClean="0"/>
              <a:t>110 – triger mod – odabrani triger signal startuje brojanje (postavlja CEN)</a:t>
            </a:r>
          </a:p>
          <a:p>
            <a:pPr lvl="2"/>
            <a:r>
              <a:rPr lang="sr-Latn-RS" dirty="0" smtClean="0"/>
              <a:t>111 – Eksterni takt mod 1 – odabrani eksterni ili interni triger signal se koristi kao takt</a:t>
            </a:r>
          </a:p>
          <a:p>
            <a:pPr lvl="2"/>
            <a:endParaRPr lang="sr-Latn-RS" dirty="0" smtClean="0"/>
          </a:p>
          <a:p>
            <a:pPr lvl="2"/>
            <a:endParaRPr lang="en-US" dirty="0" smtClean="0"/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Izbor takta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5287963"/>
          </a:xfrm>
        </p:spPr>
        <p:txBody>
          <a:bodyPr>
            <a:normAutofit/>
          </a:bodyPr>
          <a:lstStyle/>
          <a:p>
            <a:r>
              <a:rPr lang="sr-Latn-RS" dirty="0" smtClean="0"/>
              <a:t>Mogućnosti</a:t>
            </a:r>
          </a:p>
          <a:p>
            <a:pPr lvl="1"/>
            <a:r>
              <a:rPr lang="sr-Latn-RS" dirty="0" smtClean="0"/>
              <a:t>Interni takt</a:t>
            </a:r>
          </a:p>
          <a:p>
            <a:pPr lvl="2"/>
            <a:r>
              <a:rPr lang="sr-Latn-RS" dirty="0" smtClean="0"/>
              <a:t>ECE = 0, SMS = 000, 100, 101, 110</a:t>
            </a:r>
          </a:p>
          <a:p>
            <a:pPr lvl="1"/>
            <a:r>
              <a:rPr lang="sr-Latn-RS" dirty="0" smtClean="0"/>
              <a:t>Eksterni takt mod 1</a:t>
            </a:r>
          </a:p>
          <a:p>
            <a:pPr lvl="2"/>
            <a:r>
              <a:rPr lang="sr-Latn-RS" dirty="0" smtClean="0"/>
              <a:t>ECE = 0, SMS = 111, TS selektuje triger signal koji će se koristiti kao takt</a:t>
            </a:r>
          </a:p>
          <a:p>
            <a:pPr lvl="1"/>
            <a:r>
              <a:rPr lang="sr-Latn-RS" dirty="0" smtClean="0"/>
              <a:t>Eksterni takt mod 2</a:t>
            </a:r>
          </a:p>
          <a:p>
            <a:pPr lvl="2"/>
            <a:r>
              <a:rPr lang="sr-Latn-RS" dirty="0" smtClean="0"/>
              <a:t>ECE = 1, SMS = 000, 100, 101, 110</a:t>
            </a:r>
          </a:p>
          <a:p>
            <a:pPr lvl="1"/>
            <a:r>
              <a:rPr lang="sr-Latn-RS" dirty="0" smtClean="0"/>
              <a:t>Enkoder mod</a:t>
            </a:r>
          </a:p>
          <a:p>
            <a:pPr lvl="2"/>
            <a:r>
              <a:rPr lang="sr-Latn-RS" dirty="0" smtClean="0"/>
              <a:t>ECE = 0, SMS = 001, 010, 011</a:t>
            </a:r>
          </a:p>
          <a:p>
            <a:r>
              <a:rPr lang="sr-Latn-RS" dirty="0" smtClean="0"/>
              <a:t>Neke kombinacije nisu preporučene ili dozvoljene</a:t>
            </a:r>
          </a:p>
          <a:p>
            <a:pPr lvl="1"/>
            <a:r>
              <a:rPr lang="sr-Latn-RS" dirty="0" smtClean="0"/>
              <a:t>ETR ne koristiti i kao izvor u modu 2 i kao triger</a:t>
            </a:r>
          </a:p>
          <a:p>
            <a:pPr lvl="1"/>
            <a:r>
              <a:rPr lang="sr-Latn-RS" dirty="0" smtClean="0"/>
              <a:t>TI1F_ED ne koristiti kao gate signal</a:t>
            </a:r>
          </a:p>
          <a:p>
            <a:r>
              <a:rPr lang="sr-Latn-RS" dirty="0" smtClean="0"/>
              <a:t>Svi eksterni signali takta se sinhronizuju sa internim signalom</a:t>
            </a:r>
          </a:p>
          <a:p>
            <a:pPr lvl="1"/>
            <a:r>
              <a:rPr lang="sr-Latn-RS" dirty="0" smtClean="0"/>
              <a:t>Maksimalna frekvencija eksternij je trećina frek. internog signala takta</a:t>
            </a:r>
          </a:p>
          <a:p>
            <a:pPr lvl="1"/>
            <a:r>
              <a:rPr lang="sr-Latn-RS" dirty="0" smtClean="0"/>
              <a:t>ETR ima prvo djelitelj učestanosti, pa se tek potom sinhronizuje</a:t>
            </a:r>
          </a:p>
          <a:p>
            <a:pPr lvl="2"/>
            <a:r>
              <a:rPr lang="sr-Latn-RS" dirty="0" smtClean="0"/>
              <a:t>Podeljena frekvencija mora biti bar tri puta manja od frekvencije internog signala takta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ostatak je korišćena zvanična </a:t>
            </a:r>
            <a:r>
              <a:rPr lang="sr-Latn-RS" smtClean="0"/>
              <a:t>dokumentacija mikrokontrolera u pdf formatu.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Periferija čiji je osnovni element brojač</a:t>
            </a:r>
          </a:p>
          <a:p>
            <a:r>
              <a:rPr lang="sr-Latn-RS" dirty="0" smtClean="0"/>
              <a:t>Postoji mogućnost konfigurisanja</a:t>
            </a:r>
          </a:p>
          <a:p>
            <a:pPr lvl="1"/>
            <a:r>
              <a:rPr lang="sr-Latn-RS" dirty="0" smtClean="0"/>
              <a:t>Signala takta koji pogoni brojač</a:t>
            </a:r>
            <a:r>
              <a:rPr lang="en-US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Načina učitavanja početne vrijednosti</a:t>
            </a:r>
          </a:p>
          <a:p>
            <a:pPr lvl="1"/>
            <a:r>
              <a:rPr lang="sr-Latn-RS" dirty="0" smtClean="0"/>
              <a:t>Načina korišćenja vrijednosti tajmer</a:t>
            </a:r>
          </a:p>
          <a:p>
            <a:pPr lvl="2"/>
            <a:r>
              <a:rPr lang="sr-Latn-RS" dirty="0" smtClean="0"/>
              <a:t>Capture – način pamćenja vrijednosti tajmera u pomoćnom registru</a:t>
            </a:r>
          </a:p>
          <a:p>
            <a:pPr lvl="2"/>
            <a:r>
              <a:rPr lang="sr-Latn-RS" dirty="0" smtClean="0"/>
              <a:t>Compare – Način upravljanja izlaznim signalima u zavisnosti od stanja brojča</a:t>
            </a:r>
          </a:p>
          <a:p>
            <a:pPr lvl="1"/>
            <a:r>
              <a:rPr lang="sr-Latn-RS" dirty="0" smtClean="0"/>
              <a:t>Način generisanja prekida i DMA zahtjeva</a:t>
            </a:r>
          </a:p>
          <a:p>
            <a:r>
              <a:rPr lang="sr-Latn-RS" dirty="0" smtClean="0"/>
              <a:t>Tajmeri dostupni u ST32F10x mikrokontrolerima:</a:t>
            </a:r>
          </a:p>
          <a:p>
            <a:pPr lvl="1"/>
            <a:r>
              <a:rPr lang="sr-Latn-RS" dirty="0" smtClean="0"/>
              <a:t>Napredni tajmeri: 1 i 8</a:t>
            </a:r>
          </a:p>
          <a:p>
            <a:pPr lvl="1"/>
            <a:r>
              <a:rPr lang="sr-Latn-RS" dirty="0" smtClean="0"/>
              <a:t>Opštenamjenski tajmeri: 2-5</a:t>
            </a:r>
          </a:p>
          <a:p>
            <a:pPr lvl="1"/>
            <a:r>
              <a:rPr lang="sr-Latn-RS" dirty="0" smtClean="0"/>
              <a:t>Tajmeri sa redukovanomm konfiguracijom: 9-14</a:t>
            </a:r>
            <a:endParaRPr lang="sr-Latn-RS" dirty="0"/>
          </a:p>
          <a:p>
            <a:pPr lvl="1"/>
            <a:r>
              <a:rPr lang="sr-Latn-RS" dirty="0" smtClean="0"/>
              <a:t>Tajmeri sa osnovnom konfiguracijom: 6 i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 funkcionalnosti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16-bitni brojač sa inkrementom, dektementom i kombinacijom inkrementa i dekrementa</a:t>
            </a:r>
          </a:p>
          <a:p>
            <a:r>
              <a:rPr lang="sr-Latn-RS" dirty="0" smtClean="0"/>
              <a:t>Automatsko vraćanje na početnu vrijednost u cilju cikličnog rada</a:t>
            </a:r>
          </a:p>
          <a:p>
            <a:r>
              <a:rPr lang="sr-Latn-RS" dirty="0" smtClean="0"/>
              <a:t>16-bitni djelilac učestanosti</a:t>
            </a:r>
          </a:p>
          <a:p>
            <a:r>
              <a:rPr lang="sr-Latn-RS" dirty="0" smtClean="0"/>
              <a:t>4 nezavisna kanala na kojima se može podesiti:</a:t>
            </a:r>
          </a:p>
          <a:p>
            <a:pPr lvl="1"/>
            <a:r>
              <a:rPr lang="sr-Latn-RS" dirty="0" smtClean="0"/>
              <a:t>Pamćenje vrijednosti tajmera na eksterni događaj (capture)</a:t>
            </a:r>
          </a:p>
          <a:p>
            <a:pPr lvl="1"/>
            <a:r>
              <a:rPr lang="sr-Latn-RS" dirty="0" smtClean="0"/>
              <a:t>Kontrolisanje izlaznog signala u zavisnosti od tajmera</a:t>
            </a:r>
          </a:p>
          <a:p>
            <a:pPr lvl="1"/>
            <a:r>
              <a:rPr lang="sr-Latn-RS" dirty="0" smtClean="0"/>
              <a:t>PWM – poseban oblik prethodnog</a:t>
            </a:r>
          </a:p>
          <a:p>
            <a:pPr lvl="1"/>
            <a:r>
              <a:rPr lang="sr-Latn-RS" dirty="0" smtClean="0"/>
              <a:t>Mod rada sa jednim pulsom</a:t>
            </a:r>
          </a:p>
          <a:p>
            <a:r>
              <a:rPr lang="sr-Latn-RS" dirty="0" smtClean="0"/>
              <a:t>Generisanje diferencijalnih izlaza</a:t>
            </a:r>
          </a:p>
          <a:p>
            <a:r>
              <a:rPr lang="sr-Latn-RS" dirty="0" smtClean="0"/>
              <a:t>Mogućnost sinhronizacije sa eksternim signalima i drugim tajmerima</a:t>
            </a:r>
          </a:p>
          <a:p>
            <a:r>
              <a:rPr lang="sr-Latn-RS" dirty="0" smtClean="0"/>
              <a:t>Mogućnost gašenja izlaza ili stavljanja u podrazumevano stanje</a:t>
            </a:r>
          </a:p>
          <a:p>
            <a:r>
              <a:rPr lang="sr-Latn-RS" dirty="0" smtClean="0"/>
              <a:t>Mogućnost generisanja i prekida na različite događaje u tajmeru:</a:t>
            </a:r>
          </a:p>
          <a:p>
            <a:pPr lvl="1"/>
            <a:r>
              <a:rPr lang="sr-Latn-RS" dirty="0" smtClean="0"/>
              <a:t>Prekoračenje brojača naviše i naniže, inicijalizacija, triger, capture, compare, break</a:t>
            </a:r>
          </a:p>
          <a:p>
            <a:r>
              <a:rPr lang="sr-Latn-RS" dirty="0" smtClean="0"/>
              <a:t>Reset, Gate, Triger na eksterni signal – posebni režimi rad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9163"/>
            <a:ext cx="6705600" cy="65590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Upravljanje taktom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Odabir signala takta</a:t>
            </a:r>
          </a:p>
          <a:p>
            <a:r>
              <a:rPr lang="sr-Latn-RS" dirty="0"/>
              <a:t>O</a:t>
            </a:r>
            <a:r>
              <a:rPr lang="sr-Latn-RS" dirty="0" smtClean="0"/>
              <a:t>dabir polariteta, detekcija ivice, filtriranje i podešavanje takta</a:t>
            </a:r>
          </a:p>
          <a:p>
            <a:r>
              <a:rPr lang="sr-Latn-RS" dirty="0" smtClean="0"/>
              <a:t>Okidanje brojača, omogućavanje i sinhronizacija brojanja</a:t>
            </a:r>
          </a:p>
          <a:p>
            <a:r>
              <a:rPr lang="sr-Latn-RS" dirty="0" smtClean="0"/>
              <a:t>Master/slave konfiguracija rada</a:t>
            </a:r>
          </a:p>
          <a:p>
            <a:r>
              <a:rPr lang="sr-Latn-RS" dirty="0" smtClean="0"/>
              <a:t>Interfejs za povezivanje enkodera za kontinuirano praćenje pozicije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50" y="2971799"/>
            <a:ext cx="6128750" cy="35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Brojač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Odabrani takt može dodatno da se dijeli 1-65536</a:t>
            </a:r>
          </a:p>
          <a:p>
            <a:r>
              <a:rPr lang="sr-Latn-RS" dirty="0" smtClean="0"/>
              <a:t>Brojač može da se podesi da radi brojanje naviše, naniže ili naviše i naniže ciklično</a:t>
            </a:r>
          </a:p>
          <a:p>
            <a:r>
              <a:rPr lang="sr-Latn-RS" dirty="0" smtClean="0"/>
              <a:t>AutoReload vrijednost određuje periodu ponavljanja</a:t>
            </a:r>
          </a:p>
          <a:p>
            <a:r>
              <a:rPr lang="sr-Latn-RS" dirty="0" smtClean="0"/>
              <a:t>Sve može dodatno da se ponavlja korišćenjem Repetition counter-a koji se dekrementira svaki put kada osnovni borojač prođe čitav krug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56" y="3657600"/>
            <a:ext cx="5245644" cy="25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Capture – Capture/Compare registar pamti tekuću vrijednost brojača u skladu sa spoljnim događajima</a:t>
            </a:r>
          </a:p>
          <a:p>
            <a:r>
              <a:rPr lang="sr-Latn-RS" dirty="0" smtClean="0"/>
              <a:t>Compare – Izlaz se kontroliše u zavisnosti od trenutnog odnosa Capture/Compare registra i brojača</a:t>
            </a:r>
          </a:p>
          <a:p>
            <a:r>
              <a:rPr lang="sr-Latn-RS" dirty="0" smtClean="0"/>
              <a:t>U oba slučaja mogu da se generišu i prekidi, odnosno aktivira DMA</a:t>
            </a:r>
          </a:p>
          <a:p>
            <a:r>
              <a:rPr lang="sr-Latn-RS" dirty="0" smtClean="0"/>
              <a:t>Break – gašenje izlaza u slučaju detekcije neregularne situacije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713779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Brojač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Uključuje se postavljanjem bita CEN u CR1</a:t>
            </a:r>
          </a:p>
          <a:p>
            <a:r>
              <a:rPr lang="sr-Latn-RS" dirty="0" smtClean="0"/>
              <a:t>Radi sa odabranim taktom, podeljenim sa postavljenim deliocem</a:t>
            </a:r>
          </a:p>
          <a:p>
            <a:pPr lvl="1"/>
            <a:r>
              <a:rPr lang="sr-Latn-RS" dirty="0" smtClean="0"/>
              <a:t>1-65536</a:t>
            </a:r>
          </a:p>
          <a:p>
            <a:pPr lvl="1"/>
            <a:r>
              <a:rPr lang="sr-Latn-RS" dirty="0" smtClean="0"/>
              <a:t>Baferuje se – novoupisana vrijednost ulazi u upotrebu tek na UEV (Update Event)</a:t>
            </a:r>
          </a:p>
          <a:p>
            <a:r>
              <a:rPr lang="sr-Latn-RS" dirty="0" smtClean="0"/>
              <a:t>ARR – Auto-Reload Register – kranična vrednost brojanja</a:t>
            </a:r>
          </a:p>
          <a:p>
            <a:r>
              <a:rPr lang="sr-Latn-RS" dirty="0" smtClean="0"/>
              <a:t>Tri moda rada:</a:t>
            </a:r>
          </a:p>
          <a:p>
            <a:pPr lvl="1"/>
            <a:r>
              <a:rPr lang="sr-Latn-RS" dirty="0" smtClean="0"/>
              <a:t>Brojanje naniže</a:t>
            </a:r>
          </a:p>
          <a:p>
            <a:pPr lvl="2"/>
            <a:r>
              <a:rPr lang="sr-Latn-RS" dirty="0" smtClean="0"/>
              <a:t>0-ARR -&gt; COE (Counter Overflow Event), 0</a:t>
            </a:r>
          </a:p>
          <a:p>
            <a:pPr lvl="1"/>
            <a:r>
              <a:rPr lang="sr-Latn-RS" dirty="0" smtClean="0"/>
              <a:t>Brojanje naviše</a:t>
            </a:r>
          </a:p>
          <a:p>
            <a:pPr lvl="2"/>
            <a:r>
              <a:rPr lang="sr-Latn-RS" dirty="0"/>
              <a:t>ARR-0 -&gt; </a:t>
            </a:r>
            <a:r>
              <a:rPr lang="sr-Latn-RS" dirty="0" smtClean="0"/>
              <a:t>CUE </a:t>
            </a:r>
            <a:r>
              <a:rPr lang="sr-Latn-RS" dirty="0"/>
              <a:t>(Counter </a:t>
            </a:r>
            <a:r>
              <a:rPr lang="sr-Latn-RS" dirty="0" smtClean="0"/>
              <a:t>Underflow </a:t>
            </a:r>
            <a:r>
              <a:rPr lang="sr-Latn-RS" dirty="0"/>
              <a:t>Event)</a:t>
            </a:r>
            <a:r>
              <a:rPr lang="sr-Latn-RS" dirty="0" smtClean="0"/>
              <a:t>,</a:t>
            </a:r>
            <a:r>
              <a:rPr lang="sr-Latn-RS" dirty="0"/>
              <a:t>ARR</a:t>
            </a:r>
            <a:endParaRPr lang="sr-Latn-RS" dirty="0" smtClean="0"/>
          </a:p>
          <a:p>
            <a:pPr lvl="1"/>
            <a:r>
              <a:rPr lang="sr-Latn-RS" dirty="0" smtClean="0"/>
              <a:t>Brojanje naviše i naniže (centralno poravnato brojanje)</a:t>
            </a:r>
          </a:p>
          <a:p>
            <a:pPr lvl="2"/>
            <a:r>
              <a:rPr lang="sr-Latn-RS" dirty="0" smtClean="0"/>
              <a:t>0-(ARR-1) -&gt; COE, ARR-1,CUE</a:t>
            </a:r>
          </a:p>
          <a:p>
            <a:r>
              <a:rPr lang="sr-Latn-RS" dirty="0" smtClean="0"/>
              <a:t>CxE &amp;&amp; RCR == 0 -&gt; UEV</a:t>
            </a:r>
          </a:p>
          <a:p>
            <a:r>
              <a:rPr lang="sr-Latn-RS" dirty="0" smtClean="0"/>
              <a:t>UDIS == 1 -&gt; ne generiše se UEV (kada je potrebno obezbediti atomičnost upisa novih kontrolnih vrednosti tajmera)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Centralno poravnato brojanje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CMS bitovi kontrolišu koji događaji generišu zahtev za prekid</a:t>
            </a:r>
          </a:p>
          <a:p>
            <a:pPr lvl="1"/>
            <a:r>
              <a:rPr lang="sr-Latn-RS" dirty="0" smtClean="0"/>
              <a:t>01 – dok broji naniže</a:t>
            </a:r>
          </a:p>
          <a:p>
            <a:pPr lvl="1"/>
            <a:r>
              <a:rPr lang="sr-Latn-RS" dirty="0" smtClean="0"/>
              <a:t>10 – dok broji naviše</a:t>
            </a:r>
          </a:p>
          <a:p>
            <a:pPr lvl="1"/>
            <a:r>
              <a:rPr lang="sr-Latn-RS" dirty="0" smtClean="0"/>
              <a:t>11 – na oba prekoračenja</a:t>
            </a:r>
          </a:p>
          <a:p>
            <a:r>
              <a:rPr lang="sr-Latn-RS" dirty="0" smtClean="0"/>
              <a:t>DIR – može samo da se čita, vraća trenutni smjer brojanja</a:t>
            </a:r>
          </a:p>
          <a:p>
            <a:r>
              <a:rPr lang="sr-Latn-RS" dirty="0" smtClean="0"/>
              <a:t>UEV se može generisati zbog oba prekoračenja ili softverski zbog UG</a:t>
            </a:r>
          </a:p>
          <a:p>
            <a:pPr lvl="1"/>
            <a:r>
              <a:rPr lang="sr-Latn-RS" dirty="0" smtClean="0"/>
              <a:t>Brojač kreće od nule,</a:t>
            </a:r>
          </a:p>
          <a:p>
            <a:pPr lvl="1"/>
            <a:r>
              <a:rPr lang="sr-Latn-RS" dirty="0" smtClean="0"/>
              <a:t>Repetition brojač takođe počinje od početk</a:t>
            </a:r>
          </a:p>
          <a:p>
            <a:pPr lvl="1"/>
            <a:r>
              <a:rPr lang="sr-Latn-RS" dirty="0" smtClean="0"/>
              <a:t>Osvežavaju se i drugi registri novoupisanim vrijednostima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21053</TotalTime>
  <Words>907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Tajmeri</vt:lpstr>
      <vt:lpstr>Uvod</vt:lpstr>
      <vt:lpstr>Pregled funkcionalnosti</vt:lpstr>
      <vt:lpstr>PowerPoint Presentation</vt:lpstr>
      <vt:lpstr>Upravljanje taktom</vt:lpstr>
      <vt:lpstr>Brojač</vt:lpstr>
      <vt:lpstr>PowerPoint Presentation</vt:lpstr>
      <vt:lpstr>Brojač </vt:lpstr>
      <vt:lpstr>Centralno poravnato brojanje</vt:lpstr>
      <vt:lpstr>Repetition Counter – ponavljanje ciklusa</vt:lpstr>
      <vt:lpstr>UEV u zavisnosti od RCR</vt:lpstr>
      <vt:lpstr>Izbor takta</vt:lpstr>
      <vt:lpstr>Izbor takta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Konkurentno programiranje</dc:title>
  <dc:creator>sasa</dc:creator>
  <cp:lastModifiedBy>DPN</cp:lastModifiedBy>
  <cp:revision>499</cp:revision>
  <dcterms:created xsi:type="dcterms:W3CDTF">2006-08-16T00:00:00Z</dcterms:created>
  <dcterms:modified xsi:type="dcterms:W3CDTF">2020-01-03T23:14:05Z</dcterms:modified>
</cp:coreProperties>
</file>