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9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1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4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59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8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7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7E7276-5D73-4F63-938B-CD60BE2B498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E43714-E0E0-4E1A-A1BA-D96672DDC5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7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CDE3-615E-3BA9-F4D9-7AC9576B2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649D-AFAA-95CB-1042-8B486D3AE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Vintilescu Stefania</a:t>
            </a:r>
            <a:br>
              <a:rPr lang="en-US" sz="2200" dirty="0"/>
            </a:br>
            <a:r>
              <a:rPr lang="en-US" sz="2200" dirty="0" err="1"/>
              <a:t>Olteanu</a:t>
            </a:r>
            <a:r>
              <a:rPr lang="en-US" sz="2200" dirty="0"/>
              <a:t> Teodora</a:t>
            </a:r>
          </a:p>
        </p:txBody>
      </p:sp>
    </p:spTree>
    <p:extLst>
      <p:ext uri="{BB962C8B-B14F-4D97-AF65-F5344CB8AC3E}">
        <p14:creationId xmlns:p14="http://schemas.microsoft.com/office/powerpoint/2010/main" val="22713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EE09-709E-899D-51F9-5C330F88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32931"/>
            <a:ext cx="9720072" cy="1499616"/>
          </a:xfrm>
        </p:spPr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B863-273D-E95C-F525-E1E5A0C39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32" y="1427747"/>
            <a:ext cx="10429935" cy="54142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Am </a:t>
            </a:r>
            <a:r>
              <a:rPr lang="en-US" sz="2400" dirty="0" err="1"/>
              <a:t>dezvoltat</a:t>
            </a:r>
            <a:r>
              <a:rPr lang="en-US" sz="2400" dirty="0"/>
              <a:t> un </a:t>
            </a:r>
            <a:r>
              <a:rPr lang="en-US" sz="2400" dirty="0" err="1"/>
              <a:t>joc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stilul</a:t>
            </a:r>
            <a:r>
              <a:rPr lang="en-US" sz="2400" dirty="0"/>
              <a:t> </a:t>
            </a:r>
            <a:r>
              <a:rPr lang="en-US" sz="2400" dirty="0" err="1"/>
              <a:t>popularului</a:t>
            </a:r>
            <a:r>
              <a:rPr lang="en-US" sz="2400" dirty="0"/>
              <a:t> Flappy Bird, </a:t>
            </a:r>
            <a:r>
              <a:rPr lang="en-US" sz="2400" dirty="0" err="1"/>
              <a:t>utilizând</a:t>
            </a:r>
            <a:r>
              <a:rPr lang="en-US" sz="2400" dirty="0"/>
              <a:t> </a:t>
            </a:r>
            <a:r>
              <a:rPr lang="en-US" sz="2400" dirty="0" err="1"/>
              <a:t>limbajul</a:t>
            </a:r>
            <a:r>
              <a:rPr lang="en-US" sz="2400" dirty="0"/>
              <a:t> de </a:t>
            </a:r>
            <a:r>
              <a:rPr lang="en-US" sz="2400" dirty="0" err="1"/>
              <a:t>programare</a:t>
            </a:r>
            <a:r>
              <a:rPr lang="en-US" sz="2400" dirty="0"/>
              <a:t> Python. </a:t>
            </a:r>
            <a:r>
              <a:rPr lang="en-US" sz="2400" dirty="0" err="1"/>
              <a:t>Scopul</a:t>
            </a:r>
            <a:r>
              <a:rPr lang="en-US" sz="2400" dirty="0"/>
              <a:t> principal al </a:t>
            </a:r>
            <a:r>
              <a:rPr lang="en-US" sz="2400" dirty="0" err="1"/>
              <a:t>jocului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de a </a:t>
            </a:r>
            <a:r>
              <a:rPr lang="en-US" sz="2400" dirty="0" err="1"/>
              <a:t>ghida</a:t>
            </a:r>
            <a:r>
              <a:rPr lang="en-US" sz="2400" dirty="0"/>
              <a:t> o </a:t>
            </a:r>
            <a:r>
              <a:rPr lang="en-US" sz="2400" dirty="0" err="1"/>
              <a:t>pasăre</a:t>
            </a:r>
            <a:r>
              <a:rPr lang="en-US" sz="2400" dirty="0"/>
              <a:t> </a:t>
            </a:r>
            <a:r>
              <a:rPr lang="en-US" sz="2400" dirty="0" err="1"/>
              <a:t>virtuală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o </a:t>
            </a:r>
            <a:r>
              <a:rPr lang="en-US" sz="2400" dirty="0" err="1"/>
              <a:t>serie</a:t>
            </a:r>
            <a:r>
              <a:rPr lang="en-US" sz="2400" dirty="0"/>
              <a:t> de </a:t>
            </a:r>
            <a:r>
              <a:rPr lang="en-US" sz="2400" dirty="0" err="1"/>
              <a:t>obstacole</a:t>
            </a:r>
            <a:r>
              <a:rPr lang="en-US" sz="2400" dirty="0"/>
              <a:t> </a:t>
            </a:r>
            <a:r>
              <a:rPr lang="en-US" sz="2400" dirty="0" err="1"/>
              <a:t>fără</a:t>
            </a:r>
            <a:r>
              <a:rPr lang="en-US" sz="2400" dirty="0"/>
              <a:t> a le </a:t>
            </a:r>
            <a:r>
              <a:rPr lang="en-US" sz="2400" dirty="0" err="1"/>
              <a:t>atinge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Flappy Bird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joc</a:t>
            </a:r>
            <a:r>
              <a:rPr lang="en-US" sz="2400" dirty="0"/>
              <a:t> </a:t>
            </a:r>
            <a:r>
              <a:rPr lang="en-US" sz="2400" dirty="0" err="1"/>
              <a:t>cunoscut</a:t>
            </a:r>
            <a:r>
              <a:rPr lang="en-US" sz="2400" dirty="0"/>
              <a:t> care </a:t>
            </a:r>
            <a:r>
              <a:rPr lang="en-US" sz="2400" dirty="0" err="1"/>
              <a:t>capteaza</a:t>
            </a:r>
            <a:r>
              <a:rPr lang="en-US" sz="2400" dirty="0"/>
              <a:t> </a:t>
            </a:r>
            <a:r>
              <a:rPr lang="en-US" sz="2400" dirty="0" err="1"/>
              <a:t>atentia</a:t>
            </a:r>
            <a:r>
              <a:rPr lang="en-US" sz="2400" dirty="0"/>
              <a:t> </a:t>
            </a:r>
            <a:r>
              <a:rPr lang="en-US" sz="2400" dirty="0" err="1"/>
              <a:t>jucatorilor</a:t>
            </a:r>
            <a:r>
              <a:rPr lang="en-US" sz="2400" dirty="0"/>
              <a:t>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replicarea</a:t>
            </a:r>
            <a:r>
              <a:rPr lang="en-US" sz="2400" dirty="0"/>
              <a:t> </a:t>
            </a:r>
            <a:r>
              <a:rPr lang="en-US" sz="2400" dirty="0" err="1"/>
              <a:t>acestuia</a:t>
            </a:r>
            <a:r>
              <a:rPr lang="en-US" sz="2400" dirty="0"/>
              <a:t> am </a:t>
            </a:r>
            <a:r>
              <a:rPr lang="en-US" sz="2400" dirty="0" err="1"/>
              <a:t>avut</a:t>
            </a:r>
            <a:r>
              <a:rPr lang="en-US" sz="2400" dirty="0"/>
              <a:t> </a:t>
            </a:r>
            <a:r>
              <a:rPr lang="en-US" sz="2400" dirty="0" err="1"/>
              <a:t>atat</a:t>
            </a:r>
            <a:r>
              <a:rPr lang="en-US" sz="2400" dirty="0"/>
              <a:t> </a:t>
            </a:r>
            <a:r>
              <a:rPr lang="en-US" sz="2400" dirty="0" err="1"/>
              <a:t>oportunitatea</a:t>
            </a:r>
            <a:r>
              <a:rPr lang="en-US" sz="2400" dirty="0"/>
              <a:t> de a </a:t>
            </a:r>
            <a:r>
              <a:rPr lang="en-US" sz="2400" dirty="0" err="1"/>
              <a:t>invata</a:t>
            </a:r>
            <a:r>
              <a:rPr lang="en-US" sz="2400" dirty="0"/>
              <a:t> </a:t>
            </a:r>
            <a:r>
              <a:rPr lang="en-US" sz="2400" dirty="0" err="1"/>
              <a:t>notiuni</a:t>
            </a:r>
            <a:r>
              <a:rPr lang="en-US" sz="2400" dirty="0"/>
              <a:t> </a:t>
            </a:r>
            <a:r>
              <a:rPr lang="en-US" sz="2400" dirty="0" err="1"/>
              <a:t>noi</a:t>
            </a:r>
            <a:r>
              <a:rPr lang="en-US" sz="2400" dirty="0"/>
              <a:t> in Python, cat </a:t>
            </a:r>
            <a:r>
              <a:rPr lang="en-US" sz="2400" dirty="0" err="1"/>
              <a:t>si</a:t>
            </a:r>
            <a:r>
              <a:rPr lang="en-US" sz="2400" dirty="0"/>
              <a:t> cum se </a:t>
            </a:r>
            <a:r>
              <a:rPr lang="en-US" sz="2400" dirty="0" err="1"/>
              <a:t>realizeaza</a:t>
            </a:r>
            <a:r>
              <a:rPr lang="en-US" sz="2400" dirty="0"/>
              <a:t> design-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joc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en-US" sz="2400" dirty="0"/>
              <a:t>-un mod </a:t>
            </a:r>
            <a:r>
              <a:rPr lang="en-US" sz="2400" dirty="0" err="1"/>
              <a:t>simplist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Cateva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notiuni</a:t>
            </a:r>
            <a:r>
              <a:rPr lang="en-US" sz="2400" dirty="0"/>
              <a:t> sunt: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Cum se </a:t>
            </a:r>
            <a:r>
              <a:rPr lang="en-US" sz="2400" dirty="0" err="1"/>
              <a:t>realizeaza</a:t>
            </a:r>
            <a:r>
              <a:rPr lang="en-US" sz="2400" dirty="0"/>
              <a:t> o </a:t>
            </a:r>
            <a:r>
              <a:rPr lang="en-US" sz="2400" dirty="0" err="1"/>
              <a:t>animatie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iterarea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multor</a:t>
            </a:r>
            <a:r>
              <a:rPr lang="en-US" sz="2400" dirty="0"/>
              <a:t> </a:t>
            </a:r>
            <a:r>
              <a:rPr lang="en-US" sz="2400" dirty="0" err="1"/>
              <a:t>imagini</a:t>
            </a:r>
            <a:r>
              <a:rPr lang="en-US" sz="2400" dirty="0"/>
              <a:t> (</a:t>
            </a:r>
            <a:r>
              <a:rPr lang="en-US" sz="2400" dirty="0" err="1"/>
              <a:t>efect</a:t>
            </a:r>
            <a:r>
              <a:rPr lang="en-US" sz="2400" dirty="0"/>
              <a:t> de </a:t>
            </a:r>
            <a:r>
              <a:rPr lang="en-US" sz="2400" dirty="0" err="1"/>
              <a:t>zbor</a:t>
            </a:r>
            <a:r>
              <a:rPr lang="en-US" sz="2400" dirty="0"/>
              <a:t>)</a:t>
            </a:r>
          </a:p>
          <a:p>
            <a:pPr marL="128016" lvl="1" indent="0">
              <a:buNone/>
            </a:pPr>
            <a:endParaRPr lang="en-US" sz="2400" dirty="0"/>
          </a:p>
          <a:p>
            <a:pPr marL="128016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Cum se </a:t>
            </a:r>
            <a:r>
              <a:rPr lang="en-US" sz="2400" dirty="0" err="1"/>
              <a:t>genereaza</a:t>
            </a:r>
            <a:r>
              <a:rPr lang="en-US" sz="2400" dirty="0"/>
              <a:t> automat </a:t>
            </a:r>
            <a:r>
              <a:rPr lang="en-US" sz="2400" dirty="0" err="1"/>
              <a:t>obstacole</a:t>
            </a:r>
            <a:r>
              <a:rPr lang="en-US" sz="2400" dirty="0"/>
              <a:t> care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respecte</a:t>
            </a:r>
            <a:r>
              <a:rPr lang="en-US" sz="2400" dirty="0"/>
              <a:t> o </a:t>
            </a:r>
            <a:r>
              <a:rPr lang="en-US" sz="2400" dirty="0" err="1"/>
              <a:t>regula</a:t>
            </a:r>
            <a:r>
              <a:rPr lang="en-US" sz="2400" dirty="0"/>
              <a:t> (ex </a:t>
            </a:r>
            <a:r>
              <a:rPr lang="en-US" sz="2400" dirty="0" err="1"/>
              <a:t>distanta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pipe-</a:t>
            </a:r>
            <a:r>
              <a:rPr lang="en-US" sz="2400" dirty="0" err="1"/>
              <a:t>uri</a:t>
            </a:r>
            <a:r>
              <a:rPr lang="en-US" sz="2400" dirty="0"/>
              <a:t>, </a:t>
            </a:r>
            <a:r>
              <a:rPr lang="en-US" sz="2400" dirty="0" err="1"/>
              <a:t>orientarea</a:t>
            </a:r>
            <a:r>
              <a:rPr lang="en-US" sz="2400" dirty="0"/>
              <a:t> </a:t>
            </a:r>
            <a:r>
              <a:rPr lang="en-US" sz="2400" dirty="0" err="1"/>
              <a:t>fiecarui</a:t>
            </a:r>
            <a:r>
              <a:rPr lang="en-US" sz="2400" dirty="0"/>
              <a:t> pipeline)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/>
              <a:t>Efectul</a:t>
            </a:r>
            <a:r>
              <a:rPr lang="en-US" sz="2400" dirty="0"/>
              <a:t> de “</a:t>
            </a:r>
            <a:r>
              <a:rPr lang="en-US" sz="2400" dirty="0" err="1"/>
              <a:t>derulare</a:t>
            </a:r>
            <a:r>
              <a:rPr lang="en-US" sz="2400" dirty="0"/>
              <a:t>” continua a background-</a:t>
            </a:r>
            <a:r>
              <a:rPr lang="en-US" sz="2400" dirty="0" err="1"/>
              <a:t>ului</a:t>
            </a:r>
            <a:r>
              <a:rPr lang="en-US" sz="2400" dirty="0"/>
              <a:t> (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lasa</a:t>
            </a:r>
            <a:r>
              <a:rPr lang="en-US" sz="2400" dirty="0"/>
              <a:t> </a:t>
            </a:r>
            <a:r>
              <a:rPr lang="en-US" sz="2400" dirty="0" err="1"/>
              <a:t>senzatia</a:t>
            </a:r>
            <a:r>
              <a:rPr lang="en-US" sz="2400" dirty="0"/>
              <a:t> de </a:t>
            </a:r>
            <a:r>
              <a:rPr lang="en-US" sz="2400" dirty="0" err="1"/>
              <a:t>miscare</a:t>
            </a:r>
            <a:r>
              <a:rPr lang="en-US" sz="2400" dirty="0"/>
              <a:t> in </a:t>
            </a:r>
            <a:r>
              <a:rPr lang="en-US" sz="2400" dirty="0" err="1"/>
              <a:t>joc</a:t>
            </a:r>
            <a:r>
              <a:rPr lang="en-US" sz="2400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Cum se </a:t>
            </a:r>
            <a:r>
              <a:rPr lang="en-US" sz="2400" dirty="0" err="1"/>
              <a:t>realizeaza</a:t>
            </a:r>
            <a:r>
              <a:rPr lang="en-US" sz="2400" dirty="0"/>
              <a:t> </a:t>
            </a:r>
            <a:r>
              <a:rPr lang="en-US" sz="2400" dirty="0" err="1"/>
              <a:t>coliziunile</a:t>
            </a:r>
            <a:r>
              <a:rPr lang="en-US" sz="2400" dirty="0"/>
              <a:t> </a:t>
            </a:r>
            <a:r>
              <a:rPr lang="en-US" sz="2400" dirty="0" err="1"/>
              <a:t>intre</a:t>
            </a:r>
            <a:r>
              <a:rPr lang="en-US" sz="2400" dirty="0"/>
              <a:t> </a:t>
            </a:r>
            <a:r>
              <a:rPr lang="en-US" sz="2400" dirty="0" err="1"/>
              <a:t>obstacole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jucator</a:t>
            </a:r>
            <a:endParaRPr lang="en-US" sz="2400" dirty="0"/>
          </a:p>
          <a:p>
            <a:pPr marL="128016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D8BE2-6719-7AB6-065E-E67BC6F13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36" y="4274916"/>
            <a:ext cx="955932" cy="674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E4365-1D42-F787-ED2E-1122F9215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20" y="4255381"/>
            <a:ext cx="1011281" cy="713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5B5A0-29E3-CDD0-EB41-F458528D9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3" y="4274916"/>
            <a:ext cx="1013621" cy="7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5EDB-661A-889F-FFFA-D7945C15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48" y="657726"/>
            <a:ext cx="10494105" cy="56150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Importarea</a:t>
            </a:r>
            <a:r>
              <a:rPr lang="en-US" sz="2400" dirty="0"/>
              <a:t> de </a:t>
            </a:r>
            <a:r>
              <a:rPr lang="en-US" sz="2400" dirty="0" err="1"/>
              <a:t>obiecte</a:t>
            </a:r>
            <a:r>
              <a:rPr lang="en-US" sz="2400" dirty="0"/>
              <a:t> custom </a:t>
            </a:r>
            <a:r>
              <a:rPr lang="en-US" sz="2400" dirty="0" err="1"/>
              <a:t>intr</a:t>
            </a:r>
            <a:r>
              <a:rPr lang="en-US" sz="2400" dirty="0"/>
              <a:t>-un </a:t>
            </a:r>
            <a:r>
              <a:rPr lang="en-US" sz="2400" dirty="0" err="1"/>
              <a:t>joc</a:t>
            </a:r>
            <a:r>
              <a:rPr lang="en-US" sz="2400" dirty="0"/>
              <a:t> (similar cu OpenGL)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Efectul</a:t>
            </a:r>
            <a:r>
              <a:rPr lang="en-US" sz="2400" dirty="0"/>
              <a:t> de </a:t>
            </a:r>
            <a:r>
              <a:rPr lang="en-US" sz="2400" dirty="0" err="1"/>
              <a:t>gravitatie</a:t>
            </a:r>
            <a:r>
              <a:rPr lang="en-US" sz="2400" dirty="0"/>
              <a:t> (cand </a:t>
            </a:r>
            <a:r>
              <a:rPr lang="en-US" sz="2400" dirty="0" err="1"/>
              <a:t>jucatorul</a:t>
            </a:r>
            <a:r>
              <a:rPr lang="en-US" sz="2400" dirty="0"/>
              <a:t> nu </a:t>
            </a:r>
            <a:r>
              <a:rPr lang="en-US" sz="2400" dirty="0" err="1"/>
              <a:t>actioneaza</a:t>
            </a:r>
            <a:r>
              <a:rPr lang="en-US" sz="2400" dirty="0"/>
              <a:t>, </a:t>
            </a:r>
            <a:r>
              <a:rPr lang="en-US" sz="2400" dirty="0" err="1"/>
              <a:t>pasarea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fi </a:t>
            </a:r>
            <a:r>
              <a:rPr lang="en-US" sz="2400" dirty="0" err="1"/>
              <a:t>orientata</a:t>
            </a:r>
            <a:r>
              <a:rPr lang="en-US" sz="2400" dirty="0"/>
              <a:t> in </a:t>
            </a:r>
            <a:r>
              <a:rPr lang="en-US" sz="2400" dirty="0" err="1"/>
              <a:t>jos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indrepta</a:t>
            </a:r>
            <a:r>
              <a:rPr lang="en-US" sz="2400" dirty="0"/>
              <a:t> </a:t>
            </a:r>
            <a:r>
              <a:rPr lang="en-US" sz="2400" dirty="0" err="1"/>
              <a:t>spre</a:t>
            </a:r>
            <a:r>
              <a:rPr lang="en-US" sz="2400" dirty="0"/>
              <a:t> sol, </a:t>
            </a:r>
            <a:r>
              <a:rPr lang="en-US" sz="2400" dirty="0" err="1"/>
              <a:t>iar</a:t>
            </a:r>
            <a:r>
              <a:rPr lang="en-US" sz="2400" dirty="0"/>
              <a:t> cand </a:t>
            </a:r>
            <a:r>
              <a:rPr lang="en-US" sz="2400" dirty="0" err="1"/>
              <a:t>jucatorul</a:t>
            </a:r>
            <a:r>
              <a:rPr lang="en-US" sz="2400" dirty="0"/>
              <a:t> </a:t>
            </a:r>
            <a:r>
              <a:rPr lang="en-US" sz="2400" dirty="0" err="1"/>
              <a:t>actioneaza</a:t>
            </a:r>
            <a:r>
              <a:rPr lang="en-US" sz="2400" dirty="0"/>
              <a:t>, </a:t>
            </a:r>
            <a:r>
              <a:rPr lang="en-US" sz="2400" dirty="0" err="1"/>
              <a:t>pasarea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capata</a:t>
            </a:r>
            <a:r>
              <a:rPr lang="en-US" sz="2400" dirty="0"/>
              <a:t> </a:t>
            </a:r>
            <a:r>
              <a:rPr lang="en-US" sz="2400" dirty="0" err="1"/>
              <a:t>efectul</a:t>
            </a:r>
            <a:r>
              <a:rPr lang="en-US" sz="2400" dirty="0"/>
              <a:t> de </a:t>
            </a:r>
            <a:r>
              <a:rPr lang="en-US" sz="2400" dirty="0" err="1"/>
              <a:t>zbor</a:t>
            </a:r>
            <a:r>
              <a:rPr lang="en-US" sz="2400" dirty="0"/>
              <a:t>/</a:t>
            </a:r>
            <a:r>
              <a:rPr lang="en-US" sz="2400" dirty="0" err="1"/>
              <a:t>orientare</a:t>
            </a:r>
            <a:r>
              <a:rPr lang="en-US" sz="2400" dirty="0"/>
              <a:t> in sus)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Optiunea</a:t>
            </a:r>
            <a:r>
              <a:rPr lang="en-US" sz="2400" dirty="0"/>
              <a:t> de restart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reincepe</a:t>
            </a:r>
            <a:r>
              <a:rPr lang="en-US" sz="2400" dirty="0"/>
              <a:t> </a:t>
            </a:r>
            <a:r>
              <a:rPr lang="en-US" sz="2400" dirty="0" err="1"/>
              <a:t>jocul</a:t>
            </a:r>
            <a:r>
              <a:rPr lang="en-US" sz="2400" dirty="0"/>
              <a:t>, </a:t>
            </a:r>
            <a:r>
              <a:rPr lang="en-US" sz="2400" dirty="0" err="1"/>
              <a:t>fara</a:t>
            </a:r>
            <a:r>
              <a:rPr lang="en-US" sz="2400" dirty="0"/>
              <a:t> a fi </a:t>
            </a:r>
            <a:r>
              <a:rPr lang="en-US" sz="2400" dirty="0" err="1"/>
              <a:t>nevoie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inchizi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deschizi</a:t>
            </a:r>
            <a:r>
              <a:rPr lang="en-US" sz="2400" dirty="0"/>
              <a:t> din </a:t>
            </a:r>
            <a:r>
              <a:rPr lang="en-US" sz="2400" dirty="0" err="1"/>
              <a:t>nou</a:t>
            </a:r>
            <a:r>
              <a:rPr lang="en-US" sz="2400" dirty="0"/>
              <a:t> </a:t>
            </a:r>
            <a:r>
              <a:rPr lang="en-US" sz="2400" dirty="0" err="1"/>
              <a:t>jocul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r>
              <a:rPr lang="en-US" sz="2400" dirty="0"/>
              <a:t> de </a:t>
            </a:r>
            <a:r>
              <a:rPr lang="en-US" sz="2400" dirty="0" err="1"/>
              <a:t>numarare</a:t>
            </a:r>
            <a:r>
              <a:rPr lang="en-US" sz="2400" dirty="0"/>
              <a:t> a </a:t>
            </a:r>
            <a:r>
              <a:rPr lang="en-US" sz="2400" dirty="0" err="1"/>
              <a:t>punctelor</a:t>
            </a:r>
            <a:r>
              <a:rPr lang="en-US" sz="2400" dirty="0"/>
              <a:t> (in </a:t>
            </a:r>
            <a:r>
              <a:rPr lang="en-US" sz="2400" dirty="0" err="1"/>
              <a:t>ce</a:t>
            </a:r>
            <a:r>
              <a:rPr lang="en-US" sz="2400" dirty="0"/>
              <a:t> moment se </a:t>
            </a:r>
            <a:r>
              <a:rPr lang="en-US" sz="2400" dirty="0" err="1"/>
              <a:t>considera</a:t>
            </a:r>
            <a:r>
              <a:rPr lang="en-US" sz="2400" dirty="0"/>
              <a:t> ca ai </a:t>
            </a:r>
            <a:r>
              <a:rPr lang="en-US" sz="2400" dirty="0" err="1"/>
              <a:t>trecut</a:t>
            </a:r>
            <a:r>
              <a:rPr lang="en-US" sz="2400" dirty="0"/>
              <a:t> de </a:t>
            </a:r>
            <a:r>
              <a:rPr lang="en-US" sz="2400" dirty="0" err="1"/>
              <a:t>obstacol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poti</a:t>
            </a:r>
            <a:r>
              <a:rPr lang="en-US" sz="2400" dirty="0"/>
              <a:t> </a:t>
            </a:r>
            <a:r>
              <a:rPr lang="en-US" sz="2400" dirty="0" err="1"/>
              <a:t>primi</a:t>
            </a:r>
            <a:r>
              <a:rPr lang="en-US" sz="2400" dirty="0"/>
              <a:t> </a:t>
            </a:r>
            <a:r>
              <a:rPr lang="en-US" sz="2400" dirty="0" err="1"/>
              <a:t>punctul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Eliminarea</a:t>
            </a:r>
            <a:r>
              <a:rPr lang="en-US" sz="2400" dirty="0"/>
              <a:t> din </a:t>
            </a:r>
            <a:r>
              <a:rPr lang="en-US" sz="2400" dirty="0" err="1"/>
              <a:t>memorie</a:t>
            </a:r>
            <a:r>
              <a:rPr lang="en-US" sz="2400" dirty="0"/>
              <a:t> a </a:t>
            </a:r>
            <a:r>
              <a:rPr lang="en-US" sz="2400" dirty="0" err="1"/>
              <a:t>obstacolelor</a:t>
            </a:r>
            <a:r>
              <a:rPr lang="en-US" sz="2400" dirty="0"/>
              <a:t> care nu </a:t>
            </a:r>
            <a:r>
              <a:rPr lang="en-US" sz="2400" dirty="0" err="1"/>
              <a:t>mai</a:t>
            </a:r>
            <a:r>
              <a:rPr lang="en-US" sz="2400" dirty="0"/>
              <a:t> sunt </a:t>
            </a:r>
            <a:r>
              <a:rPr lang="en-US" sz="2400" dirty="0" err="1"/>
              <a:t>incarcate</a:t>
            </a:r>
            <a:r>
              <a:rPr lang="en-US" sz="2400" dirty="0"/>
              <a:t> in </a:t>
            </a:r>
            <a:r>
              <a:rPr lang="en-US" sz="2400" dirty="0" err="1"/>
              <a:t>ecranul</a:t>
            </a:r>
            <a:r>
              <a:rPr lang="en-US" sz="2400" dirty="0"/>
              <a:t> </a:t>
            </a:r>
            <a:r>
              <a:rPr lang="en-US" sz="2400" dirty="0" err="1"/>
              <a:t>jocului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BC8A-473C-FA28-BB95-5230551EB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28" y="2434945"/>
            <a:ext cx="963558" cy="118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E2535-064E-6CA9-603C-98B86E5B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86" y="2434945"/>
            <a:ext cx="1111597" cy="11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841D-382E-9212-0E5C-30D44641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77543"/>
            <a:ext cx="9720072" cy="1499616"/>
          </a:xfrm>
        </p:spPr>
        <p:txBody>
          <a:bodyPr/>
          <a:lstStyle/>
          <a:p>
            <a:r>
              <a:rPr lang="en-US" dirty="0" err="1"/>
              <a:t>Aplicabilitatea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1272-230E-F401-8454-90D9D497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43517"/>
            <a:ext cx="9720073" cy="51369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</a:t>
            </a:r>
            <a:r>
              <a:rPr lang="en-US" sz="2400" dirty="0" err="1"/>
              <a:t>prezent</a:t>
            </a:r>
            <a:r>
              <a:rPr lang="en-US" sz="2400" dirty="0"/>
              <a:t>, pe AppStore nu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exista</a:t>
            </a:r>
            <a:r>
              <a:rPr lang="en-US" sz="2400" dirty="0"/>
              <a:t> </a:t>
            </a:r>
            <a:r>
              <a:rPr lang="en-US" sz="2400" dirty="0" err="1"/>
              <a:t>varianta</a:t>
            </a:r>
            <a:r>
              <a:rPr lang="en-US" sz="2400" dirty="0"/>
              <a:t> </a:t>
            </a:r>
            <a:r>
              <a:rPr lang="en-US" sz="2400" dirty="0" err="1"/>
              <a:t>originala</a:t>
            </a:r>
            <a:r>
              <a:rPr lang="en-US" sz="2400" dirty="0"/>
              <a:t> a </a:t>
            </a:r>
            <a:r>
              <a:rPr lang="en-US" sz="2400" dirty="0" err="1"/>
              <a:t>jocului</a:t>
            </a:r>
            <a:r>
              <a:rPr lang="en-US" sz="2400" dirty="0"/>
              <a:t>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dorinta</a:t>
            </a:r>
            <a:r>
              <a:rPr lang="en-US" sz="2400" dirty="0"/>
              <a:t> de a </a:t>
            </a:r>
            <a:r>
              <a:rPr lang="en-US" sz="2400" dirty="0" err="1"/>
              <a:t>juca</a:t>
            </a:r>
            <a:r>
              <a:rPr lang="en-US" sz="2400" dirty="0"/>
              <a:t> din </a:t>
            </a:r>
            <a:r>
              <a:rPr lang="en-US" sz="2400" dirty="0" err="1"/>
              <a:t>nou</a:t>
            </a:r>
            <a:r>
              <a:rPr lang="en-US" sz="2400" dirty="0"/>
              <a:t> </a:t>
            </a:r>
            <a:r>
              <a:rPr lang="en-US" sz="2400" dirty="0" err="1"/>
              <a:t>versiunea</a:t>
            </a:r>
            <a:r>
              <a:rPr lang="en-US" sz="2400" dirty="0"/>
              <a:t> </a:t>
            </a:r>
            <a:r>
              <a:rPr lang="en-US" sz="2400" dirty="0" err="1"/>
              <a:t>clasica</a:t>
            </a:r>
            <a:r>
              <a:rPr lang="en-US" sz="2400" dirty="0"/>
              <a:t> a </a:t>
            </a:r>
            <a:r>
              <a:rPr lang="en-US" sz="2400" dirty="0" err="1"/>
              <a:t>acestui</a:t>
            </a:r>
            <a:r>
              <a:rPr lang="en-US" sz="2400" dirty="0"/>
              <a:t> </a:t>
            </a:r>
            <a:r>
              <a:rPr lang="en-US" sz="2400" dirty="0" err="1"/>
              <a:t>joc</a:t>
            </a:r>
            <a:r>
              <a:rPr lang="en-US" sz="2400" dirty="0"/>
              <a:t> ne-a </a:t>
            </a:r>
            <a:r>
              <a:rPr lang="en-US" sz="2400" dirty="0" err="1"/>
              <a:t>determinat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il </a:t>
            </a:r>
            <a:r>
              <a:rPr lang="en-US" sz="2400" dirty="0" err="1"/>
              <a:t>readucem</a:t>
            </a:r>
            <a:r>
              <a:rPr lang="en-US" sz="2400" dirty="0"/>
              <a:t> la </a:t>
            </a:r>
            <a:r>
              <a:rPr lang="en-US" sz="2400" dirty="0" err="1"/>
              <a:t>viata</a:t>
            </a:r>
            <a:r>
              <a:rPr lang="en-US" sz="2400" dirty="0"/>
              <a:t>, ca un demo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5E0A8-50CC-2AE7-5540-00635C7B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76" y="2695074"/>
            <a:ext cx="5000448" cy="38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9B78-79E5-62B5-6A9A-1F43EE68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86910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și</a:t>
            </a:r>
            <a:r>
              <a:rPr lang="en-US" dirty="0"/>
              <a:t> Framework-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E222-9591-CB7F-7185-4AC6A46B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72126"/>
            <a:ext cx="9720073" cy="3818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/>
              <a:t>Pygame</a:t>
            </a:r>
            <a:r>
              <a:rPr lang="en-US" sz="2400" dirty="0"/>
              <a:t>: Este un set de module Python, </a:t>
            </a:r>
            <a:r>
              <a:rPr lang="en-US" sz="2400" dirty="0" err="1"/>
              <a:t>specializat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crearea</a:t>
            </a:r>
            <a:r>
              <a:rPr lang="en-US" sz="2400" dirty="0"/>
              <a:t> de </a:t>
            </a:r>
            <a:r>
              <a:rPr lang="en-US" sz="2400" dirty="0" err="1"/>
              <a:t>jocuri</a:t>
            </a:r>
            <a:r>
              <a:rPr lang="en-US" sz="2400" dirty="0"/>
              <a:t>. </a:t>
            </a:r>
            <a:r>
              <a:rPr lang="en-US" sz="2400" dirty="0" err="1"/>
              <a:t>Pygame</a:t>
            </a:r>
            <a:r>
              <a:rPr lang="en-US" sz="2400" dirty="0"/>
              <a:t> </a:t>
            </a:r>
            <a:r>
              <a:rPr lang="en-US" sz="2400" dirty="0" err="1"/>
              <a:t>oferă</a:t>
            </a:r>
            <a:r>
              <a:rPr lang="en-US" sz="2400" dirty="0"/>
              <a:t> </a:t>
            </a:r>
            <a:r>
              <a:rPr lang="en-US" sz="2400" dirty="0" err="1"/>
              <a:t>funcționalități</a:t>
            </a:r>
            <a:r>
              <a:rPr lang="en-US" sz="2400" dirty="0"/>
              <a:t> precum </a:t>
            </a:r>
            <a:r>
              <a:rPr lang="en-US" sz="2400" dirty="0" err="1"/>
              <a:t>crearea</a:t>
            </a:r>
            <a:r>
              <a:rPr lang="en-US" sz="2400" dirty="0"/>
              <a:t> </a:t>
            </a:r>
            <a:r>
              <a:rPr lang="en-US" sz="2400" dirty="0" err="1"/>
              <a:t>ferestrelor</a:t>
            </a:r>
            <a:r>
              <a:rPr lang="en-US" sz="2400" dirty="0"/>
              <a:t> de </a:t>
            </a:r>
            <a:r>
              <a:rPr lang="en-US" sz="2400" dirty="0" err="1"/>
              <a:t>joc</a:t>
            </a:r>
            <a:r>
              <a:rPr lang="en-US" sz="2400" dirty="0"/>
              <a:t>, </a:t>
            </a:r>
            <a:r>
              <a:rPr lang="en-US" sz="2400" dirty="0" err="1"/>
              <a:t>desenarea</a:t>
            </a:r>
            <a:r>
              <a:rPr lang="en-US" sz="2400" dirty="0"/>
              <a:t> de </a:t>
            </a:r>
            <a:r>
              <a:rPr lang="en-US" sz="2400" dirty="0" err="1"/>
              <a:t>forme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imagini</a:t>
            </a:r>
            <a:r>
              <a:rPr lang="en-US" sz="2400" dirty="0"/>
              <a:t>, </a:t>
            </a:r>
            <a:r>
              <a:rPr lang="en-US" sz="2400" dirty="0" err="1"/>
              <a:t>gestionarea</a:t>
            </a:r>
            <a:r>
              <a:rPr lang="en-US" sz="2400" dirty="0"/>
              <a:t> </a:t>
            </a:r>
            <a:r>
              <a:rPr lang="en-US" sz="2400" dirty="0" err="1"/>
              <a:t>evenimentelor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altele</a:t>
            </a:r>
            <a:r>
              <a:rPr lang="en-US" sz="2400" dirty="0"/>
              <a:t>. Este ideal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proiecte</a:t>
            </a:r>
            <a:r>
              <a:rPr lang="en-US" sz="2400" dirty="0"/>
              <a:t> de </a:t>
            </a:r>
            <a:r>
              <a:rPr lang="en-US" sz="2400" dirty="0" err="1"/>
              <a:t>acest</a:t>
            </a:r>
            <a:r>
              <a:rPr lang="en-US" sz="2400" dirty="0"/>
              <a:t> tip </a:t>
            </a:r>
            <a:r>
              <a:rPr lang="en-US" sz="2400" dirty="0" err="1"/>
              <a:t>datorită</a:t>
            </a:r>
            <a:r>
              <a:rPr lang="en-US" sz="2400" dirty="0"/>
              <a:t> </a:t>
            </a:r>
            <a:r>
              <a:rPr lang="en-US" sz="2400" dirty="0" err="1"/>
              <a:t>simplității</a:t>
            </a:r>
            <a:r>
              <a:rPr lang="en-US" sz="2400" dirty="0"/>
              <a:t> sale.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Sprite din </a:t>
            </a:r>
            <a:r>
              <a:rPr lang="en-US" sz="2400" b="1" dirty="0" err="1"/>
              <a:t>Pygame</a:t>
            </a:r>
            <a:r>
              <a:rPr lang="en-US" sz="2400" dirty="0"/>
              <a:t>: </a:t>
            </a:r>
            <a:r>
              <a:rPr lang="en-US" sz="2400" dirty="0" err="1"/>
              <a:t>Clasa</a:t>
            </a:r>
            <a:r>
              <a:rPr lang="en-US" sz="2400" dirty="0"/>
              <a:t> Sprite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folosită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reprezenta</a:t>
            </a:r>
            <a:r>
              <a:rPr lang="en-US" sz="2400" dirty="0"/>
              <a:t> </a:t>
            </a:r>
            <a:r>
              <a:rPr lang="en-US" sz="2400" dirty="0" err="1"/>
              <a:t>obiectele</a:t>
            </a:r>
            <a:r>
              <a:rPr lang="en-US" sz="2400" dirty="0"/>
              <a:t> din </a:t>
            </a:r>
            <a:r>
              <a:rPr lang="en-US" sz="2400" dirty="0" err="1"/>
              <a:t>joc</a:t>
            </a:r>
            <a:r>
              <a:rPr lang="en-US" sz="2400" dirty="0"/>
              <a:t>,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cazul</a:t>
            </a:r>
            <a:r>
              <a:rPr lang="en-US" sz="2400" dirty="0"/>
              <a:t> </a:t>
            </a:r>
            <a:r>
              <a:rPr lang="en-US" sz="2400" dirty="0" err="1"/>
              <a:t>nostru</a:t>
            </a:r>
            <a:r>
              <a:rPr lang="en-US" sz="2400" dirty="0"/>
              <a:t>, </a:t>
            </a:r>
            <a:r>
              <a:rPr lang="en-US" sz="2400" dirty="0" err="1"/>
              <a:t>pasărea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obstacolele</a:t>
            </a:r>
            <a:r>
              <a:rPr lang="en-US" sz="2400" dirty="0"/>
              <a:t>.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clasei</a:t>
            </a:r>
            <a:r>
              <a:rPr lang="en-US" sz="2400" dirty="0"/>
              <a:t> Sprite </a:t>
            </a:r>
            <a:r>
              <a:rPr lang="en-US" sz="2400" dirty="0" err="1"/>
              <a:t>permite</a:t>
            </a:r>
            <a:r>
              <a:rPr lang="en-US" sz="2400" dirty="0"/>
              <a:t> o </a:t>
            </a:r>
            <a:r>
              <a:rPr lang="en-US" sz="2400" dirty="0" err="1"/>
              <a:t>gestionare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eficientă</a:t>
            </a:r>
            <a:r>
              <a:rPr lang="en-US" sz="2400" dirty="0"/>
              <a:t> a </a:t>
            </a:r>
            <a:r>
              <a:rPr lang="en-US" sz="2400" dirty="0" err="1"/>
              <a:t>elementelor</a:t>
            </a:r>
            <a:r>
              <a:rPr lang="en-US" sz="2400" dirty="0"/>
              <a:t> </a:t>
            </a:r>
            <a:r>
              <a:rPr lang="en-US" sz="2400" dirty="0" err="1"/>
              <a:t>vizuale</a:t>
            </a:r>
            <a:r>
              <a:rPr lang="en-US" sz="2400" dirty="0"/>
              <a:t> ale </a:t>
            </a:r>
            <a:r>
              <a:rPr lang="en-US" sz="2400" dirty="0" err="1"/>
              <a:t>jocului</a:t>
            </a:r>
            <a:r>
              <a:rPr lang="en-US" sz="2400" dirty="0"/>
              <a:t>, cum </a:t>
            </a:r>
            <a:r>
              <a:rPr lang="en-US" sz="2400" dirty="0" err="1"/>
              <a:t>ar</a:t>
            </a:r>
            <a:r>
              <a:rPr lang="en-US" sz="2400" dirty="0"/>
              <a:t> fi </a:t>
            </a:r>
            <a:r>
              <a:rPr lang="en-US" sz="2400" dirty="0" err="1"/>
              <a:t>mișcarea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animația</a:t>
            </a:r>
            <a:r>
              <a:rPr lang="en-US" sz="2400" dirty="0"/>
              <a:t>.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facilitează</a:t>
            </a:r>
            <a:r>
              <a:rPr lang="en-US" sz="2400" dirty="0"/>
              <a:t>, 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detecția</a:t>
            </a:r>
            <a:r>
              <a:rPr lang="en-US" sz="2400" dirty="0"/>
              <a:t> </a:t>
            </a:r>
            <a:r>
              <a:rPr lang="en-US" sz="2400" dirty="0" err="1"/>
              <a:t>coliziunilor</a:t>
            </a:r>
            <a:r>
              <a:rPr lang="en-US" sz="2400" dirty="0"/>
              <a:t>, care </a:t>
            </a:r>
            <a:r>
              <a:rPr lang="en-US" sz="2400" dirty="0" err="1"/>
              <a:t>este</a:t>
            </a:r>
            <a:r>
              <a:rPr lang="en-US" sz="2400" dirty="0"/>
              <a:t> un aspect </a:t>
            </a:r>
            <a:r>
              <a:rPr lang="en-US" sz="2400" dirty="0" err="1"/>
              <a:t>cheie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Flappy Bird,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jucătorul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evite </a:t>
            </a:r>
            <a:r>
              <a:rPr lang="en-US" sz="2400" dirty="0" err="1"/>
              <a:t>obstacolele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56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</TotalTime>
  <Words>416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Tw Cen MT</vt:lpstr>
      <vt:lpstr>Tw Cen MT Condensed</vt:lpstr>
      <vt:lpstr>Wingdings</vt:lpstr>
      <vt:lpstr>Wingdings 3</vt:lpstr>
      <vt:lpstr>Integral</vt:lpstr>
      <vt:lpstr>Flappy Bird</vt:lpstr>
      <vt:lpstr>Descrierea proiectului</vt:lpstr>
      <vt:lpstr>PowerPoint Presentation</vt:lpstr>
      <vt:lpstr>Aplicabilitatea Proiectului</vt:lpstr>
      <vt:lpstr>Module și Framework-uri Folosite: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Ştefania-Mădălina VINTILESCU (124957)</dc:creator>
  <cp:lastModifiedBy>Ştefania-Mădălina VINTILESCU (124957)</cp:lastModifiedBy>
  <cp:revision>3</cp:revision>
  <dcterms:created xsi:type="dcterms:W3CDTF">2024-01-14T11:18:14Z</dcterms:created>
  <dcterms:modified xsi:type="dcterms:W3CDTF">2024-01-14T12:52:31Z</dcterms:modified>
</cp:coreProperties>
</file>